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2" r:id="rId1"/>
  </p:sldMasterIdLst>
  <p:notesMasterIdLst>
    <p:notesMasterId r:id="rId3"/>
  </p:notesMasterIdLst>
  <p:sldIdLst>
    <p:sldId id="349" r:id="rId2"/>
  </p:sldIdLst>
  <p:sldSz cx="12192000" cy="100584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hrmann,Johannes Francois" initials="FF" lastIdx="9" clrIdx="0">
    <p:extLst>
      <p:ext uri="{19B8F6BF-5375-455C-9EA6-DF929625EA0E}">
        <p15:presenceInfo xmlns:p15="http://schemas.microsoft.com/office/powerpoint/2012/main" userId="S::JFFahrmann@mdanderson.org::c8b10c34-b648-4c7a-9485-c520762b43f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531" autoAdjust="0"/>
    <p:restoredTop sz="96000" autoAdjust="0"/>
  </p:normalViewPr>
  <p:slideViewPr>
    <p:cSldViewPr snapToGrid="0">
      <p:cViewPr varScale="1">
        <p:scale>
          <a:sx n="71" d="100"/>
          <a:sy n="71" d="100"/>
        </p:scale>
        <p:origin x="474" y="84"/>
      </p:cViewPr>
      <p:guideLst/>
    </p:cSldViewPr>
  </p:slideViewPr>
  <p:outlineViewPr>
    <p:cViewPr>
      <p:scale>
        <a:sx n="33" d="100"/>
        <a:sy n="33" d="100"/>
      </p:scale>
      <p:origin x="0" y="-384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8C3C34E-3276-4945-A187-E2E17E9AFD65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603375" y="1162050"/>
            <a:ext cx="380365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0039085-C465-4F5C-BE4F-CFE76EEB36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204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603375" y="1162050"/>
            <a:ext cx="380365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39085-C465-4F5C-BE4F-CFE76EEB363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225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46133"/>
            <a:ext cx="10363200" cy="3501813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5282989"/>
            <a:ext cx="9144000" cy="2428451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78B96-D085-4F9C-B75E-D360D38CB54E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58C5-F0EF-4B53-A1F1-9AB33CD4B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109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78B96-D085-4F9C-B75E-D360D38CB54E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58C5-F0EF-4B53-A1F1-9AB33CD4B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101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535517"/>
            <a:ext cx="2628900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535517"/>
            <a:ext cx="7734300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78B96-D085-4F9C-B75E-D360D38CB54E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58C5-F0EF-4B53-A1F1-9AB33CD4B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370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78B96-D085-4F9C-B75E-D360D38CB54E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58C5-F0EF-4B53-A1F1-9AB33CD4B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485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2507618"/>
            <a:ext cx="10515600" cy="4184014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6731215"/>
            <a:ext cx="10515600" cy="2200274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78B96-D085-4F9C-B75E-D360D38CB54E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58C5-F0EF-4B53-A1F1-9AB33CD4B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682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677584"/>
            <a:ext cx="518160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677584"/>
            <a:ext cx="518160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78B96-D085-4F9C-B75E-D360D38CB54E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58C5-F0EF-4B53-A1F1-9AB33CD4B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600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535519"/>
            <a:ext cx="10515600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2465706"/>
            <a:ext cx="5157787" cy="1208404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3674110"/>
            <a:ext cx="5157787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2465706"/>
            <a:ext cx="5183188" cy="1208404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3674110"/>
            <a:ext cx="5183188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78B96-D085-4F9C-B75E-D360D38CB54E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58C5-F0EF-4B53-A1F1-9AB33CD4B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257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78B96-D085-4F9C-B75E-D360D38CB54E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58C5-F0EF-4B53-A1F1-9AB33CD4B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974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B78B96-D085-4F9C-B75E-D360D38CB54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B658C5-F0EF-4B53-A1F1-9AB33CD4BB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009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670560"/>
            <a:ext cx="3932237" cy="234696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448226"/>
            <a:ext cx="6172200" cy="714798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017520"/>
            <a:ext cx="3932237" cy="5590329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78B96-D085-4F9C-B75E-D360D38CB54E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58C5-F0EF-4B53-A1F1-9AB33CD4B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777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670560"/>
            <a:ext cx="3932237" cy="234696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1448226"/>
            <a:ext cx="6172200" cy="7147983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017520"/>
            <a:ext cx="3932237" cy="5590329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78B96-D085-4F9C-B75E-D360D38CB54E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58C5-F0EF-4B53-A1F1-9AB33CD4B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52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535519"/>
            <a:ext cx="10515600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677584"/>
            <a:ext cx="10515600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9322649"/>
            <a:ext cx="274320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B78B96-D085-4F9C-B75E-D360D38CB54E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9322649"/>
            <a:ext cx="411480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9322649"/>
            <a:ext cx="274320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B658C5-F0EF-4B53-A1F1-9AB33CD4B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987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036873" y="244911"/>
            <a:ext cx="3155127" cy="428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182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Supplementary Fig. S21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AB0F798-7B92-49A4-AB2B-D7774301B11A}"/>
              </a:ext>
            </a:extLst>
          </p:cNvPr>
          <p:cNvSpPr/>
          <p:nvPr/>
        </p:nvSpPr>
        <p:spPr>
          <a:xfrm>
            <a:off x="156392" y="7511490"/>
            <a:ext cx="1187921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Supplementary Fig. </a:t>
            </a:r>
            <a:r>
              <a:rPr lang="en-US" b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S21. </a:t>
            </a: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Double immunofluorescence staining analysis of cleaved caspase 3 and PARP1 in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C4-2b-empty vector and C4-2b-SPOPF133V xenograft tumors treated with </a:t>
            </a:r>
            <a:r>
              <a:rPr lang="en-US" b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talazoparib</a:t>
            </a: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(TALA) or control vehicle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. Double immunofluorescence</a:t>
            </a: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cleaved caspase 3 and PARP1 staining (400x) of C4-2b-empty vector and C4-2b-SPOPF133V xenograft tumors treated with vehicle or 0.33 mg/kg TALA as indicated. C4-2b-SPOPF133V xenograft tumors show isolated single cleaved caspase 3–positive cells in C4-2b-SPOPF133V xenograft tumor cells, extensive PARP1-positive cells in C4-2b-empty vector and C4-2b-SPOPF133V xenograft tumor cells, and isolated double-positive C4-2b-SPOPF133V xenograft tumor cells (quantitative analysis shown in the right panel). Notably, cleaved caspase 3–positive C4-2b-empty vector tumor cells were not detected.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0E7DD86E-9CB4-4E49-8B57-30363908ACF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3667149"/>
              </p:ext>
            </p:extLst>
          </p:nvPr>
        </p:nvGraphicFramePr>
        <p:xfrm>
          <a:off x="8491068" y="2751926"/>
          <a:ext cx="3700932" cy="3026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Prism 9" r:id="rId4" imgW="4040002" imgH="3183402" progId="Prism9.Document">
                  <p:embed/>
                </p:oleObj>
              </mc:Choice>
              <mc:Fallback>
                <p:oleObj name="Prism 9" r:id="rId4" imgW="4040002" imgH="3183402" progId="Prism9.Document">
                  <p:embed/>
                  <p:pic>
                    <p:nvPicPr>
                      <p:cNvPr id="34" name="Object 33">
                        <a:extLst>
                          <a:ext uri="{FF2B5EF4-FFF2-40B4-BE49-F238E27FC236}">
                            <a16:creationId xmlns:a16="http://schemas.microsoft.com/office/drawing/2014/main" id="{92C2A80F-457C-4E87-9589-445B26B80DE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491068" y="2751926"/>
                        <a:ext cx="3700932" cy="3026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3692ECB8-465F-406E-997A-1B4E460611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6392" y="844062"/>
            <a:ext cx="8334677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44542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2247</TotalTime>
  <Words>128</Words>
  <Application>Microsoft Office PowerPoint</Application>
  <PresentationFormat>Custom</PresentationFormat>
  <Paragraphs>3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1_Office Theme</vt:lpstr>
      <vt:lpstr>Prism 9</vt:lpstr>
      <vt:lpstr>PowerPoint Presentation</vt:lpstr>
    </vt:vector>
  </TitlesOfParts>
  <Company>M. D. Anderson Cancer Center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Thompson,Timothy</dc:creator>
  <cp:lastModifiedBy>Geng,Chuandong</cp:lastModifiedBy>
  <cp:revision>287</cp:revision>
  <cp:lastPrinted>2023-01-29T02:01:30Z</cp:lastPrinted>
  <dcterms:created xsi:type="dcterms:W3CDTF">2022-09-27T22:00:30Z</dcterms:created>
  <dcterms:modified xsi:type="dcterms:W3CDTF">2023-08-10T20:31:42Z</dcterms:modified>
</cp:coreProperties>
</file>