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2" r:id="rId2"/>
  </p:sldIdLst>
  <p:sldSz cx="9144000" cy="6858000" type="screen4x3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8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6" autoAdjust="0"/>
    <p:restoredTop sz="94737"/>
  </p:normalViewPr>
  <p:slideViewPr>
    <p:cSldViewPr snapToGrid="0" snapToObjects="1" showGuides="1">
      <p:cViewPr varScale="1">
        <p:scale>
          <a:sx n="94" d="100"/>
          <a:sy n="94" d="100"/>
        </p:scale>
        <p:origin x="608" y="200"/>
      </p:cViewPr>
      <p:guideLst>
        <p:guide orient="horz" pos="2160"/>
        <p:guide pos="2880"/>
        <p:guide pos="28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78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568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9581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37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373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363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829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83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577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45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909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88641-561B-3644-9EE4-5A75F5D54018}" type="datetimeFigureOut">
              <a:rPr lang="de-DE" smtClean="0"/>
              <a:pPr/>
              <a:t>15.04.24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A3557-C8E4-BD40-9B91-58BA2045934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909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4">
            <a:extLst>
              <a:ext uri="{FF2B5EF4-FFF2-40B4-BE49-F238E27FC236}">
                <a16:creationId xmlns:a16="http://schemas.microsoft.com/office/drawing/2014/main" id="{3553FD5B-AA7B-4BBA-AD64-2FA63064E578}"/>
              </a:ext>
            </a:extLst>
          </p:cNvPr>
          <p:cNvSpPr txBox="1"/>
          <p:nvPr/>
        </p:nvSpPr>
        <p:spPr>
          <a:xfrm>
            <a:off x="3446467" y="571428"/>
            <a:ext cx="2251066" cy="5847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64 live births including </a:t>
            </a:r>
          </a:p>
          <a:p>
            <a:pPr algn="ctr"/>
            <a:r>
              <a:rPr lang="en-US" sz="1600" b="1" dirty="0"/>
              <a:t>3 sets of twins</a:t>
            </a:r>
            <a:endParaRPr lang="en-US" sz="1600" dirty="0"/>
          </a:p>
        </p:txBody>
      </p:sp>
      <p:sp>
        <p:nvSpPr>
          <p:cNvPr id="44" name="Textfeld 4">
            <a:extLst>
              <a:ext uri="{FF2B5EF4-FFF2-40B4-BE49-F238E27FC236}">
                <a16:creationId xmlns:a16="http://schemas.microsoft.com/office/drawing/2014/main" id="{848159E6-FD33-4548-CA28-52FE6AE335FD}"/>
              </a:ext>
            </a:extLst>
          </p:cNvPr>
          <p:cNvSpPr txBox="1"/>
          <p:nvPr/>
        </p:nvSpPr>
        <p:spPr>
          <a:xfrm>
            <a:off x="1914234" y="1426391"/>
            <a:ext cx="1892090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32 female children</a:t>
            </a:r>
            <a:endParaRPr lang="en-US" sz="1600" dirty="0"/>
          </a:p>
        </p:txBody>
      </p:sp>
      <p:sp>
        <p:nvSpPr>
          <p:cNvPr id="50" name="Textfeld 4">
            <a:extLst>
              <a:ext uri="{FF2B5EF4-FFF2-40B4-BE49-F238E27FC236}">
                <a16:creationId xmlns:a16="http://schemas.microsoft.com/office/drawing/2014/main" id="{CE7D0341-F960-C99D-8C12-24A544723D93}"/>
              </a:ext>
            </a:extLst>
          </p:cNvPr>
          <p:cNvSpPr txBox="1"/>
          <p:nvPr/>
        </p:nvSpPr>
        <p:spPr>
          <a:xfrm>
            <a:off x="5399013" y="1425060"/>
            <a:ext cx="1892090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32 male children</a:t>
            </a:r>
            <a:endParaRPr lang="en-US" sz="1600" dirty="0"/>
          </a:p>
        </p:txBody>
      </p:sp>
      <p:sp>
        <p:nvSpPr>
          <p:cNvPr id="53" name="Textfeld 4">
            <a:extLst>
              <a:ext uri="{FF2B5EF4-FFF2-40B4-BE49-F238E27FC236}">
                <a16:creationId xmlns:a16="http://schemas.microsoft.com/office/drawing/2014/main" id="{436C39D9-1445-E9BD-8C60-2DF96ECF1925}"/>
              </a:ext>
            </a:extLst>
          </p:cNvPr>
          <p:cNvSpPr txBox="1"/>
          <p:nvPr/>
        </p:nvSpPr>
        <p:spPr>
          <a:xfrm>
            <a:off x="4882407" y="2586469"/>
            <a:ext cx="1892090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28 tested</a:t>
            </a:r>
            <a:endParaRPr lang="en-US" sz="1600" dirty="0"/>
          </a:p>
        </p:txBody>
      </p:sp>
      <p:sp>
        <p:nvSpPr>
          <p:cNvPr id="54" name="Textfeld 4">
            <a:extLst>
              <a:ext uri="{FF2B5EF4-FFF2-40B4-BE49-F238E27FC236}">
                <a16:creationId xmlns:a16="http://schemas.microsoft.com/office/drawing/2014/main" id="{6EFE1EB2-4E1A-B095-6BE9-75CE744116AF}"/>
              </a:ext>
            </a:extLst>
          </p:cNvPr>
          <p:cNvSpPr txBox="1"/>
          <p:nvPr/>
        </p:nvSpPr>
        <p:spPr>
          <a:xfrm>
            <a:off x="6905133" y="2478747"/>
            <a:ext cx="1892090" cy="83099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4 not tested (including </a:t>
            </a:r>
          </a:p>
          <a:p>
            <a:pPr algn="ctr"/>
            <a:r>
              <a:rPr lang="en-US" sz="1600" b="1" dirty="0"/>
              <a:t>1 </a:t>
            </a:r>
            <a:r>
              <a:rPr lang="en-US" sz="1600" b="1" dirty="0" err="1"/>
              <a:t>postpartal</a:t>
            </a:r>
            <a:r>
              <a:rPr lang="en-US" sz="1600" b="1" dirty="0"/>
              <a:t> death)</a:t>
            </a:r>
            <a:endParaRPr lang="en-US" sz="1600" dirty="0"/>
          </a:p>
        </p:txBody>
      </p:sp>
      <p:sp>
        <p:nvSpPr>
          <p:cNvPr id="56" name="Textfeld 4">
            <a:extLst>
              <a:ext uri="{FF2B5EF4-FFF2-40B4-BE49-F238E27FC236}">
                <a16:creationId xmlns:a16="http://schemas.microsoft.com/office/drawing/2014/main" id="{14610D46-B613-F072-C434-571E7A70CE15}"/>
              </a:ext>
            </a:extLst>
          </p:cNvPr>
          <p:cNvSpPr txBox="1"/>
          <p:nvPr/>
        </p:nvSpPr>
        <p:spPr>
          <a:xfrm>
            <a:off x="941696" y="3362671"/>
            <a:ext cx="1249754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11 negative</a:t>
            </a:r>
            <a:endParaRPr lang="en-US" sz="1600" dirty="0"/>
          </a:p>
        </p:txBody>
      </p:sp>
      <p:sp>
        <p:nvSpPr>
          <p:cNvPr id="57" name="Textfeld 4">
            <a:extLst>
              <a:ext uri="{FF2B5EF4-FFF2-40B4-BE49-F238E27FC236}">
                <a16:creationId xmlns:a16="http://schemas.microsoft.com/office/drawing/2014/main" id="{8B7FB841-7F84-23F9-3775-D1BA9DB5BBE8}"/>
              </a:ext>
            </a:extLst>
          </p:cNvPr>
          <p:cNvSpPr txBox="1"/>
          <p:nvPr/>
        </p:nvSpPr>
        <p:spPr>
          <a:xfrm>
            <a:off x="941696" y="3861191"/>
            <a:ext cx="1249754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17 positive</a:t>
            </a: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C654EE2A-C2B9-9FB6-77A5-543C74D24557}"/>
              </a:ext>
            </a:extLst>
          </p:cNvPr>
          <p:cNvCxnSpPr>
            <a:cxnSpLocks/>
          </p:cNvCxnSpPr>
          <p:nvPr/>
        </p:nvCxnSpPr>
        <p:spPr>
          <a:xfrm>
            <a:off x="2198303" y="4040215"/>
            <a:ext cx="497876" cy="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feld 4">
            <a:extLst>
              <a:ext uri="{FF2B5EF4-FFF2-40B4-BE49-F238E27FC236}">
                <a16:creationId xmlns:a16="http://schemas.microsoft.com/office/drawing/2014/main" id="{004F58E7-7C54-A7F9-CC41-BF1E1494F436}"/>
              </a:ext>
            </a:extLst>
          </p:cNvPr>
          <p:cNvSpPr txBox="1"/>
          <p:nvPr/>
        </p:nvSpPr>
        <p:spPr>
          <a:xfrm>
            <a:off x="2419808" y="2586983"/>
            <a:ext cx="1892090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28 tested</a:t>
            </a:r>
            <a:endParaRPr lang="en-US" sz="1600" dirty="0"/>
          </a:p>
        </p:txBody>
      </p:sp>
      <p:cxnSp>
        <p:nvCxnSpPr>
          <p:cNvPr id="27" name="Gerade Verbindung 8">
            <a:extLst>
              <a:ext uri="{FF2B5EF4-FFF2-40B4-BE49-F238E27FC236}">
                <a16:creationId xmlns:a16="http://schemas.microsoft.com/office/drawing/2014/main" id="{F773150E-6EF3-68FE-9392-F6069B07E9B7}"/>
              </a:ext>
            </a:extLst>
          </p:cNvPr>
          <p:cNvCxnSpPr>
            <a:cxnSpLocks/>
          </p:cNvCxnSpPr>
          <p:nvPr/>
        </p:nvCxnSpPr>
        <p:spPr>
          <a:xfrm>
            <a:off x="5547765" y="1163760"/>
            <a:ext cx="0" cy="26130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8">
            <a:extLst>
              <a:ext uri="{FF2B5EF4-FFF2-40B4-BE49-F238E27FC236}">
                <a16:creationId xmlns:a16="http://schemas.microsoft.com/office/drawing/2014/main" id="{2453E6D6-7228-3782-EADE-3C661E7CAA67}"/>
              </a:ext>
            </a:extLst>
          </p:cNvPr>
          <p:cNvCxnSpPr>
            <a:cxnSpLocks/>
          </p:cNvCxnSpPr>
          <p:nvPr/>
        </p:nvCxnSpPr>
        <p:spPr>
          <a:xfrm>
            <a:off x="3650374" y="1163760"/>
            <a:ext cx="0" cy="26462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8">
            <a:extLst>
              <a:ext uri="{FF2B5EF4-FFF2-40B4-BE49-F238E27FC236}">
                <a16:creationId xmlns:a16="http://schemas.microsoft.com/office/drawing/2014/main" id="{C0D6C408-5EC3-BC8D-0F06-C8D95071405F}"/>
              </a:ext>
            </a:extLst>
          </p:cNvPr>
          <p:cNvCxnSpPr>
            <a:cxnSpLocks/>
          </p:cNvCxnSpPr>
          <p:nvPr/>
        </p:nvCxnSpPr>
        <p:spPr>
          <a:xfrm>
            <a:off x="2038634" y="1763614"/>
            <a:ext cx="0" cy="715133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8">
            <a:extLst>
              <a:ext uri="{FF2B5EF4-FFF2-40B4-BE49-F238E27FC236}">
                <a16:creationId xmlns:a16="http://schemas.microsoft.com/office/drawing/2014/main" id="{C7C5CF34-DE72-9B6E-838D-3E58A6D573E0}"/>
              </a:ext>
            </a:extLst>
          </p:cNvPr>
          <p:cNvCxnSpPr>
            <a:cxnSpLocks/>
          </p:cNvCxnSpPr>
          <p:nvPr/>
        </p:nvCxnSpPr>
        <p:spPr>
          <a:xfrm flipH="1">
            <a:off x="3335552" y="1763614"/>
            <a:ext cx="796" cy="815812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8">
            <a:extLst>
              <a:ext uri="{FF2B5EF4-FFF2-40B4-BE49-F238E27FC236}">
                <a16:creationId xmlns:a16="http://schemas.microsoft.com/office/drawing/2014/main" id="{DCD92F00-F475-811E-3990-3A4EC9462880}"/>
              </a:ext>
            </a:extLst>
          </p:cNvPr>
          <p:cNvCxnSpPr>
            <a:cxnSpLocks/>
          </p:cNvCxnSpPr>
          <p:nvPr/>
        </p:nvCxnSpPr>
        <p:spPr>
          <a:xfrm flipH="1">
            <a:off x="2695868" y="2939224"/>
            <a:ext cx="311" cy="1107119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">
            <a:extLst>
              <a:ext uri="{FF2B5EF4-FFF2-40B4-BE49-F238E27FC236}">
                <a16:creationId xmlns:a16="http://schemas.microsoft.com/office/drawing/2014/main" id="{717B538D-55B2-9972-E4F1-EAFCA41E64AA}"/>
              </a:ext>
            </a:extLst>
          </p:cNvPr>
          <p:cNvSpPr txBox="1"/>
          <p:nvPr/>
        </p:nvSpPr>
        <p:spPr>
          <a:xfrm>
            <a:off x="4784685" y="3358023"/>
            <a:ext cx="1176424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13 negative</a:t>
            </a:r>
            <a:endParaRPr lang="en-US" sz="1600" dirty="0"/>
          </a:p>
        </p:txBody>
      </p:sp>
      <p:sp>
        <p:nvSpPr>
          <p:cNvPr id="46" name="Textfeld 4">
            <a:extLst>
              <a:ext uri="{FF2B5EF4-FFF2-40B4-BE49-F238E27FC236}">
                <a16:creationId xmlns:a16="http://schemas.microsoft.com/office/drawing/2014/main" id="{F6B7B51A-C5DF-86C4-9724-42FD43E58FC2}"/>
              </a:ext>
            </a:extLst>
          </p:cNvPr>
          <p:cNvSpPr txBox="1"/>
          <p:nvPr/>
        </p:nvSpPr>
        <p:spPr>
          <a:xfrm>
            <a:off x="4784685" y="3859718"/>
            <a:ext cx="1176424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15 positive</a:t>
            </a:r>
          </a:p>
        </p:txBody>
      </p:sp>
      <p:sp>
        <p:nvSpPr>
          <p:cNvPr id="47" name="Textfeld 4">
            <a:extLst>
              <a:ext uri="{FF2B5EF4-FFF2-40B4-BE49-F238E27FC236}">
                <a16:creationId xmlns:a16="http://schemas.microsoft.com/office/drawing/2014/main" id="{125C8D64-8B9E-48B1-923D-30BDFCBF9DA9}"/>
              </a:ext>
            </a:extLst>
          </p:cNvPr>
          <p:cNvSpPr txBox="1"/>
          <p:nvPr/>
        </p:nvSpPr>
        <p:spPr>
          <a:xfrm>
            <a:off x="5955873" y="4467418"/>
            <a:ext cx="1238671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7 therapy</a:t>
            </a:r>
            <a:endParaRPr lang="en-US" sz="1600" dirty="0"/>
          </a:p>
        </p:txBody>
      </p:sp>
      <p:sp>
        <p:nvSpPr>
          <p:cNvPr id="48" name="Textfeld 4">
            <a:extLst>
              <a:ext uri="{FF2B5EF4-FFF2-40B4-BE49-F238E27FC236}">
                <a16:creationId xmlns:a16="http://schemas.microsoft.com/office/drawing/2014/main" id="{8313F4E9-7BB0-DA08-B8E7-EE842CE2027E}"/>
              </a:ext>
            </a:extLst>
          </p:cNvPr>
          <p:cNvSpPr txBox="1"/>
          <p:nvPr/>
        </p:nvSpPr>
        <p:spPr>
          <a:xfrm>
            <a:off x="5962224" y="4956413"/>
            <a:ext cx="1238676" cy="5847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8 no therapy</a:t>
            </a:r>
            <a:endParaRPr lang="en-US" sz="1600" dirty="0"/>
          </a:p>
        </p:txBody>
      </p: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B48937D2-8AA9-6203-4C1D-A720F55CC01D}"/>
              </a:ext>
            </a:extLst>
          </p:cNvPr>
          <p:cNvCxnSpPr>
            <a:cxnSpLocks/>
          </p:cNvCxnSpPr>
          <p:nvPr/>
        </p:nvCxnSpPr>
        <p:spPr>
          <a:xfrm>
            <a:off x="2187964" y="3538405"/>
            <a:ext cx="497876" cy="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EFA85288-9BD6-116F-8A45-DEF347445B6F}"/>
              </a:ext>
            </a:extLst>
          </p:cNvPr>
          <p:cNvCxnSpPr>
            <a:cxnSpLocks/>
          </p:cNvCxnSpPr>
          <p:nvPr/>
        </p:nvCxnSpPr>
        <p:spPr>
          <a:xfrm>
            <a:off x="5975151" y="4024189"/>
            <a:ext cx="497876" cy="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8">
            <a:extLst>
              <a:ext uri="{FF2B5EF4-FFF2-40B4-BE49-F238E27FC236}">
                <a16:creationId xmlns:a16="http://schemas.microsoft.com/office/drawing/2014/main" id="{3675681A-BD08-5AA8-90DE-F9E977B85591}"/>
              </a:ext>
            </a:extLst>
          </p:cNvPr>
          <p:cNvCxnSpPr>
            <a:cxnSpLocks/>
          </p:cNvCxnSpPr>
          <p:nvPr/>
        </p:nvCxnSpPr>
        <p:spPr>
          <a:xfrm>
            <a:off x="6462688" y="2939224"/>
            <a:ext cx="4915" cy="1091093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B6ACE64B-9B2D-A5C4-DFCA-51BBCC874B9B}"/>
              </a:ext>
            </a:extLst>
          </p:cNvPr>
          <p:cNvCxnSpPr>
            <a:cxnSpLocks/>
          </p:cNvCxnSpPr>
          <p:nvPr/>
        </p:nvCxnSpPr>
        <p:spPr>
          <a:xfrm>
            <a:off x="5964812" y="3535079"/>
            <a:ext cx="497876" cy="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8">
            <a:extLst>
              <a:ext uri="{FF2B5EF4-FFF2-40B4-BE49-F238E27FC236}">
                <a16:creationId xmlns:a16="http://schemas.microsoft.com/office/drawing/2014/main" id="{4242F86C-F4CD-B4EC-F280-BFFAB4647B7E}"/>
              </a:ext>
            </a:extLst>
          </p:cNvPr>
          <p:cNvCxnSpPr>
            <a:cxnSpLocks/>
          </p:cNvCxnSpPr>
          <p:nvPr/>
        </p:nvCxnSpPr>
        <p:spPr>
          <a:xfrm>
            <a:off x="5460152" y="4201447"/>
            <a:ext cx="6086" cy="1067044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9F4DA2A3-D99A-F6E8-0895-6D5534EF0165}"/>
              </a:ext>
            </a:extLst>
          </p:cNvPr>
          <p:cNvCxnSpPr>
            <a:cxnSpLocks/>
          </p:cNvCxnSpPr>
          <p:nvPr/>
        </p:nvCxnSpPr>
        <p:spPr>
          <a:xfrm>
            <a:off x="5456163" y="5255791"/>
            <a:ext cx="497876" cy="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AAE274EA-AD86-0E3B-D1B9-202D2F30017C}"/>
              </a:ext>
            </a:extLst>
          </p:cNvPr>
          <p:cNvCxnSpPr>
            <a:cxnSpLocks/>
          </p:cNvCxnSpPr>
          <p:nvPr/>
        </p:nvCxnSpPr>
        <p:spPr>
          <a:xfrm>
            <a:off x="5456163" y="4660166"/>
            <a:ext cx="497876" cy="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feld 4">
            <a:extLst>
              <a:ext uri="{FF2B5EF4-FFF2-40B4-BE49-F238E27FC236}">
                <a16:creationId xmlns:a16="http://schemas.microsoft.com/office/drawing/2014/main" id="{3FAF3F59-ED3F-1A4D-6E58-41EFE3674E8E}"/>
              </a:ext>
            </a:extLst>
          </p:cNvPr>
          <p:cNvSpPr txBox="1"/>
          <p:nvPr/>
        </p:nvSpPr>
        <p:spPr>
          <a:xfrm>
            <a:off x="2127182" y="4471024"/>
            <a:ext cx="1238671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5 therapy</a:t>
            </a:r>
            <a:endParaRPr lang="en-US" sz="1600" dirty="0"/>
          </a:p>
        </p:txBody>
      </p:sp>
      <p:sp>
        <p:nvSpPr>
          <p:cNvPr id="52" name="Textfeld 4">
            <a:extLst>
              <a:ext uri="{FF2B5EF4-FFF2-40B4-BE49-F238E27FC236}">
                <a16:creationId xmlns:a16="http://schemas.microsoft.com/office/drawing/2014/main" id="{D431EB45-DACB-2CDE-274B-11EBBBFA02A8}"/>
              </a:ext>
            </a:extLst>
          </p:cNvPr>
          <p:cNvSpPr txBox="1"/>
          <p:nvPr/>
        </p:nvSpPr>
        <p:spPr>
          <a:xfrm>
            <a:off x="2133504" y="4953878"/>
            <a:ext cx="1238673" cy="5847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12 no therapy</a:t>
            </a:r>
            <a:endParaRPr lang="en-US" sz="1600" dirty="0"/>
          </a:p>
        </p:txBody>
      </p:sp>
      <p:sp>
        <p:nvSpPr>
          <p:cNvPr id="85" name="Textfeld 4">
            <a:extLst>
              <a:ext uri="{FF2B5EF4-FFF2-40B4-BE49-F238E27FC236}">
                <a16:creationId xmlns:a16="http://schemas.microsoft.com/office/drawing/2014/main" id="{09EA7628-5E13-405D-F675-D8A43A22DE81}"/>
              </a:ext>
            </a:extLst>
          </p:cNvPr>
          <p:cNvSpPr txBox="1"/>
          <p:nvPr/>
        </p:nvSpPr>
        <p:spPr>
          <a:xfrm>
            <a:off x="345399" y="2476056"/>
            <a:ext cx="1892090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4 not tested </a:t>
            </a:r>
          </a:p>
        </p:txBody>
      </p:sp>
      <p:cxnSp>
        <p:nvCxnSpPr>
          <p:cNvPr id="86" name="Gerade Verbindung 8">
            <a:extLst>
              <a:ext uri="{FF2B5EF4-FFF2-40B4-BE49-F238E27FC236}">
                <a16:creationId xmlns:a16="http://schemas.microsoft.com/office/drawing/2014/main" id="{C72FF4EF-B39A-B0BF-7BCA-BE408F5A04DC}"/>
              </a:ext>
            </a:extLst>
          </p:cNvPr>
          <p:cNvCxnSpPr>
            <a:cxnSpLocks/>
          </p:cNvCxnSpPr>
          <p:nvPr/>
        </p:nvCxnSpPr>
        <p:spPr>
          <a:xfrm>
            <a:off x="5846037" y="1764945"/>
            <a:ext cx="0" cy="808654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">
            <a:extLst>
              <a:ext uri="{FF2B5EF4-FFF2-40B4-BE49-F238E27FC236}">
                <a16:creationId xmlns:a16="http://schemas.microsoft.com/office/drawing/2014/main" id="{12AC33AB-BC91-3964-056A-24867AB81C13}"/>
              </a:ext>
            </a:extLst>
          </p:cNvPr>
          <p:cNvCxnSpPr>
            <a:cxnSpLocks/>
          </p:cNvCxnSpPr>
          <p:nvPr/>
        </p:nvCxnSpPr>
        <p:spPr>
          <a:xfrm>
            <a:off x="7143750" y="1763614"/>
            <a:ext cx="0" cy="709267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8">
            <a:extLst>
              <a:ext uri="{FF2B5EF4-FFF2-40B4-BE49-F238E27FC236}">
                <a16:creationId xmlns:a16="http://schemas.microsoft.com/office/drawing/2014/main" id="{625C758E-6004-B321-0D2E-FA74EDD2711D}"/>
              </a:ext>
            </a:extLst>
          </p:cNvPr>
          <p:cNvCxnSpPr>
            <a:cxnSpLocks/>
          </p:cNvCxnSpPr>
          <p:nvPr/>
        </p:nvCxnSpPr>
        <p:spPr>
          <a:xfrm>
            <a:off x="1631995" y="4194924"/>
            <a:ext cx="6086" cy="1067044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2794E580-B3C7-C9E0-A63C-AEBEE60A64DE}"/>
              </a:ext>
            </a:extLst>
          </p:cNvPr>
          <p:cNvCxnSpPr>
            <a:cxnSpLocks/>
          </p:cNvCxnSpPr>
          <p:nvPr/>
        </p:nvCxnSpPr>
        <p:spPr>
          <a:xfrm>
            <a:off x="1628006" y="5252444"/>
            <a:ext cx="497876" cy="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F4D4A3A6-8256-B5A9-AC1D-67D7374CF291}"/>
              </a:ext>
            </a:extLst>
          </p:cNvPr>
          <p:cNvCxnSpPr>
            <a:cxnSpLocks/>
          </p:cNvCxnSpPr>
          <p:nvPr/>
        </p:nvCxnSpPr>
        <p:spPr>
          <a:xfrm>
            <a:off x="1628006" y="4653643"/>
            <a:ext cx="497876" cy="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778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</Words>
  <Application>Microsoft Macintosh PowerPoint</Application>
  <PresentationFormat>Bildschirmpräsentation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Gere Sunder-Plassmann</dc:creator>
  <cp:lastModifiedBy>Gere Sunder-Plassmann</cp:lastModifiedBy>
  <cp:revision>56</cp:revision>
  <cp:lastPrinted>2024-02-10T15:18:30Z</cp:lastPrinted>
  <dcterms:created xsi:type="dcterms:W3CDTF">2021-03-31T20:41:21Z</dcterms:created>
  <dcterms:modified xsi:type="dcterms:W3CDTF">2024-04-15T05:32:43Z</dcterms:modified>
</cp:coreProperties>
</file>