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ke-Fayard, B.M.D. (PARA)" initials="FB(" lastIdx="9" clrIdx="0">
    <p:extLst>
      <p:ext uri="{19B8F6BF-5375-455C-9EA6-DF929625EA0E}">
        <p15:presenceInfo xmlns:p15="http://schemas.microsoft.com/office/powerpoint/2012/main" userId="S-1-5-21-2823854044-2929624978-4008948091-130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050"/>
    <a:srgbClr val="E6E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915" autoAdjust="0"/>
    <p:restoredTop sz="95317" autoAdjust="0"/>
  </p:normalViewPr>
  <p:slideViewPr>
    <p:cSldViewPr>
      <p:cViewPr varScale="1">
        <p:scale>
          <a:sx n="43" d="100"/>
          <a:sy n="43" d="100"/>
        </p:scale>
        <p:origin x="1380" y="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C4A44-792F-4039-86D3-8EF51F67DF82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94271-93C8-4416-BE51-EAF0B379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47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7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91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4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6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9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1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4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7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2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0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7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="" xmlns:a16="http://schemas.microsoft.com/office/drawing/2014/main" id="{8D0F0AC0-D4F0-F5AF-DABF-FB4F3C0648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179511"/>
            <a:ext cx="3795805" cy="58326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919FEC3-F789-4280-CAEB-B2D5B79A68A2}"/>
              </a:ext>
            </a:extLst>
          </p:cNvPr>
          <p:cNvSpPr txBox="1"/>
          <p:nvPr/>
        </p:nvSpPr>
        <p:spPr>
          <a:xfrm>
            <a:off x="404664" y="6012160"/>
            <a:ext cx="5433222" cy="383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GB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Additional file 3. </a:t>
            </a:r>
            <a:r>
              <a:rPr lang="en-US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Sporozoite metabolic activity</a:t>
            </a:r>
            <a:endParaRPr lang="nl-N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348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76521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LUMC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Winkel, B.M.F. (PARA)</dc:creator>
  <cp:lastModifiedBy>Saranya M.</cp:lastModifiedBy>
  <cp:revision>471</cp:revision>
  <dcterms:created xsi:type="dcterms:W3CDTF">2017-12-01T14:41:17Z</dcterms:created>
  <dcterms:modified xsi:type="dcterms:W3CDTF">2024-04-16T05:40:06Z</dcterms:modified>
</cp:coreProperties>
</file>