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ke-Fayard, B.M.D. (PARA)" initials="FB(" lastIdx="9" clrIdx="0">
    <p:extLst>
      <p:ext uri="{19B8F6BF-5375-455C-9EA6-DF929625EA0E}">
        <p15:presenceInfo xmlns:p15="http://schemas.microsoft.com/office/powerpoint/2012/main" userId="S-1-5-21-2823854044-2929624978-4008948091-130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B050"/>
    <a:srgbClr val="E6E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915" autoAdjust="0"/>
    <p:restoredTop sz="95317" autoAdjust="0"/>
  </p:normalViewPr>
  <p:slideViewPr>
    <p:cSldViewPr>
      <p:cViewPr varScale="1">
        <p:scale>
          <a:sx n="43" d="100"/>
          <a:sy n="43" d="100"/>
        </p:scale>
        <p:origin x="1380" y="5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C4A44-792F-4039-86D3-8EF51F67DF82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94271-93C8-4416-BE51-EAF0B379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647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72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919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47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6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197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11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14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3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70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529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70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7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box and whisker chart&#10;&#10;Description automatically generated">
            <a:extLst>
              <a:ext uri="{FF2B5EF4-FFF2-40B4-BE49-F238E27FC236}">
                <a16:creationId xmlns="" xmlns:a16="http://schemas.microsoft.com/office/drawing/2014/main" id="{F1AA9802-DD58-1A39-D4A0-87C9666EF2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6"/>
          <a:stretch/>
        </p:blipFill>
        <p:spPr>
          <a:xfrm>
            <a:off x="404664" y="179512"/>
            <a:ext cx="4824536" cy="40324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2651608-D04E-12C4-F940-A7EB03C97338}"/>
              </a:ext>
            </a:extLst>
          </p:cNvPr>
          <p:cNvSpPr txBox="1"/>
          <p:nvPr/>
        </p:nvSpPr>
        <p:spPr>
          <a:xfrm>
            <a:off x="404664" y="4211960"/>
            <a:ext cx="3429000" cy="3835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en-GB" sz="11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Additional file </a:t>
            </a:r>
            <a:r>
              <a:rPr lang="en-US" sz="11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4. Immunogenicity</a:t>
            </a:r>
            <a:endParaRPr lang="nl-N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355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76520</TotalTime>
  <Words>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LUMC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Winkel, B.M.F. (PARA)</dc:creator>
  <cp:lastModifiedBy>Saranya M.</cp:lastModifiedBy>
  <cp:revision>471</cp:revision>
  <dcterms:created xsi:type="dcterms:W3CDTF">2017-12-01T14:41:17Z</dcterms:created>
  <dcterms:modified xsi:type="dcterms:W3CDTF">2024-04-16T05:40:28Z</dcterms:modified>
</cp:coreProperties>
</file>