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98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anke-Fayard, B.M.D. (PARA)" initials="FB(" lastIdx="9" clrIdx="0">
    <p:extLst>
      <p:ext uri="{19B8F6BF-5375-455C-9EA6-DF929625EA0E}">
        <p15:presenceInfo xmlns:p15="http://schemas.microsoft.com/office/powerpoint/2012/main" userId="S-1-5-21-2823854044-2929624978-4008948091-1305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B050"/>
    <a:srgbClr val="E6EDF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915" autoAdjust="0"/>
    <p:restoredTop sz="95317" autoAdjust="0"/>
  </p:normalViewPr>
  <p:slideViewPr>
    <p:cSldViewPr>
      <p:cViewPr varScale="1">
        <p:scale>
          <a:sx n="43" d="100"/>
          <a:sy n="43" d="100"/>
        </p:scale>
        <p:origin x="1380" y="5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DC4A44-792F-4039-86D3-8EF51F67DF82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F94271-93C8-4416-BE51-EAF0B3792C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647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6725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919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547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762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1971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011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637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36705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7529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700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D379B-D520-4462-86AA-285B946AED94}" type="datetimeFigureOut">
              <a:rPr lang="en-US" smtClean="0"/>
              <a:t>4/16/2024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121DA-AFCE-4219-B66F-8067B2F945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273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="" xmlns:a16="http://schemas.microsoft.com/office/drawing/2014/main" id="{EC594E30-83B6-1192-6374-98E8ED6F26E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663" y="251520"/>
            <a:ext cx="5877499" cy="252028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F53D7BA7-499B-E977-E3A7-ECE9BCC2413E}"/>
              </a:ext>
            </a:extLst>
          </p:cNvPr>
          <p:cNvSpPr txBox="1"/>
          <p:nvPr/>
        </p:nvSpPr>
        <p:spPr>
          <a:xfrm>
            <a:off x="432080" y="2410771"/>
            <a:ext cx="4824536" cy="72205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200000"/>
              </a:lnSpc>
            </a:pPr>
            <a:r>
              <a:rPr lang="en-GB" sz="1100" dirty="0">
                <a:solidFill>
                  <a:srgbClr val="FF0000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200000"/>
              </a:lnSpc>
            </a:pPr>
            <a:r>
              <a:rPr lang="en-GB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Additional file </a:t>
            </a:r>
            <a:r>
              <a:rPr lang="fr-FR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5. CD8</a:t>
            </a:r>
            <a:r>
              <a:rPr lang="fr-FR" sz="1100" b="1" baseline="30000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+</a:t>
            </a:r>
            <a:r>
              <a:rPr lang="fr-FR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T-</a:t>
            </a:r>
            <a:r>
              <a:rPr lang="fr-FR" sz="1100" b="1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cell</a:t>
            </a:r>
            <a:r>
              <a:rPr lang="fr-FR" sz="1100" b="1" dirty="0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100" b="1" dirty="0" err="1">
                <a:effectLst/>
                <a:ea typeface="Calibri" panose="020F0502020204030204" pitchFamily="34" charset="0"/>
                <a:cs typeface="Calibri" panose="020F0502020204030204" pitchFamily="34" charset="0"/>
              </a:rPr>
              <a:t>responses</a:t>
            </a:r>
            <a:endParaRPr lang="nl-NL" sz="1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5145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76520</TotalTime>
  <Words>0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 Theme</vt:lpstr>
      <vt:lpstr>PowerPoint Presentation</vt:lpstr>
    </vt:vector>
  </TitlesOfParts>
  <Company>LUMC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Winkel, B.M.F. (PARA)</dc:creator>
  <cp:lastModifiedBy>Saranya M.</cp:lastModifiedBy>
  <cp:revision>471</cp:revision>
  <dcterms:created xsi:type="dcterms:W3CDTF">2017-12-01T14:41:17Z</dcterms:created>
  <dcterms:modified xsi:type="dcterms:W3CDTF">2024-04-16T05:40:48Z</dcterms:modified>
</cp:coreProperties>
</file>