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99" r:id="rId2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Franke-Fayard, B.M.D. (PARA)" initials="FB(" lastIdx="9" clrIdx="0">
    <p:extLst>
      <p:ext uri="{19B8F6BF-5375-455C-9EA6-DF929625EA0E}">
        <p15:presenceInfo xmlns:p15="http://schemas.microsoft.com/office/powerpoint/2012/main" userId="S-1-5-21-2823854044-2929624978-4008948091-13050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00B050"/>
    <a:srgbClr val="E6EDF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3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2915" autoAdjust="0"/>
    <p:restoredTop sz="95317" autoAdjust="0"/>
  </p:normalViewPr>
  <p:slideViewPr>
    <p:cSldViewPr>
      <p:cViewPr>
        <p:scale>
          <a:sx n="66" d="100"/>
          <a:sy n="66" d="100"/>
        </p:scale>
        <p:origin x="882" y="-606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DC4A44-792F-4039-86D3-8EF51F67DF82}" type="datetimeFigureOut">
              <a:rPr lang="en-US" smtClean="0"/>
              <a:t>4/16/2024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7F94271-93C8-4416-BE51-EAF0B3792C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96479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DD379B-D520-4462-86AA-285B946AED94}" type="datetimeFigureOut">
              <a:rPr lang="en-US" smtClean="0"/>
              <a:t>4/16/2024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121DA-AFCE-4219-B66F-8067B2F945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66725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DD379B-D520-4462-86AA-285B946AED94}" type="datetimeFigureOut">
              <a:rPr lang="en-US" smtClean="0"/>
              <a:t>4/16/2024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121DA-AFCE-4219-B66F-8067B2F945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89195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DD379B-D520-4462-86AA-285B946AED94}" type="datetimeFigureOut">
              <a:rPr lang="en-US" smtClean="0"/>
              <a:t>4/16/2024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121DA-AFCE-4219-B66F-8067B2F945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75474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DD379B-D520-4462-86AA-285B946AED94}" type="datetimeFigureOut">
              <a:rPr lang="en-US" smtClean="0"/>
              <a:t>4/16/2024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121DA-AFCE-4219-B66F-8067B2F945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97627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DD379B-D520-4462-86AA-285B946AED94}" type="datetimeFigureOut">
              <a:rPr lang="en-US" smtClean="0"/>
              <a:t>4/16/2024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121DA-AFCE-4219-B66F-8067B2F945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41971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DD379B-D520-4462-86AA-285B946AED94}" type="datetimeFigureOut">
              <a:rPr lang="en-US" smtClean="0"/>
              <a:t>4/16/2024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121DA-AFCE-4219-B66F-8067B2F945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60113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DD379B-D520-4462-86AA-285B946AED94}" type="datetimeFigureOut">
              <a:rPr lang="en-US" smtClean="0"/>
              <a:t>4/16/2024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121DA-AFCE-4219-B66F-8067B2F945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71485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DD379B-D520-4462-86AA-285B946AED94}" type="datetimeFigureOut">
              <a:rPr lang="en-US" smtClean="0"/>
              <a:t>4/16/2024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121DA-AFCE-4219-B66F-8067B2F945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0637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DD379B-D520-4462-86AA-285B946AED94}" type="datetimeFigureOut">
              <a:rPr lang="en-US" smtClean="0"/>
              <a:t>4/16/2024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121DA-AFCE-4219-B66F-8067B2F945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36705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DD379B-D520-4462-86AA-285B946AED94}" type="datetimeFigureOut">
              <a:rPr lang="en-US" smtClean="0"/>
              <a:t>4/16/2024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121DA-AFCE-4219-B66F-8067B2F945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7529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DD379B-D520-4462-86AA-285B946AED94}" type="datetimeFigureOut">
              <a:rPr lang="en-US" smtClean="0"/>
              <a:t>4/16/2024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121DA-AFCE-4219-B66F-8067B2F945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27005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DD379B-D520-4462-86AA-285B946AED94}" type="datetimeFigureOut">
              <a:rPr lang="en-US" smtClean="0"/>
              <a:t>4/16/2024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9121DA-AFCE-4219-B66F-8067B2F945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12733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Diagram&#10;&#10;Description automatically generated">
            <a:extLst>
              <a:ext uri="{FF2B5EF4-FFF2-40B4-BE49-F238E27FC236}">
                <a16:creationId xmlns="" xmlns:a16="http://schemas.microsoft.com/office/drawing/2014/main" id="{CFAD4555-5A67-DDF9-8EF7-734991D17BF7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000"/>
          <a:stretch/>
        </p:blipFill>
        <p:spPr>
          <a:xfrm>
            <a:off x="404663" y="323528"/>
            <a:ext cx="5843119" cy="3312368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="" xmlns:a16="http://schemas.microsoft.com/office/drawing/2014/main" id="{9F66ED24-8AD6-B092-64B6-C90208D961FD}"/>
              </a:ext>
            </a:extLst>
          </p:cNvPr>
          <p:cNvSpPr txBox="1"/>
          <p:nvPr/>
        </p:nvSpPr>
        <p:spPr>
          <a:xfrm>
            <a:off x="620688" y="3643492"/>
            <a:ext cx="5472608" cy="38350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GB" sz="1100" b="1" dirty="0">
                <a:effectLst/>
                <a:ea typeface="Calibri" panose="020F0502020204030204" pitchFamily="34" charset="0"/>
                <a:cs typeface="Calibri" panose="020F0502020204030204" pitchFamily="34" charset="0"/>
              </a:rPr>
              <a:t>Additional file </a:t>
            </a:r>
            <a:r>
              <a:rPr lang="en-US" sz="1100" b="1" dirty="0">
                <a:effectLst/>
                <a:ea typeface="Calibri" panose="020F0502020204030204" pitchFamily="34" charset="0"/>
                <a:cs typeface="Calibri" panose="020F0502020204030204" pitchFamily="34" charset="0"/>
              </a:rPr>
              <a:t>6. CD8</a:t>
            </a:r>
            <a:r>
              <a:rPr lang="en-US" sz="1100" b="1" baseline="30000" dirty="0">
                <a:effectLst/>
                <a:ea typeface="Calibri" panose="020F0502020204030204" pitchFamily="34" charset="0"/>
                <a:cs typeface="Calibri" panose="020F0502020204030204" pitchFamily="34" charset="0"/>
              </a:rPr>
              <a:t>+ </a:t>
            </a:r>
            <a:r>
              <a:rPr lang="en-US" sz="1100" b="1" dirty="0">
                <a:effectLst/>
                <a:ea typeface="Calibri" panose="020F0502020204030204" pitchFamily="34" charset="0"/>
                <a:cs typeface="Calibri" panose="020F0502020204030204" pitchFamily="34" charset="0"/>
              </a:rPr>
              <a:t>T-cells co-culture</a:t>
            </a:r>
            <a:endParaRPr lang="nl-NL" sz="11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5683280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76520</TotalTime>
  <Words>8</Words>
  <Application>Microsoft Office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Times New Roman</vt:lpstr>
      <vt:lpstr>Office Theme</vt:lpstr>
      <vt:lpstr>PowerPoint Presentation</vt:lpstr>
    </vt:vector>
  </TitlesOfParts>
  <Company>LUMC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Winkel, B.M.F. (PARA)</dc:creator>
  <cp:lastModifiedBy>Saranya M.</cp:lastModifiedBy>
  <cp:revision>471</cp:revision>
  <dcterms:created xsi:type="dcterms:W3CDTF">2017-12-01T14:41:17Z</dcterms:created>
  <dcterms:modified xsi:type="dcterms:W3CDTF">2024-04-16T05:41:05Z</dcterms:modified>
</cp:coreProperties>
</file>