
<file path=[Content_Types].xml><?xml version="1.0" encoding="utf-8"?>
<Types xmlns="http://schemas.openxmlformats.org/package/2006/content-types">
  <Default Extension="emf" ContentType="image/x-emf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ict" ContentType="image/pict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embeddings/oleObject1.bin" ContentType="application/vnd.openxmlformats-officedocument.oleObject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vml" ContentType="application/vnd.openxmlformats-officedocument.vmlDrawin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8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Relationship Id="rId2" Type="http://schemas.openxmlformats.org/officeDocument/2006/relationships/image" Target="../media/image2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5613B-4ADF-5C4A-B317-CEE90B31C4D9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36943-85B4-F048-85AB-DD76BB0035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Portions of DC-</a:t>
            </a:r>
            <a:r>
              <a:rPr lang="en-US" dirty="0" err="1" smtClean="0"/>
              <a:t>OvaPrevnarGraphs</a:t>
            </a:r>
            <a:r>
              <a:rPr lang="en-US" dirty="0" smtClean="0"/>
              <a:t> crm197 w pt 130 140.pzf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E4EB4-8AEC-49A9-A49C-F681C05E656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0E784-D2AB-6D44-8853-039CE4C58AA0}" type="datetimeFigureOut">
              <a:rPr lang="en-US" smtClean="0"/>
              <a:pPr/>
              <a:t>3/7/11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D5ABF-9E7A-9848-A14D-06A9FFCEF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!OLE_LINK4" TargetMode="External"/><Relationship Id="rId4" Type="http://schemas.openxmlformats.org/officeDocument/2006/relationships/oleObject" Target="!OLE_LINK5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685800" y="3956050"/>
          <a:ext cx="5486400" cy="1231900"/>
        </p:xfrm>
        <a:graphic>
          <a:graphicData uri="http://schemas.openxmlformats.org/presentationml/2006/ole">
            <p:oleObj spid="_x0000_s16386" name="Document" r:id="rId3" imgW="5486400" imgH="1231900" progId="Word.Document.12">
              <p:link updateAutomatic="1"/>
            </p:oleObj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685800" y="940172"/>
          <a:ext cx="5486400" cy="2019300"/>
        </p:xfrm>
        <a:graphic>
          <a:graphicData uri="http://schemas.openxmlformats.org/presentationml/2006/ole">
            <p:oleObj spid="_x0000_s16387" name="Document" r:id="rId4" imgW="5486400" imgH="201930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249365" y="533400"/>
          <a:ext cx="4694235" cy="6128904"/>
        </p:xfrm>
        <a:graphic>
          <a:graphicData uri="http://schemas.openxmlformats.org/presentationml/2006/ole">
            <p:oleObj spid="_x0000_s14338" name="Prism 5" r:id="rId4" imgW="6489700" imgH="8483600" progId="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304800" y="6477000"/>
            <a:ext cx="619467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 smtClean="0"/>
              <a:t>Suppl</a:t>
            </a:r>
            <a:r>
              <a:rPr lang="en-US" sz="1400" b="1" dirty="0" smtClean="0"/>
              <a:t> Fig. </a:t>
            </a:r>
            <a:r>
              <a:rPr lang="en-US" sz="1400" b="1" smtClean="0"/>
              <a:t>2 </a:t>
            </a:r>
            <a:r>
              <a:rPr lang="en-US" sz="1400" dirty="0" smtClean="0"/>
              <a:t>CRM197 specific T cell responses as </a:t>
            </a:r>
          </a:p>
          <a:p>
            <a:r>
              <a:rPr lang="en-US" sz="1400" dirty="0" smtClean="0"/>
              <a:t>determined by ELISPOT. Longitudinal assessment of IFN-γ responses to CRM-197 carrier protein.  ELISPOT analysis was performed using </a:t>
            </a:r>
            <a:r>
              <a:rPr lang="en-US" sz="1400" dirty="0" err="1" smtClean="0"/>
              <a:t>PBMCs</a:t>
            </a:r>
            <a:r>
              <a:rPr lang="en-US" sz="1400" dirty="0" smtClean="0"/>
              <a:t> obtained at time points post </a:t>
            </a:r>
            <a:r>
              <a:rPr lang="en-US" sz="1400" dirty="0" err="1" smtClean="0"/>
              <a:t>Prevnar</a:t>
            </a:r>
            <a:r>
              <a:rPr lang="en-US" sz="1400" dirty="0" smtClean="0"/>
              <a:t> vaccination against the carrier protein CRM197.  Composite plots for Arm 1 patients receiving no </a:t>
            </a:r>
            <a:r>
              <a:rPr lang="en-US" sz="1400" dirty="0" err="1" smtClean="0"/>
              <a:t>cyclophosphamide</a:t>
            </a:r>
            <a:r>
              <a:rPr lang="en-US" sz="1400" dirty="0" smtClean="0"/>
              <a:t> and Arm 2 no </a:t>
            </a:r>
            <a:r>
              <a:rPr lang="en-US" sz="1400" dirty="0" err="1" smtClean="0"/>
              <a:t>cyclophosphamide</a:t>
            </a:r>
            <a:r>
              <a:rPr lang="en-US" sz="1400" dirty="0" smtClean="0"/>
              <a:t>  are depicted; note differences in y-axis scale. A reference line (black dotted line) indicating 50 spot forming cells is shown.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Macintosh PowerPoint</Application>
  <PresentationFormat>On-screen Show (4:3)</PresentationFormat>
  <Paragraphs>4</Paragraphs>
  <Slides>2</Slides>
  <Notes>1</Notes>
  <HiddenSlides>0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Office Theme</vt:lpstr>
      <vt:lpstr>!OLE_LINK4</vt:lpstr>
      <vt:lpstr>!OLE_LINK5</vt:lpstr>
      <vt:lpstr>Prism 5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Hee Kwon Song</dc:creator>
  <cp:lastModifiedBy>Hee Kwon Song</cp:lastModifiedBy>
  <cp:revision>4</cp:revision>
  <dcterms:created xsi:type="dcterms:W3CDTF">2011-03-07T19:14:53Z</dcterms:created>
  <dcterms:modified xsi:type="dcterms:W3CDTF">2011-03-07T19:15:04Z</dcterms:modified>
</cp:coreProperties>
</file>