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Foglio1!$E$2:$E$3</c:f>
              <c:strCache>
                <c:ptCount val="2"/>
                <c:pt idx="1">
                  <c:v>&lt;8 years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tint val="65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tint val="65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Foglio1!$C$4:$D$15</c:f>
              <c:multiLvlStrCache>
                <c:ptCount val="12"/>
                <c:lvl>
                  <c:pt idx="0">
                    <c:v>No problems</c:v>
                  </c:pt>
                  <c:pt idx="1">
                    <c:v>Any problems ⸙</c:v>
                  </c:pt>
                  <c:pt idx="2">
                    <c:v>No problems</c:v>
                  </c:pt>
                  <c:pt idx="3">
                    <c:v>Any problems </c:v>
                  </c:pt>
                  <c:pt idx="4">
                    <c:v>No problems</c:v>
                  </c:pt>
                  <c:pt idx="5">
                    <c:v>Any problems </c:v>
                  </c:pt>
                  <c:pt idx="6">
                    <c:v>No problems</c:v>
                  </c:pt>
                  <c:pt idx="7">
                    <c:v>Any problems</c:v>
                  </c:pt>
                  <c:pt idx="8">
                    <c:v>No problems</c:v>
                  </c:pt>
                  <c:pt idx="9">
                    <c:v>Any problems</c:v>
                  </c:pt>
                  <c:pt idx="10">
                    <c:v>No problems</c:v>
                  </c:pt>
                  <c:pt idx="11">
                    <c:v>Any problems</c:v>
                  </c:pt>
                </c:lvl>
                <c:lvl>
                  <c:pt idx="0">
                    <c:v>Mobility</c:v>
                  </c:pt>
                  <c:pt idx="2">
                    <c:v>Self-Care</c:v>
                  </c:pt>
                  <c:pt idx="4">
                    <c:v>Usual Activities</c:v>
                  </c:pt>
                  <c:pt idx="6">
                    <c:v>Pain/ Discomfort</c:v>
                  </c:pt>
                  <c:pt idx="8">
                    <c:v>Anxiety/ Depression</c:v>
                  </c:pt>
                  <c:pt idx="10">
                    <c:v>Any Dimension</c:v>
                  </c:pt>
                </c:lvl>
              </c:multiLvlStrCache>
            </c:multiLvlStrRef>
          </c:cat>
          <c:val>
            <c:numRef>
              <c:f>Foglio1!$E$4:$E$15</c:f>
              <c:numCache>
                <c:formatCode>0.0%</c:formatCode>
                <c:ptCount val="12"/>
                <c:pt idx="0">
                  <c:v>0.86199999999999999</c:v>
                </c:pt>
                <c:pt idx="1">
                  <c:v>0.13800000000000001</c:v>
                </c:pt>
                <c:pt idx="2">
                  <c:v>1</c:v>
                </c:pt>
                <c:pt idx="3">
                  <c:v>0</c:v>
                </c:pt>
                <c:pt idx="4">
                  <c:v>0.93100000000000005</c:v>
                </c:pt>
                <c:pt idx="5">
                  <c:v>6.9000000000000006E-2</c:v>
                </c:pt>
                <c:pt idx="6">
                  <c:v>0.75900000000000001</c:v>
                </c:pt>
                <c:pt idx="7">
                  <c:v>0.24099999999999999</c:v>
                </c:pt>
                <c:pt idx="8">
                  <c:v>0.96599999999999997</c:v>
                </c:pt>
                <c:pt idx="9">
                  <c:v>3.4000000000000002E-2</c:v>
                </c:pt>
                <c:pt idx="10">
                  <c:v>0.65500000000000003</c:v>
                </c:pt>
                <c:pt idx="11">
                  <c:v>0.34499999999999997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A7-4601-B5C7-5400D3B409D2}"/>
            </c:ext>
          </c:extLst>
        </c:ser>
        <c:ser>
          <c:idx val="1"/>
          <c:order val="1"/>
          <c:tx>
            <c:strRef>
              <c:f>Foglio1!$F$2:$F$3</c:f>
              <c:strCache>
                <c:ptCount val="2"/>
                <c:pt idx="1">
                  <c:v>8-15 years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Foglio1!$C$4:$D$15</c:f>
              <c:multiLvlStrCache>
                <c:ptCount val="12"/>
                <c:lvl>
                  <c:pt idx="0">
                    <c:v>No problems</c:v>
                  </c:pt>
                  <c:pt idx="1">
                    <c:v>Any problems ⸙</c:v>
                  </c:pt>
                  <c:pt idx="2">
                    <c:v>No problems</c:v>
                  </c:pt>
                  <c:pt idx="3">
                    <c:v>Any problems </c:v>
                  </c:pt>
                  <c:pt idx="4">
                    <c:v>No problems</c:v>
                  </c:pt>
                  <c:pt idx="5">
                    <c:v>Any problems </c:v>
                  </c:pt>
                  <c:pt idx="6">
                    <c:v>No problems</c:v>
                  </c:pt>
                  <c:pt idx="7">
                    <c:v>Any problems</c:v>
                  </c:pt>
                  <c:pt idx="8">
                    <c:v>No problems</c:v>
                  </c:pt>
                  <c:pt idx="9">
                    <c:v>Any problems</c:v>
                  </c:pt>
                  <c:pt idx="10">
                    <c:v>No problems</c:v>
                  </c:pt>
                  <c:pt idx="11">
                    <c:v>Any problems</c:v>
                  </c:pt>
                </c:lvl>
                <c:lvl>
                  <c:pt idx="0">
                    <c:v>Mobility</c:v>
                  </c:pt>
                  <c:pt idx="2">
                    <c:v>Self-Care</c:v>
                  </c:pt>
                  <c:pt idx="4">
                    <c:v>Usual Activities</c:v>
                  </c:pt>
                  <c:pt idx="6">
                    <c:v>Pain/ Discomfort</c:v>
                  </c:pt>
                  <c:pt idx="8">
                    <c:v>Anxiety/ Depression</c:v>
                  </c:pt>
                  <c:pt idx="10">
                    <c:v>Any Dimension</c:v>
                  </c:pt>
                </c:lvl>
              </c:multiLvlStrCache>
            </c:multiLvlStrRef>
          </c:cat>
          <c:val>
            <c:numRef>
              <c:f>Foglio1!$F$4:$F$15</c:f>
              <c:numCache>
                <c:formatCode>0.0%</c:formatCode>
                <c:ptCount val="12"/>
                <c:pt idx="0">
                  <c:v>0.86799999999999999</c:v>
                </c:pt>
                <c:pt idx="1">
                  <c:v>0.13200000000000001</c:v>
                </c:pt>
                <c:pt idx="2">
                  <c:v>0.94099999999999995</c:v>
                </c:pt>
                <c:pt idx="3">
                  <c:v>5.8999999999999997E-2</c:v>
                </c:pt>
                <c:pt idx="4">
                  <c:v>0.82399999999999995</c:v>
                </c:pt>
                <c:pt idx="5">
                  <c:v>0.17599999999999999</c:v>
                </c:pt>
                <c:pt idx="6">
                  <c:v>0.52900000000000003</c:v>
                </c:pt>
                <c:pt idx="7">
                  <c:v>0.47099999999999997</c:v>
                </c:pt>
                <c:pt idx="8">
                  <c:v>0.67600000000000005</c:v>
                </c:pt>
                <c:pt idx="9">
                  <c:v>0.32400000000000001</c:v>
                </c:pt>
                <c:pt idx="10">
                  <c:v>0.38200000000000001</c:v>
                </c:pt>
                <c:pt idx="11">
                  <c:v>0.61799999999999999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AA7-4601-B5C7-5400D3B409D2}"/>
            </c:ext>
          </c:extLst>
        </c:ser>
        <c:ser>
          <c:idx val="2"/>
          <c:order val="2"/>
          <c:tx>
            <c:strRef>
              <c:f>Foglio1!$G$2:$G$3</c:f>
              <c:strCache>
                <c:ptCount val="2"/>
                <c:pt idx="1">
                  <c:v>≥16 years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hade val="65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shade val="65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Foglio1!$C$4:$D$15</c:f>
              <c:multiLvlStrCache>
                <c:ptCount val="12"/>
                <c:lvl>
                  <c:pt idx="0">
                    <c:v>No problems</c:v>
                  </c:pt>
                  <c:pt idx="1">
                    <c:v>Any problems ⸙</c:v>
                  </c:pt>
                  <c:pt idx="2">
                    <c:v>No problems</c:v>
                  </c:pt>
                  <c:pt idx="3">
                    <c:v>Any problems </c:v>
                  </c:pt>
                  <c:pt idx="4">
                    <c:v>No problems</c:v>
                  </c:pt>
                  <c:pt idx="5">
                    <c:v>Any problems </c:v>
                  </c:pt>
                  <c:pt idx="6">
                    <c:v>No problems</c:v>
                  </c:pt>
                  <c:pt idx="7">
                    <c:v>Any problems</c:v>
                  </c:pt>
                  <c:pt idx="8">
                    <c:v>No problems</c:v>
                  </c:pt>
                  <c:pt idx="9">
                    <c:v>Any problems</c:v>
                  </c:pt>
                  <c:pt idx="10">
                    <c:v>No problems</c:v>
                  </c:pt>
                  <c:pt idx="11">
                    <c:v>Any problems</c:v>
                  </c:pt>
                </c:lvl>
                <c:lvl>
                  <c:pt idx="0">
                    <c:v>Mobility</c:v>
                  </c:pt>
                  <c:pt idx="2">
                    <c:v>Self-Care</c:v>
                  </c:pt>
                  <c:pt idx="4">
                    <c:v>Usual Activities</c:v>
                  </c:pt>
                  <c:pt idx="6">
                    <c:v>Pain/ Discomfort</c:v>
                  </c:pt>
                  <c:pt idx="8">
                    <c:v>Anxiety/ Depression</c:v>
                  </c:pt>
                  <c:pt idx="10">
                    <c:v>Any Dimension</c:v>
                  </c:pt>
                </c:lvl>
              </c:multiLvlStrCache>
            </c:multiLvlStrRef>
          </c:cat>
          <c:val>
            <c:numRef>
              <c:f>Foglio1!$G$4:$G$15</c:f>
              <c:numCache>
                <c:formatCode>0.0%</c:formatCode>
                <c:ptCount val="12"/>
                <c:pt idx="0">
                  <c:v>0.51600000000000001</c:v>
                </c:pt>
                <c:pt idx="1">
                  <c:v>0.48399999999999999</c:v>
                </c:pt>
                <c:pt idx="2">
                  <c:v>0.67700000000000005</c:v>
                </c:pt>
                <c:pt idx="3">
                  <c:v>0.32300000000000001</c:v>
                </c:pt>
                <c:pt idx="4">
                  <c:v>0.45200000000000001</c:v>
                </c:pt>
                <c:pt idx="5">
                  <c:v>0.54800000000000004</c:v>
                </c:pt>
                <c:pt idx="6">
                  <c:v>0.22600000000000001</c:v>
                </c:pt>
                <c:pt idx="7">
                  <c:v>0.77400000000000002</c:v>
                </c:pt>
                <c:pt idx="8">
                  <c:v>0.45200000000000001</c:v>
                </c:pt>
                <c:pt idx="9">
                  <c:v>0.54800000000000004</c:v>
                </c:pt>
                <c:pt idx="10">
                  <c:v>9.7000000000000003E-2</c:v>
                </c:pt>
                <c:pt idx="11">
                  <c:v>0.90300000000000002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AA7-4601-B5C7-5400D3B409D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229449712"/>
        <c:axId val="53148720"/>
      </c:barChart>
      <c:catAx>
        <c:axId val="229449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it-IT"/>
          </a:p>
        </c:txPr>
        <c:crossAx val="53148720"/>
        <c:crosses val="autoZero"/>
        <c:auto val="1"/>
        <c:lblAlgn val="ctr"/>
        <c:lblOffset val="100"/>
        <c:noMultiLvlLbl val="0"/>
      </c:catAx>
      <c:valAx>
        <c:axId val="53148720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29449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E3AAE8-F4A7-F095-EFB4-A56802729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D04BDE0-B987-106A-A192-D9E6BC5A1A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A11FCD-CF74-075A-9A08-F84960D27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202E1EB-F5D6-B389-CAF8-CC0A9C6C0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F29D852-548E-605C-220F-CC1A1BE35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778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84BAE7-6A92-629B-E3B2-37E2F3E4F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C22CAAB-893A-1243-B06E-57518460B2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4312F32-C292-0385-0FEF-928441E88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ECAD37-0051-A2D5-236C-84F106D1E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FBF6A3C-DFF4-8F46-B416-2F13E2AC0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04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C42F486-A474-26FF-09BD-464D98EE57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1D56BA2-FE2C-786E-57A7-5DC91ABC52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24923C-73D1-2896-46FE-691772884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BC63759-38A2-E022-635F-F6F033C2E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6EEC93-BAF6-E01D-1FA3-D9E87201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49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01E841-3D92-9BE5-FCD5-5058D049C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949CD68-471F-F3F1-E877-2640EFF90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E346C0-EAC6-1E39-227C-8B379CB48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EBC150-6F49-4858-63AF-01AE98B3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F35C45-A445-A5E9-1C24-AAE5A88A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120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538C0B-5983-F15A-0CE4-7C9D1474A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2B276B-1583-CF18-7796-BF4AE20DF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1B411E-64CC-9E43-E76C-F8D7B0E82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CC3C983-B7B8-8B6C-886B-FE0DBC15C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30B1BA5-AE82-3409-1EBB-B28AF951C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17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55214-534B-2F96-EA65-6333E2A54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AC5431-D38D-DDE1-B4FE-DD6D2EF796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62B4996-AF0B-DFF1-6FD8-608230B5A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B2ABAC-8016-DFDD-F94E-4111DF146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4C1E439-5232-4F63-16AB-017823B55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B0F5618-159F-6C80-5DFF-4293334A0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55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67C4C2-35F6-2741-0CF4-313D60F01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2880DC5-DCCF-A248-1C34-AA1312AF37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D8E3B67-D7ED-90FF-0549-E9E425D96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3F0F2BA-6C27-4451-8BFA-8FC30B5D4F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BD72EB9-BE8B-9E18-7409-842132B8F8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A3454C9-7D89-C5FB-B46E-1CD45159D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6785C7C-DEE2-05BE-1177-46229A17E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37C9F59-4CE3-F566-1757-3AAAD2AD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5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6AD0CA-1339-0528-CFEE-95C4D684A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A39A6E3-3673-1F8B-D116-E1A572DE8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228ABF5-30A5-5366-64D5-E539C36DB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CCD51AD-B78E-8864-0991-E5D714F6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34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45FF2A2-5001-A7BE-4F12-9C3A7E81B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165F032-1B42-0872-5824-6D1AE174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47E87C8-C11C-88F9-7DE0-FED5F485C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3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DB0DAC-4012-591A-DE14-B5AFD876B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1B7395B-E62C-E34B-1114-63BFDCBE5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50CDC1D-EB68-991B-3722-E2EE8F5DF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57A4977-FC42-BE0E-B2AE-3337EE54F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34C8737-5B33-78EB-8312-D166413FE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08891D4-5C77-0222-9787-B2594B196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74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F732DB-7751-0D63-D193-68F837396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6B1B5C1-4962-D650-730B-F928BA86AC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0956CFB-DD79-5EEC-9A77-65E0BBB5E5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0BF1CD5-8A2B-9ABA-22C2-9A1CEF06B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9784169-11BB-2CC3-CAE6-CFC582E2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B1B29EA-25E7-4D30-44C9-672BCE3C8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2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3B8A08F-79F8-0462-3618-831462C48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9F8F0E-7C5D-09C6-C782-D8CD224B3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0A1556C-D291-30A6-12E6-1D456B85D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5A568-90ED-4E80-8BA3-6F6E96AE76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488A9B0-1C6D-5462-EF3B-A3600C5C56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7D18E2-01F8-C5D1-634A-FA39C1DC1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75AA5-E7D3-40CE-9CF2-FD16DF9BBC7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5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>
            <a:extLst>
              <a:ext uri="{FF2B5EF4-FFF2-40B4-BE49-F238E27FC236}">
                <a16:creationId xmlns:a16="http://schemas.microsoft.com/office/drawing/2014/main" id="{F1A5AACE-D6E1-B7F3-BB61-2355FA57EF6D}"/>
              </a:ext>
            </a:extLst>
          </p:cNvPr>
          <p:cNvGrpSpPr/>
          <p:nvPr/>
        </p:nvGrpSpPr>
        <p:grpSpPr>
          <a:xfrm>
            <a:off x="1659480" y="372836"/>
            <a:ext cx="8873041" cy="5865866"/>
            <a:chOff x="1659480" y="372836"/>
            <a:chExt cx="8873041" cy="5865866"/>
          </a:xfrm>
        </p:grpSpPr>
        <p:graphicFrame>
          <p:nvGraphicFramePr>
            <p:cNvPr id="3" name="Grafico 2">
              <a:extLst>
                <a:ext uri="{FF2B5EF4-FFF2-40B4-BE49-F238E27FC236}">
                  <a16:creationId xmlns:a16="http://schemas.microsoft.com/office/drawing/2014/main" id="{60297A58-8D37-4DD6-B198-997DBBFAB12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53323687"/>
                </p:ext>
              </p:extLst>
            </p:nvPr>
          </p:nvGraphicFramePr>
          <p:xfrm>
            <a:off x="1659480" y="372836"/>
            <a:ext cx="8873040" cy="529317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A566483B-E3FD-04D1-AFA0-6A7ACA6AFB2F}"/>
                </a:ext>
              </a:extLst>
            </p:cNvPr>
            <p:cNvSpPr txBox="1"/>
            <p:nvPr/>
          </p:nvSpPr>
          <p:spPr>
            <a:xfrm>
              <a:off x="1659480" y="5992481"/>
              <a:ext cx="887304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</a:t>
              </a:r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 EQ-5D Health Profile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75785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manila.boarini</dc:creator>
  <cp:lastModifiedBy>manuela locatelli</cp:lastModifiedBy>
  <cp:revision>12</cp:revision>
  <cp:lastPrinted>2023-06-01T11:44:44Z</cp:lastPrinted>
  <dcterms:created xsi:type="dcterms:W3CDTF">2023-06-01T08:20:09Z</dcterms:created>
  <dcterms:modified xsi:type="dcterms:W3CDTF">2024-02-22T08:20:11Z</dcterms:modified>
</cp:coreProperties>
</file>