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DC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62515-F74A-4BAF-BDD5-EAFFD10EDC78}" type="datetimeFigureOut">
              <a:rPr lang="en-GB" smtClean="0"/>
              <a:t>08/02/2024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D1CA7E-3F46-4AB0-9D19-457CEEF6CC6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0948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600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08/02/2024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08/02/2024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08/02/2024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08/02/2024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08/02/2024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08/02/2024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08/02/2024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08/02/2024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08/02/2024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08/02/2024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08/02/2024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8B05F-E206-4FF8-A1AC-8A3BE00EF632}" type="datetimeFigureOut">
              <a:rPr lang="en-GB" smtClean="0"/>
              <a:pPr/>
              <a:t>08/02/2024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betologia logo.tif">
            <a:extLst>
              <a:ext uri="{FF2B5EF4-FFF2-40B4-BE49-F238E27FC236}">
                <a16:creationId xmlns:a16="http://schemas.microsoft.com/office/drawing/2014/main" id="{F163A3BE-B039-44D0-9D20-045F0631C36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5633372"/>
            <a:ext cx="79928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Béliard et al (2024) Diabetologia DOI 10.1007/s00125-02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4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-06100-z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 </a:t>
            </a:r>
            <a:r>
              <a:rPr lang="en-GB" sz="1200" dirty="0"/>
              <a:t>The Author(s), under exclusive licence to Springer-Verlag GmbH Germany, part of Springer Nature 2024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260648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/>
              <a:t>Newly approved and potential future therapies targeting circulating lipoparticle metabolism </a:t>
            </a:r>
            <a:endParaRPr lang="en-GB" sz="1800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1F9B0B-E8F6-3962-8C13-2398C70042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8874" y="1043008"/>
            <a:ext cx="6726252" cy="4906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5991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</Words>
  <Application>Microsoft Office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University of Bristol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bzxjn</dc:creator>
  <cp:lastModifiedBy>Deborah Bennett</cp:lastModifiedBy>
  <cp:revision>47</cp:revision>
  <dcterms:created xsi:type="dcterms:W3CDTF">2016-06-15T12:53:43Z</dcterms:created>
  <dcterms:modified xsi:type="dcterms:W3CDTF">2024-02-08T12:01:47Z</dcterms:modified>
</cp:coreProperties>
</file>