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7"/>
  </p:notesMasterIdLst>
  <p:sldIdLst>
    <p:sldId id="256" r:id="rId2"/>
    <p:sldId id="265" r:id="rId3"/>
    <p:sldId id="262" r:id="rId4"/>
    <p:sldId id="263" r:id="rId5"/>
    <p:sldId id="264" r:id="rId6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E416232-50AA-6A04-A467-5F964A548259}" name="Sereti, Irini (NIH/NIAID) [E]" initials="SI([" userId="S::isereti@nih.gov::9159eb4f-895b-4a74-bc9c-85f453c01a1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FF"/>
    <a:srgbClr val="0432FF"/>
    <a:srgbClr val="92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/>
    <p:restoredTop sz="97578"/>
  </p:normalViewPr>
  <p:slideViewPr>
    <p:cSldViewPr snapToGrid="0">
      <p:cViewPr varScale="1">
        <p:scale>
          <a:sx n="86" d="100"/>
          <a:sy n="86" d="100"/>
        </p:scale>
        <p:origin x="351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ez-Diez, Ainhoa (NIH/NIAID) [E]" userId="8da4d198-b591-49b9-8018-c3d5e27595e2" providerId="ADAL" clId="{6CDD84F2-7607-8C42-BE66-826CF1D293B5}"/>
    <pc:docChg chg="custSel addSld modSld">
      <pc:chgData name="Perez-Diez, Ainhoa (NIH/NIAID) [E]" userId="8da4d198-b591-49b9-8018-c3d5e27595e2" providerId="ADAL" clId="{6CDD84F2-7607-8C42-BE66-826CF1D293B5}" dt="2024-02-16T22:01:30.057" v="563" actId="20577"/>
      <pc:docMkLst>
        <pc:docMk/>
      </pc:docMkLst>
      <pc:sldChg chg="modSp mod">
        <pc:chgData name="Perez-Diez, Ainhoa (NIH/NIAID) [E]" userId="8da4d198-b591-49b9-8018-c3d5e27595e2" providerId="ADAL" clId="{6CDD84F2-7607-8C42-BE66-826CF1D293B5}" dt="2024-02-16T22:00:58.222" v="559" actId="20577"/>
        <pc:sldMkLst>
          <pc:docMk/>
          <pc:sldMk cId="372631013" sldId="262"/>
        </pc:sldMkLst>
        <pc:spChg chg="mod">
          <ac:chgData name="Perez-Diez, Ainhoa (NIH/NIAID) [E]" userId="8da4d198-b591-49b9-8018-c3d5e27595e2" providerId="ADAL" clId="{6CDD84F2-7607-8C42-BE66-826CF1D293B5}" dt="2024-02-16T22:00:58.222" v="559" actId="20577"/>
          <ac:spMkLst>
            <pc:docMk/>
            <pc:sldMk cId="372631013" sldId="262"/>
            <ac:spMk id="33" creationId="{B28584A1-C247-0AF8-D12E-1E25AB4F6453}"/>
          </ac:spMkLst>
        </pc:spChg>
      </pc:sldChg>
      <pc:sldChg chg="modSp mod">
        <pc:chgData name="Perez-Diez, Ainhoa (NIH/NIAID) [E]" userId="8da4d198-b591-49b9-8018-c3d5e27595e2" providerId="ADAL" clId="{6CDD84F2-7607-8C42-BE66-826CF1D293B5}" dt="2024-02-16T22:01:22.531" v="561" actId="20577"/>
        <pc:sldMkLst>
          <pc:docMk/>
          <pc:sldMk cId="2074184892" sldId="263"/>
        </pc:sldMkLst>
        <pc:spChg chg="mod">
          <ac:chgData name="Perez-Diez, Ainhoa (NIH/NIAID) [E]" userId="8da4d198-b591-49b9-8018-c3d5e27595e2" providerId="ADAL" clId="{6CDD84F2-7607-8C42-BE66-826CF1D293B5}" dt="2024-02-16T22:01:22.531" v="561" actId="20577"/>
          <ac:spMkLst>
            <pc:docMk/>
            <pc:sldMk cId="2074184892" sldId="263"/>
            <ac:spMk id="21" creationId="{B24D1559-3C5E-B7E2-BD5D-34B31CF6D305}"/>
          </ac:spMkLst>
        </pc:spChg>
      </pc:sldChg>
      <pc:sldChg chg="modSp mod">
        <pc:chgData name="Perez-Diez, Ainhoa (NIH/NIAID) [E]" userId="8da4d198-b591-49b9-8018-c3d5e27595e2" providerId="ADAL" clId="{6CDD84F2-7607-8C42-BE66-826CF1D293B5}" dt="2024-02-16T22:01:30.057" v="563" actId="20577"/>
        <pc:sldMkLst>
          <pc:docMk/>
          <pc:sldMk cId="688995421" sldId="264"/>
        </pc:sldMkLst>
        <pc:spChg chg="mod">
          <ac:chgData name="Perez-Diez, Ainhoa (NIH/NIAID) [E]" userId="8da4d198-b591-49b9-8018-c3d5e27595e2" providerId="ADAL" clId="{6CDD84F2-7607-8C42-BE66-826CF1D293B5}" dt="2024-02-16T22:01:30.057" v="563" actId="20577"/>
          <ac:spMkLst>
            <pc:docMk/>
            <pc:sldMk cId="688995421" sldId="264"/>
            <ac:spMk id="3" creationId="{E19BFA2F-F8CE-877B-FBDD-127CB2FAD5D4}"/>
          </ac:spMkLst>
        </pc:spChg>
      </pc:sldChg>
      <pc:sldChg chg="addSp delSp modSp new mod">
        <pc:chgData name="Perez-Diez, Ainhoa (NIH/NIAID) [E]" userId="8da4d198-b591-49b9-8018-c3d5e27595e2" providerId="ADAL" clId="{6CDD84F2-7607-8C42-BE66-826CF1D293B5}" dt="2024-02-16T21:58:36.026" v="557" actId="20577"/>
        <pc:sldMkLst>
          <pc:docMk/>
          <pc:sldMk cId="1927409506" sldId="265"/>
        </pc:sldMkLst>
        <pc:spChg chg="del">
          <ac:chgData name="Perez-Diez, Ainhoa (NIH/NIAID) [E]" userId="8da4d198-b591-49b9-8018-c3d5e27595e2" providerId="ADAL" clId="{6CDD84F2-7607-8C42-BE66-826CF1D293B5}" dt="2024-02-16T21:48:13.829" v="1" actId="478"/>
          <ac:spMkLst>
            <pc:docMk/>
            <pc:sldMk cId="1927409506" sldId="265"/>
            <ac:spMk id="2" creationId="{39583FCF-D488-8F81-8FE7-19B146F8E64D}"/>
          </ac:spMkLst>
        </pc:spChg>
        <pc:spChg chg="del">
          <ac:chgData name="Perez-Diez, Ainhoa (NIH/NIAID) [E]" userId="8da4d198-b591-49b9-8018-c3d5e27595e2" providerId="ADAL" clId="{6CDD84F2-7607-8C42-BE66-826CF1D293B5}" dt="2024-02-16T21:48:13.829" v="1" actId="478"/>
          <ac:spMkLst>
            <pc:docMk/>
            <pc:sldMk cId="1927409506" sldId="265"/>
            <ac:spMk id="3" creationId="{6368A22E-AB95-1E48-8C6A-B56227FBD4BF}"/>
          </ac:spMkLst>
        </pc:spChg>
        <pc:spChg chg="add mod">
          <ac:chgData name="Perez-Diez, Ainhoa (NIH/NIAID) [E]" userId="8da4d198-b591-49b9-8018-c3d5e27595e2" providerId="ADAL" clId="{6CDD84F2-7607-8C42-BE66-826CF1D293B5}" dt="2024-02-16T21:58:36.026" v="557" actId="20577"/>
          <ac:spMkLst>
            <pc:docMk/>
            <pc:sldMk cId="1927409506" sldId="265"/>
            <ac:spMk id="4" creationId="{2049BED0-FC69-8025-7F53-03F93A2DB925}"/>
          </ac:spMkLst>
        </pc:spChg>
        <pc:spChg chg="mod">
          <ac:chgData name="Perez-Diez, Ainhoa (NIH/NIAID) [E]" userId="8da4d198-b591-49b9-8018-c3d5e27595e2" providerId="ADAL" clId="{6CDD84F2-7607-8C42-BE66-826CF1D293B5}" dt="2024-02-16T21:48:37.264" v="7"/>
          <ac:spMkLst>
            <pc:docMk/>
            <pc:sldMk cId="1927409506" sldId="265"/>
            <ac:spMk id="7" creationId="{87374271-B0BE-A10F-E945-34BBEA031640}"/>
          </ac:spMkLst>
        </pc:spChg>
        <pc:spChg chg="mod">
          <ac:chgData name="Perez-Diez, Ainhoa (NIH/NIAID) [E]" userId="8da4d198-b591-49b9-8018-c3d5e27595e2" providerId="ADAL" clId="{6CDD84F2-7607-8C42-BE66-826CF1D293B5}" dt="2024-02-16T21:48:37.264" v="7"/>
          <ac:spMkLst>
            <pc:docMk/>
            <pc:sldMk cId="1927409506" sldId="265"/>
            <ac:spMk id="8" creationId="{2975E0CF-4FEE-C981-F1CF-3FBF48EA53FE}"/>
          </ac:spMkLst>
        </pc:spChg>
        <pc:spChg chg="mod">
          <ac:chgData name="Perez-Diez, Ainhoa (NIH/NIAID) [E]" userId="8da4d198-b591-49b9-8018-c3d5e27595e2" providerId="ADAL" clId="{6CDD84F2-7607-8C42-BE66-826CF1D293B5}" dt="2024-02-16T21:48:37.264" v="7"/>
          <ac:spMkLst>
            <pc:docMk/>
            <pc:sldMk cId="1927409506" sldId="265"/>
            <ac:spMk id="9" creationId="{66F2EA40-7054-2477-295F-C09148F39FCD}"/>
          </ac:spMkLst>
        </pc:spChg>
        <pc:spChg chg="mod">
          <ac:chgData name="Perez-Diez, Ainhoa (NIH/NIAID) [E]" userId="8da4d198-b591-49b9-8018-c3d5e27595e2" providerId="ADAL" clId="{6CDD84F2-7607-8C42-BE66-826CF1D293B5}" dt="2024-02-16T21:48:37.264" v="7"/>
          <ac:spMkLst>
            <pc:docMk/>
            <pc:sldMk cId="1927409506" sldId="265"/>
            <ac:spMk id="10" creationId="{9B42B2AC-D6F4-AAAD-69EA-8D67F444355A}"/>
          </ac:spMkLst>
        </pc:spChg>
        <pc:spChg chg="mod">
          <ac:chgData name="Perez-Diez, Ainhoa (NIH/NIAID) [E]" userId="8da4d198-b591-49b9-8018-c3d5e27595e2" providerId="ADAL" clId="{6CDD84F2-7607-8C42-BE66-826CF1D293B5}" dt="2024-02-16T21:48:37.264" v="7"/>
          <ac:spMkLst>
            <pc:docMk/>
            <pc:sldMk cId="1927409506" sldId="265"/>
            <ac:spMk id="11" creationId="{33762E5D-5C4B-CFFE-6563-C470C448032E}"/>
          </ac:spMkLst>
        </pc:spChg>
        <pc:spChg chg="mod">
          <ac:chgData name="Perez-Diez, Ainhoa (NIH/NIAID) [E]" userId="8da4d198-b591-49b9-8018-c3d5e27595e2" providerId="ADAL" clId="{6CDD84F2-7607-8C42-BE66-826CF1D293B5}" dt="2024-02-16T21:48:37.264" v="7"/>
          <ac:spMkLst>
            <pc:docMk/>
            <pc:sldMk cId="1927409506" sldId="265"/>
            <ac:spMk id="15" creationId="{4E39CEDF-8FBA-10C7-8B66-4E8A80712B50}"/>
          </ac:spMkLst>
        </pc:spChg>
        <pc:spChg chg="mod">
          <ac:chgData name="Perez-Diez, Ainhoa (NIH/NIAID) [E]" userId="8da4d198-b591-49b9-8018-c3d5e27595e2" providerId="ADAL" clId="{6CDD84F2-7607-8C42-BE66-826CF1D293B5}" dt="2024-02-16T21:48:37.264" v="7"/>
          <ac:spMkLst>
            <pc:docMk/>
            <pc:sldMk cId="1927409506" sldId="265"/>
            <ac:spMk id="16" creationId="{EE2FB9F6-4470-2BD1-4A2A-B52D42A042EA}"/>
          </ac:spMkLst>
        </pc:spChg>
        <pc:spChg chg="mod">
          <ac:chgData name="Perez-Diez, Ainhoa (NIH/NIAID) [E]" userId="8da4d198-b591-49b9-8018-c3d5e27595e2" providerId="ADAL" clId="{6CDD84F2-7607-8C42-BE66-826CF1D293B5}" dt="2024-02-16T21:48:37.264" v="7"/>
          <ac:spMkLst>
            <pc:docMk/>
            <pc:sldMk cId="1927409506" sldId="265"/>
            <ac:spMk id="17" creationId="{BCD520E2-BF9B-3F63-5FC6-F454E3D6B9F7}"/>
          </ac:spMkLst>
        </pc:spChg>
        <pc:grpChg chg="add mod">
          <ac:chgData name="Perez-Diez, Ainhoa (NIH/NIAID) [E]" userId="8da4d198-b591-49b9-8018-c3d5e27595e2" providerId="ADAL" clId="{6CDD84F2-7607-8C42-BE66-826CF1D293B5}" dt="2024-02-16T21:48:49.089" v="12" actId="1037"/>
          <ac:grpSpMkLst>
            <pc:docMk/>
            <pc:sldMk cId="1927409506" sldId="265"/>
            <ac:grpSpMk id="5" creationId="{C7AC137F-B352-DD1F-1EA7-2F6225997A17}"/>
          </ac:grpSpMkLst>
        </pc:grpChg>
        <pc:picChg chg="mod">
          <ac:chgData name="Perez-Diez, Ainhoa (NIH/NIAID) [E]" userId="8da4d198-b591-49b9-8018-c3d5e27595e2" providerId="ADAL" clId="{6CDD84F2-7607-8C42-BE66-826CF1D293B5}" dt="2024-02-16T21:48:37.264" v="7"/>
          <ac:picMkLst>
            <pc:docMk/>
            <pc:sldMk cId="1927409506" sldId="265"/>
            <ac:picMk id="6" creationId="{904E5064-DB11-7290-31A3-DD54FCC01425}"/>
          </ac:picMkLst>
        </pc:picChg>
        <pc:cxnChg chg="mod">
          <ac:chgData name="Perez-Diez, Ainhoa (NIH/NIAID) [E]" userId="8da4d198-b591-49b9-8018-c3d5e27595e2" providerId="ADAL" clId="{6CDD84F2-7607-8C42-BE66-826CF1D293B5}" dt="2024-02-16T21:48:37.264" v="7"/>
          <ac:cxnSpMkLst>
            <pc:docMk/>
            <pc:sldMk cId="1927409506" sldId="265"/>
            <ac:cxnSpMk id="12" creationId="{9A596570-7690-EEBC-694F-34AB021242F9}"/>
          </ac:cxnSpMkLst>
        </pc:cxnChg>
        <pc:cxnChg chg="mod">
          <ac:chgData name="Perez-Diez, Ainhoa (NIH/NIAID) [E]" userId="8da4d198-b591-49b9-8018-c3d5e27595e2" providerId="ADAL" clId="{6CDD84F2-7607-8C42-BE66-826CF1D293B5}" dt="2024-02-16T21:48:37.264" v="7"/>
          <ac:cxnSpMkLst>
            <pc:docMk/>
            <pc:sldMk cId="1927409506" sldId="265"/>
            <ac:cxnSpMk id="13" creationId="{8386A65A-F0E1-7B6D-067D-88B3D66D7F2A}"/>
          </ac:cxnSpMkLst>
        </pc:cxnChg>
        <pc:cxnChg chg="mod">
          <ac:chgData name="Perez-Diez, Ainhoa (NIH/NIAID) [E]" userId="8da4d198-b591-49b9-8018-c3d5e27595e2" providerId="ADAL" clId="{6CDD84F2-7607-8C42-BE66-826CF1D293B5}" dt="2024-02-16T21:48:37.264" v="7"/>
          <ac:cxnSpMkLst>
            <pc:docMk/>
            <pc:sldMk cId="1927409506" sldId="265"/>
            <ac:cxnSpMk id="14" creationId="{FB5DD29F-DE3E-B6C7-1268-BE3703BD0036}"/>
          </ac:cxnSpMkLst>
        </pc:cxnChg>
        <pc:cxnChg chg="mod">
          <ac:chgData name="Perez-Diez, Ainhoa (NIH/NIAID) [E]" userId="8da4d198-b591-49b9-8018-c3d5e27595e2" providerId="ADAL" clId="{6CDD84F2-7607-8C42-BE66-826CF1D293B5}" dt="2024-02-16T21:48:37.264" v="7"/>
          <ac:cxnSpMkLst>
            <pc:docMk/>
            <pc:sldMk cId="1927409506" sldId="265"/>
            <ac:cxnSpMk id="18" creationId="{92D67C5A-8742-92F2-94EE-7E8A77755654}"/>
          </ac:cxnSpMkLst>
        </pc:cxnChg>
      </pc:sldChg>
    </pc:docChg>
  </pc:docChgLst>
  <pc:docChgLst>
    <pc:chgData name="Perez-Diez, Ainhoa (NIH/NIAID) [E]" userId="8da4d198-b591-49b9-8018-c3d5e27595e2" providerId="ADAL" clId="{8C3ED92A-95F2-FC49-9281-FB59670A813A}"/>
    <pc:docChg chg="undo custSel addSld delSld modSld">
      <pc:chgData name="Perez-Diez, Ainhoa (NIH/NIAID) [E]" userId="8da4d198-b591-49b9-8018-c3d5e27595e2" providerId="ADAL" clId="{8C3ED92A-95F2-FC49-9281-FB59670A813A}" dt="2024-03-13T19:05:00.381" v="1570" actId="20577"/>
      <pc:docMkLst>
        <pc:docMk/>
      </pc:docMkLst>
      <pc:sldChg chg="addSp delSp modSp mod">
        <pc:chgData name="Perez-Diez, Ainhoa (NIH/NIAID) [E]" userId="8da4d198-b591-49b9-8018-c3d5e27595e2" providerId="ADAL" clId="{8C3ED92A-95F2-FC49-9281-FB59670A813A}" dt="2024-03-13T19:05:00.381" v="1570" actId="20577"/>
        <pc:sldMkLst>
          <pc:docMk/>
          <pc:sldMk cId="2074184892" sldId="263"/>
        </pc:sldMkLst>
        <pc:spChg chg="del mod">
          <ac:chgData name="Perez-Diez, Ainhoa (NIH/NIAID) [E]" userId="8da4d198-b591-49b9-8018-c3d5e27595e2" providerId="ADAL" clId="{8C3ED92A-95F2-FC49-9281-FB59670A813A}" dt="2024-03-11T20:25:03.745" v="1094" actId="478"/>
          <ac:spMkLst>
            <pc:docMk/>
            <pc:sldMk cId="2074184892" sldId="263"/>
            <ac:spMk id="2" creationId="{99E61A33-ACFD-A684-9867-292AD0AF7064}"/>
          </ac:spMkLst>
        </pc:spChg>
        <pc:spChg chg="mod">
          <ac:chgData name="Perez-Diez, Ainhoa (NIH/NIAID) [E]" userId="8da4d198-b591-49b9-8018-c3d5e27595e2" providerId="ADAL" clId="{8C3ED92A-95F2-FC49-9281-FB59670A813A}" dt="2024-03-11T20:24:28.768" v="1092" actId="1036"/>
          <ac:spMkLst>
            <pc:docMk/>
            <pc:sldMk cId="2074184892" sldId="263"/>
            <ac:spMk id="3" creationId="{8EEC294E-6D57-36E3-35FE-3BA45C1EDF1A}"/>
          </ac:spMkLst>
        </pc:spChg>
        <pc:spChg chg="mod">
          <ac:chgData name="Perez-Diez, Ainhoa (NIH/NIAID) [E]" userId="8da4d198-b591-49b9-8018-c3d5e27595e2" providerId="ADAL" clId="{8C3ED92A-95F2-FC49-9281-FB59670A813A}" dt="2024-03-11T20:25:59.280" v="1134" actId="1076"/>
          <ac:spMkLst>
            <pc:docMk/>
            <pc:sldMk cId="2074184892" sldId="263"/>
            <ac:spMk id="4" creationId="{1BAEE731-E5D1-B010-3601-0F83AF07CDBB}"/>
          </ac:spMkLst>
        </pc:spChg>
        <pc:spChg chg="mod">
          <ac:chgData name="Perez-Diez, Ainhoa (NIH/NIAID) [E]" userId="8da4d198-b591-49b9-8018-c3d5e27595e2" providerId="ADAL" clId="{8C3ED92A-95F2-FC49-9281-FB59670A813A}" dt="2024-03-11T20:24:28.768" v="1092" actId="1036"/>
          <ac:spMkLst>
            <pc:docMk/>
            <pc:sldMk cId="2074184892" sldId="263"/>
            <ac:spMk id="5" creationId="{AC7EE8D0-F219-F242-AC9E-DC33E5A84EA9}"/>
          </ac:spMkLst>
        </pc:spChg>
        <pc:spChg chg="mod">
          <ac:chgData name="Perez-Diez, Ainhoa (NIH/NIAID) [E]" userId="8da4d198-b591-49b9-8018-c3d5e27595e2" providerId="ADAL" clId="{8C3ED92A-95F2-FC49-9281-FB59670A813A}" dt="2024-03-11T20:25:24.385" v="1102" actId="1037"/>
          <ac:spMkLst>
            <pc:docMk/>
            <pc:sldMk cId="2074184892" sldId="263"/>
            <ac:spMk id="7" creationId="{9B58A0CE-0712-0303-38A4-AE8283B46DBF}"/>
          </ac:spMkLst>
        </pc:spChg>
        <pc:spChg chg="del mod">
          <ac:chgData name="Perez-Diez, Ainhoa (NIH/NIAID) [E]" userId="8da4d198-b591-49b9-8018-c3d5e27595e2" providerId="ADAL" clId="{8C3ED92A-95F2-FC49-9281-FB59670A813A}" dt="2024-03-11T20:22:54.686" v="1034" actId="478"/>
          <ac:spMkLst>
            <pc:docMk/>
            <pc:sldMk cId="2074184892" sldId="263"/>
            <ac:spMk id="8" creationId="{556F667D-6922-536F-F3CF-B276696010D6}"/>
          </ac:spMkLst>
        </pc:spChg>
        <pc:spChg chg="mod">
          <ac:chgData name="Perez-Diez, Ainhoa (NIH/NIAID) [E]" userId="8da4d198-b591-49b9-8018-c3d5e27595e2" providerId="ADAL" clId="{8C3ED92A-95F2-FC49-9281-FB59670A813A}" dt="2024-03-11T20:28:29.850" v="1173" actId="1036"/>
          <ac:spMkLst>
            <pc:docMk/>
            <pc:sldMk cId="2074184892" sldId="263"/>
            <ac:spMk id="9" creationId="{395B10B5-DFBB-DC32-6E50-BF833938FEE2}"/>
          </ac:spMkLst>
        </pc:spChg>
        <pc:spChg chg="mod">
          <ac:chgData name="Perez-Diez, Ainhoa (NIH/NIAID) [E]" userId="8da4d198-b591-49b9-8018-c3d5e27595e2" providerId="ADAL" clId="{8C3ED92A-95F2-FC49-9281-FB59670A813A}" dt="2024-03-11T20:24:28.768" v="1092" actId="1036"/>
          <ac:spMkLst>
            <pc:docMk/>
            <pc:sldMk cId="2074184892" sldId="263"/>
            <ac:spMk id="12" creationId="{1D26EC98-662B-F747-A2D9-2F37DDD94134}"/>
          </ac:spMkLst>
        </pc:spChg>
        <pc:spChg chg="mod">
          <ac:chgData name="Perez-Diez, Ainhoa (NIH/NIAID) [E]" userId="8da4d198-b591-49b9-8018-c3d5e27595e2" providerId="ADAL" clId="{8C3ED92A-95F2-FC49-9281-FB59670A813A}" dt="2024-03-11T20:24:28.768" v="1092" actId="1036"/>
          <ac:spMkLst>
            <pc:docMk/>
            <pc:sldMk cId="2074184892" sldId="263"/>
            <ac:spMk id="14" creationId="{A4DFA4D6-5531-302A-4D6E-1746786C1D07}"/>
          </ac:spMkLst>
        </pc:spChg>
        <pc:spChg chg="mod">
          <ac:chgData name="Perez-Diez, Ainhoa (NIH/NIAID) [E]" userId="8da4d198-b591-49b9-8018-c3d5e27595e2" providerId="ADAL" clId="{8C3ED92A-95F2-FC49-9281-FB59670A813A}" dt="2024-03-11T20:24:28.768" v="1092" actId="1036"/>
          <ac:spMkLst>
            <pc:docMk/>
            <pc:sldMk cId="2074184892" sldId="263"/>
            <ac:spMk id="15" creationId="{62C7D670-A3B0-426E-4F72-D37A912F2A7C}"/>
          </ac:spMkLst>
        </pc:spChg>
        <pc:spChg chg="mod">
          <ac:chgData name="Perez-Diez, Ainhoa (NIH/NIAID) [E]" userId="8da4d198-b591-49b9-8018-c3d5e27595e2" providerId="ADAL" clId="{8C3ED92A-95F2-FC49-9281-FB59670A813A}" dt="2024-03-11T20:24:28.768" v="1092" actId="1036"/>
          <ac:spMkLst>
            <pc:docMk/>
            <pc:sldMk cId="2074184892" sldId="263"/>
            <ac:spMk id="17" creationId="{2E8D6D14-B753-C2E5-C3E3-E6AB109888E6}"/>
          </ac:spMkLst>
        </pc:spChg>
        <pc:spChg chg="mod">
          <ac:chgData name="Perez-Diez, Ainhoa (NIH/NIAID) [E]" userId="8da4d198-b591-49b9-8018-c3d5e27595e2" providerId="ADAL" clId="{8C3ED92A-95F2-FC49-9281-FB59670A813A}" dt="2024-03-11T20:28:29.850" v="1173" actId="1036"/>
          <ac:spMkLst>
            <pc:docMk/>
            <pc:sldMk cId="2074184892" sldId="263"/>
            <ac:spMk id="19" creationId="{C18B8E37-DDD1-6AB7-54A9-C3F0D3988F76}"/>
          </ac:spMkLst>
        </pc:spChg>
        <pc:spChg chg="mod">
          <ac:chgData name="Perez-Diez, Ainhoa (NIH/NIAID) [E]" userId="8da4d198-b591-49b9-8018-c3d5e27595e2" providerId="ADAL" clId="{8C3ED92A-95F2-FC49-9281-FB59670A813A}" dt="2024-03-13T19:05:00.381" v="1570" actId="20577"/>
          <ac:spMkLst>
            <pc:docMk/>
            <pc:sldMk cId="2074184892" sldId="263"/>
            <ac:spMk id="21" creationId="{B24D1559-3C5E-B7E2-BD5D-34B31CF6D305}"/>
          </ac:spMkLst>
        </pc:spChg>
        <pc:spChg chg="add mod">
          <ac:chgData name="Perez-Diez, Ainhoa (NIH/NIAID) [E]" userId="8da4d198-b591-49b9-8018-c3d5e27595e2" providerId="ADAL" clId="{8C3ED92A-95F2-FC49-9281-FB59670A813A}" dt="2024-03-11T20:24:28.768" v="1092" actId="1036"/>
          <ac:spMkLst>
            <pc:docMk/>
            <pc:sldMk cId="2074184892" sldId="263"/>
            <ac:spMk id="22" creationId="{4A9BC6D6-F813-16ED-A27B-9F855C1093D9}"/>
          </ac:spMkLst>
        </pc:spChg>
        <pc:spChg chg="add mod">
          <ac:chgData name="Perez-Diez, Ainhoa (NIH/NIAID) [E]" userId="8da4d198-b591-49b9-8018-c3d5e27595e2" providerId="ADAL" clId="{8C3ED92A-95F2-FC49-9281-FB59670A813A}" dt="2024-03-11T19:47:55.941" v="782" actId="1076"/>
          <ac:spMkLst>
            <pc:docMk/>
            <pc:sldMk cId="2074184892" sldId="263"/>
            <ac:spMk id="23" creationId="{6D9A13D2-2AC4-4E0B-CC5B-815043BF8732}"/>
          </ac:spMkLst>
        </pc:spChg>
        <pc:spChg chg="mod">
          <ac:chgData name="Perez-Diez, Ainhoa (NIH/NIAID) [E]" userId="8da4d198-b591-49b9-8018-c3d5e27595e2" providerId="ADAL" clId="{8C3ED92A-95F2-FC49-9281-FB59670A813A}" dt="2024-03-11T20:24:28.768" v="1092" actId="1036"/>
          <ac:spMkLst>
            <pc:docMk/>
            <pc:sldMk cId="2074184892" sldId="263"/>
            <ac:spMk id="24" creationId="{AD11818D-3CE8-21D3-5E90-30BCEE304E23}"/>
          </ac:spMkLst>
        </pc:spChg>
        <pc:spChg chg="mod">
          <ac:chgData name="Perez-Diez, Ainhoa (NIH/NIAID) [E]" userId="8da4d198-b591-49b9-8018-c3d5e27595e2" providerId="ADAL" clId="{8C3ED92A-95F2-FC49-9281-FB59670A813A}" dt="2024-03-11T20:24:28.768" v="1092" actId="1036"/>
          <ac:spMkLst>
            <pc:docMk/>
            <pc:sldMk cId="2074184892" sldId="263"/>
            <ac:spMk id="25" creationId="{768B8B4F-43B0-772C-11C8-7E39661D5BB7}"/>
          </ac:spMkLst>
        </pc:spChg>
        <pc:spChg chg="mod">
          <ac:chgData name="Perez-Diez, Ainhoa (NIH/NIAID) [E]" userId="8da4d198-b591-49b9-8018-c3d5e27595e2" providerId="ADAL" clId="{8C3ED92A-95F2-FC49-9281-FB59670A813A}" dt="2024-03-11T20:24:28.768" v="1092" actId="1036"/>
          <ac:spMkLst>
            <pc:docMk/>
            <pc:sldMk cId="2074184892" sldId="263"/>
            <ac:spMk id="26" creationId="{789C0D4E-DAB5-D031-7090-12BB8772F173}"/>
          </ac:spMkLst>
        </pc:spChg>
        <pc:spChg chg="add mod">
          <ac:chgData name="Perez-Diez, Ainhoa (NIH/NIAID) [E]" userId="8da4d198-b591-49b9-8018-c3d5e27595e2" providerId="ADAL" clId="{8C3ED92A-95F2-FC49-9281-FB59670A813A}" dt="2024-03-11T19:48:15.791" v="822" actId="1037"/>
          <ac:spMkLst>
            <pc:docMk/>
            <pc:sldMk cId="2074184892" sldId="263"/>
            <ac:spMk id="27" creationId="{76B4761D-BBC9-FE3B-A40E-AAF1C14C2FA6}"/>
          </ac:spMkLst>
        </pc:spChg>
        <pc:spChg chg="add mod">
          <ac:chgData name="Perez-Diez, Ainhoa (NIH/NIAID) [E]" userId="8da4d198-b591-49b9-8018-c3d5e27595e2" providerId="ADAL" clId="{8C3ED92A-95F2-FC49-9281-FB59670A813A}" dt="2024-03-11T19:48:21.123" v="826" actId="1037"/>
          <ac:spMkLst>
            <pc:docMk/>
            <pc:sldMk cId="2074184892" sldId="263"/>
            <ac:spMk id="28" creationId="{5C42A83D-9D9A-987D-405D-3EEABF8A2E88}"/>
          </ac:spMkLst>
        </pc:spChg>
        <pc:spChg chg="add mod">
          <ac:chgData name="Perez-Diez, Ainhoa (NIH/NIAID) [E]" userId="8da4d198-b591-49b9-8018-c3d5e27595e2" providerId="ADAL" clId="{8C3ED92A-95F2-FC49-9281-FB59670A813A}" dt="2024-03-11T20:24:28.768" v="1092" actId="1036"/>
          <ac:spMkLst>
            <pc:docMk/>
            <pc:sldMk cId="2074184892" sldId="263"/>
            <ac:spMk id="31" creationId="{0CA7E1DD-BEF9-7E3B-65B2-FF0AC660EBE0}"/>
          </ac:spMkLst>
        </pc:spChg>
        <pc:spChg chg="add mod">
          <ac:chgData name="Perez-Diez, Ainhoa (NIH/NIAID) [E]" userId="8da4d198-b591-49b9-8018-c3d5e27595e2" providerId="ADAL" clId="{8C3ED92A-95F2-FC49-9281-FB59670A813A}" dt="2024-03-11T20:24:28.768" v="1092" actId="1036"/>
          <ac:spMkLst>
            <pc:docMk/>
            <pc:sldMk cId="2074184892" sldId="263"/>
            <ac:spMk id="32" creationId="{2750C0C0-A7EC-3E2B-9C39-C821FBA8F156}"/>
          </ac:spMkLst>
        </pc:spChg>
        <pc:spChg chg="add del mod">
          <ac:chgData name="Perez-Diez, Ainhoa (NIH/NIAID) [E]" userId="8da4d198-b591-49b9-8018-c3d5e27595e2" providerId="ADAL" clId="{8C3ED92A-95F2-FC49-9281-FB59670A813A}" dt="2024-03-11T19:51:42.951" v="886"/>
          <ac:spMkLst>
            <pc:docMk/>
            <pc:sldMk cId="2074184892" sldId="263"/>
            <ac:spMk id="43" creationId="{17C827C8-9BFF-E2DC-A8A7-F2F0B72BA845}"/>
          </ac:spMkLst>
        </pc:spChg>
        <pc:spChg chg="add mod">
          <ac:chgData name="Perez-Diez, Ainhoa (NIH/NIAID) [E]" userId="8da4d198-b591-49b9-8018-c3d5e27595e2" providerId="ADAL" clId="{8C3ED92A-95F2-FC49-9281-FB59670A813A}" dt="2024-03-11T19:51:39.511" v="884" actId="14100"/>
          <ac:spMkLst>
            <pc:docMk/>
            <pc:sldMk cId="2074184892" sldId="263"/>
            <ac:spMk id="44" creationId="{E7BC82CC-ADED-32E1-C2F2-686077133D66}"/>
          </ac:spMkLst>
        </pc:spChg>
        <pc:spChg chg="add del mod">
          <ac:chgData name="Perez-Diez, Ainhoa (NIH/NIAID) [E]" userId="8da4d198-b591-49b9-8018-c3d5e27595e2" providerId="ADAL" clId="{8C3ED92A-95F2-FC49-9281-FB59670A813A}" dt="2024-03-11T19:50:47.209" v="868" actId="478"/>
          <ac:spMkLst>
            <pc:docMk/>
            <pc:sldMk cId="2074184892" sldId="263"/>
            <ac:spMk id="45" creationId="{B3460C2F-42C6-66D5-73A1-C67F0D3713FD}"/>
          </ac:spMkLst>
        </pc:spChg>
        <pc:spChg chg="add mod">
          <ac:chgData name="Perez-Diez, Ainhoa (NIH/NIAID) [E]" userId="8da4d198-b591-49b9-8018-c3d5e27595e2" providerId="ADAL" clId="{8C3ED92A-95F2-FC49-9281-FB59670A813A}" dt="2024-03-11T19:52:30.679" v="900" actId="1036"/>
          <ac:spMkLst>
            <pc:docMk/>
            <pc:sldMk cId="2074184892" sldId="263"/>
            <ac:spMk id="46" creationId="{F5331CA4-313D-8B31-9B4F-7C5C7435BDB2}"/>
          </ac:spMkLst>
        </pc:spChg>
        <pc:spChg chg="add mod">
          <ac:chgData name="Perez-Diez, Ainhoa (NIH/NIAID) [E]" userId="8da4d198-b591-49b9-8018-c3d5e27595e2" providerId="ADAL" clId="{8C3ED92A-95F2-FC49-9281-FB59670A813A}" dt="2024-03-11T19:52:59.099" v="906" actId="207"/>
          <ac:spMkLst>
            <pc:docMk/>
            <pc:sldMk cId="2074184892" sldId="263"/>
            <ac:spMk id="47" creationId="{B4E0B936-0F1F-DA2D-E5C9-568C28E59E88}"/>
          </ac:spMkLst>
        </pc:spChg>
        <pc:spChg chg="add mod">
          <ac:chgData name="Perez-Diez, Ainhoa (NIH/NIAID) [E]" userId="8da4d198-b591-49b9-8018-c3d5e27595e2" providerId="ADAL" clId="{8C3ED92A-95F2-FC49-9281-FB59670A813A}" dt="2024-03-11T19:53:09.282" v="907" actId="207"/>
          <ac:spMkLst>
            <pc:docMk/>
            <pc:sldMk cId="2074184892" sldId="263"/>
            <ac:spMk id="48" creationId="{3C8DE5E6-49C7-621E-661D-C1D82E73840A}"/>
          </ac:spMkLst>
        </pc:spChg>
        <pc:spChg chg="add mod">
          <ac:chgData name="Perez-Diez, Ainhoa (NIH/NIAID) [E]" userId="8da4d198-b591-49b9-8018-c3d5e27595e2" providerId="ADAL" clId="{8C3ED92A-95F2-FC49-9281-FB59670A813A}" dt="2024-03-11T20:24:28.768" v="1092" actId="1036"/>
          <ac:spMkLst>
            <pc:docMk/>
            <pc:sldMk cId="2074184892" sldId="263"/>
            <ac:spMk id="52" creationId="{8146F628-78B6-16B5-06AF-3CED4DBF22F5}"/>
          </ac:spMkLst>
        </pc:spChg>
        <pc:spChg chg="add mod">
          <ac:chgData name="Perez-Diez, Ainhoa (NIH/NIAID) [E]" userId="8da4d198-b591-49b9-8018-c3d5e27595e2" providerId="ADAL" clId="{8C3ED92A-95F2-FC49-9281-FB59670A813A}" dt="2024-03-11T20:25:27.344" v="1106" actId="1038"/>
          <ac:spMkLst>
            <pc:docMk/>
            <pc:sldMk cId="2074184892" sldId="263"/>
            <ac:spMk id="56" creationId="{07DEDF5B-299E-7A64-B490-5E3C1510680E}"/>
          </ac:spMkLst>
        </pc:spChg>
        <pc:spChg chg="add mod">
          <ac:chgData name="Perez-Diez, Ainhoa (NIH/NIAID) [E]" userId="8da4d198-b591-49b9-8018-c3d5e27595e2" providerId="ADAL" clId="{8C3ED92A-95F2-FC49-9281-FB59670A813A}" dt="2024-03-11T20:28:12.219" v="1163" actId="13926"/>
          <ac:spMkLst>
            <pc:docMk/>
            <pc:sldMk cId="2074184892" sldId="263"/>
            <ac:spMk id="60" creationId="{F6A6E2B0-8830-4E66-0046-8C6DC3EAAE68}"/>
          </ac:spMkLst>
        </pc:spChg>
        <pc:grpChg chg="add mod">
          <ac:chgData name="Perez-Diez, Ainhoa (NIH/NIAID) [E]" userId="8da4d198-b591-49b9-8018-c3d5e27595e2" providerId="ADAL" clId="{8C3ED92A-95F2-FC49-9281-FB59670A813A}" dt="2024-03-11T20:24:28.768" v="1092" actId="1036"/>
          <ac:grpSpMkLst>
            <pc:docMk/>
            <pc:sldMk cId="2074184892" sldId="263"/>
            <ac:grpSpMk id="49" creationId="{E37B63EC-4598-C59C-4884-1EA30C476BAC}"/>
          </ac:grpSpMkLst>
        </pc:grpChg>
        <pc:grpChg chg="add mod">
          <ac:chgData name="Perez-Diez, Ainhoa (NIH/NIAID) [E]" userId="8da4d198-b591-49b9-8018-c3d5e27595e2" providerId="ADAL" clId="{8C3ED92A-95F2-FC49-9281-FB59670A813A}" dt="2024-03-11T20:24:28.768" v="1092" actId="1036"/>
          <ac:grpSpMkLst>
            <pc:docMk/>
            <pc:sldMk cId="2074184892" sldId="263"/>
            <ac:grpSpMk id="50" creationId="{E34EE805-951B-C8FC-7570-8F9E78B6E5E8}"/>
          </ac:grpSpMkLst>
        </pc:grpChg>
        <pc:picChg chg="mod">
          <ac:chgData name="Perez-Diez, Ainhoa (NIH/NIAID) [E]" userId="8da4d198-b591-49b9-8018-c3d5e27595e2" providerId="ADAL" clId="{8C3ED92A-95F2-FC49-9281-FB59670A813A}" dt="2024-03-11T20:24:28.768" v="1092" actId="1036"/>
          <ac:picMkLst>
            <pc:docMk/>
            <pc:sldMk cId="2074184892" sldId="263"/>
            <ac:picMk id="10" creationId="{6D5C6E71-F50C-4D4B-F679-C2D5401DE0C3}"/>
          </ac:picMkLst>
        </pc:picChg>
        <pc:picChg chg="add del mod">
          <ac:chgData name="Perez-Diez, Ainhoa (NIH/NIAID) [E]" userId="8da4d198-b591-49b9-8018-c3d5e27595e2" providerId="ADAL" clId="{8C3ED92A-95F2-FC49-9281-FB59670A813A}" dt="2024-03-11T19:40:57.886" v="721" actId="478"/>
          <ac:picMkLst>
            <pc:docMk/>
            <pc:sldMk cId="2074184892" sldId="263"/>
            <ac:picMk id="16" creationId="{8CB8ECB4-4F14-F1A3-0B19-9D6FBB915C92}"/>
          </ac:picMkLst>
        </pc:picChg>
        <pc:picChg chg="add del mod">
          <ac:chgData name="Perez-Diez, Ainhoa (NIH/NIAID) [E]" userId="8da4d198-b591-49b9-8018-c3d5e27595e2" providerId="ADAL" clId="{8C3ED92A-95F2-FC49-9281-FB59670A813A}" dt="2024-03-11T19:47:32.886" v="780" actId="478"/>
          <ac:picMkLst>
            <pc:docMk/>
            <pc:sldMk cId="2074184892" sldId="263"/>
            <ac:picMk id="18" creationId="{44B2D607-C61D-914B-8E17-0388297842B0}"/>
          </ac:picMkLst>
        </pc:picChg>
        <pc:picChg chg="mod">
          <ac:chgData name="Perez-Diez, Ainhoa (NIH/NIAID) [E]" userId="8da4d198-b591-49b9-8018-c3d5e27595e2" providerId="ADAL" clId="{8C3ED92A-95F2-FC49-9281-FB59670A813A}" dt="2024-03-11T20:24:28.768" v="1092" actId="1036"/>
          <ac:picMkLst>
            <pc:docMk/>
            <pc:sldMk cId="2074184892" sldId="263"/>
            <ac:picMk id="20" creationId="{EF8AA249-21AD-15DF-526A-76300A54F27D}"/>
          </ac:picMkLst>
        </pc:picChg>
        <pc:picChg chg="add del mod">
          <ac:chgData name="Perez-Diez, Ainhoa (NIH/NIAID) [E]" userId="8da4d198-b591-49b9-8018-c3d5e27595e2" providerId="ADAL" clId="{8C3ED92A-95F2-FC49-9281-FB59670A813A}" dt="2024-03-11T20:20:49.577" v="1009" actId="478"/>
          <ac:picMkLst>
            <pc:docMk/>
            <pc:sldMk cId="2074184892" sldId="263"/>
            <ac:picMk id="29" creationId="{D898BEF9-1F8D-25E7-6081-28E1762AD452}"/>
          </ac:picMkLst>
        </pc:picChg>
        <pc:picChg chg="del mod">
          <ac:chgData name="Perez-Diez, Ainhoa (NIH/NIAID) [E]" userId="8da4d198-b591-49b9-8018-c3d5e27595e2" providerId="ADAL" clId="{8C3ED92A-95F2-FC49-9281-FB59670A813A}" dt="2024-03-11T20:21:07.628" v="1011" actId="478"/>
          <ac:picMkLst>
            <pc:docMk/>
            <pc:sldMk cId="2074184892" sldId="263"/>
            <ac:picMk id="30" creationId="{180A4A10-9914-38F9-0FA8-6CCA65A90196}"/>
          </ac:picMkLst>
        </pc:picChg>
        <pc:picChg chg="add del mod">
          <ac:chgData name="Perez-Diez, Ainhoa (NIH/NIAID) [E]" userId="8da4d198-b591-49b9-8018-c3d5e27595e2" providerId="ADAL" clId="{8C3ED92A-95F2-FC49-9281-FB59670A813A}" dt="2024-03-11T19:56:14.077" v="953" actId="478"/>
          <ac:picMkLst>
            <pc:docMk/>
            <pc:sldMk cId="2074184892" sldId="263"/>
            <ac:picMk id="39" creationId="{35033245-7836-980B-68B0-04A75FDF16FC}"/>
          </ac:picMkLst>
        </pc:picChg>
        <pc:picChg chg="add mod">
          <ac:chgData name="Perez-Diez, Ainhoa (NIH/NIAID) [E]" userId="8da4d198-b591-49b9-8018-c3d5e27595e2" providerId="ADAL" clId="{8C3ED92A-95F2-FC49-9281-FB59670A813A}" dt="2024-03-11T20:24:28.768" v="1092" actId="1036"/>
          <ac:picMkLst>
            <pc:docMk/>
            <pc:sldMk cId="2074184892" sldId="263"/>
            <ac:picMk id="51" creationId="{64885804-730E-19D6-A0AC-63CD381F29FE}"/>
          </ac:picMkLst>
        </pc:picChg>
        <pc:picChg chg="add del mod">
          <ac:chgData name="Perez-Diez, Ainhoa (NIH/NIAID) [E]" userId="8da4d198-b591-49b9-8018-c3d5e27595e2" providerId="ADAL" clId="{8C3ED92A-95F2-FC49-9281-FB59670A813A}" dt="2024-03-11T20:20:30.220" v="1005" actId="478"/>
          <ac:picMkLst>
            <pc:docMk/>
            <pc:sldMk cId="2074184892" sldId="263"/>
            <ac:picMk id="53" creationId="{7F0A80E0-84C9-9355-586F-853B63BB97B9}"/>
          </ac:picMkLst>
        </pc:picChg>
        <pc:picChg chg="add mod">
          <ac:chgData name="Perez-Diez, Ainhoa (NIH/NIAID) [E]" userId="8da4d198-b591-49b9-8018-c3d5e27595e2" providerId="ADAL" clId="{8C3ED92A-95F2-FC49-9281-FB59670A813A}" dt="2024-03-11T20:26:55.552" v="1145" actId="167"/>
          <ac:picMkLst>
            <pc:docMk/>
            <pc:sldMk cId="2074184892" sldId="263"/>
            <ac:picMk id="54" creationId="{145DFC2A-DEE2-49B2-2B66-61CF9EA37C0C}"/>
          </ac:picMkLst>
        </pc:picChg>
        <pc:cxnChg chg="add del mod">
          <ac:chgData name="Perez-Diez, Ainhoa (NIH/NIAID) [E]" userId="8da4d198-b591-49b9-8018-c3d5e27595e2" providerId="ADAL" clId="{8C3ED92A-95F2-FC49-9281-FB59670A813A}" dt="2024-03-11T20:26:43.750" v="1144" actId="478"/>
          <ac:cxnSpMkLst>
            <pc:docMk/>
            <pc:sldMk cId="2074184892" sldId="263"/>
            <ac:cxnSpMk id="11" creationId="{9F276D34-5ED2-2F61-91FE-B441B5D37A2E}"/>
          </ac:cxnSpMkLst>
        </pc:cxnChg>
        <pc:cxnChg chg="add mod">
          <ac:chgData name="Perez-Diez, Ainhoa (NIH/NIAID) [E]" userId="8da4d198-b591-49b9-8018-c3d5e27595e2" providerId="ADAL" clId="{8C3ED92A-95F2-FC49-9281-FB59670A813A}" dt="2024-03-11T20:27:17.582" v="1160" actId="1035"/>
          <ac:cxnSpMkLst>
            <pc:docMk/>
            <pc:sldMk cId="2074184892" sldId="263"/>
            <ac:cxnSpMk id="13" creationId="{7EDEE9BB-34D6-E04D-37E8-736D40FA5191}"/>
          </ac:cxnSpMkLst>
        </pc:cxnChg>
        <pc:cxnChg chg="add del mod">
          <ac:chgData name="Perez-Diez, Ainhoa (NIH/NIAID) [E]" userId="8da4d198-b591-49b9-8018-c3d5e27595e2" providerId="ADAL" clId="{8C3ED92A-95F2-FC49-9281-FB59670A813A}" dt="2024-03-11T19:48:45.709" v="831" actId="478"/>
          <ac:cxnSpMkLst>
            <pc:docMk/>
            <pc:sldMk cId="2074184892" sldId="263"/>
            <ac:cxnSpMk id="33" creationId="{0221B14A-AA35-668A-B01F-E07AD3CBB345}"/>
          </ac:cxnSpMkLst>
        </pc:cxnChg>
        <pc:cxnChg chg="add del mod">
          <ac:chgData name="Perez-Diez, Ainhoa (NIH/NIAID) [E]" userId="8da4d198-b591-49b9-8018-c3d5e27595e2" providerId="ADAL" clId="{8C3ED92A-95F2-FC49-9281-FB59670A813A}" dt="2024-03-11T19:48:44.832" v="830" actId="478"/>
          <ac:cxnSpMkLst>
            <pc:docMk/>
            <pc:sldMk cId="2074184892" sldId="263"/>
            <ac:cxnSpMk id="37" creationId="{58826069-A6A7-F930-F908-4775E0C2E3BE}"/>
          </ac:cxnSpMkLst>
        </pc:cxnChg>
        <pc:cxnChg chg="add del mod">
          <ac:chgData name="Perez-Diez, Ainhoa (NIH/NIAID) [E]" userId="8da4d198-b591-49b9-8018-c3d5e27595e2" providerId="ADAL" clId="{8C3ED92A-95F2-FC49-9281-FB59670A813A}" dt="2024-03-11T20:23:06.506" v="1036" actId="478"/>
          <ac:cxnSpMkLst>
            <pc:docMk/>
            <pc:sldMk cId="2074184892" sldId="263"/>
            <ac:cxnSpMk id="38" creationId="{FC4149F1-EEA5-0B6E-A963-BEF7FC9360D1}"/>
          </ac:cxnSpMkLst>
        </pc:cxnChg>
        <pc:cxnChg chg="add del mod">
          <ac:chgData name="Perez-Diez, Ainhoa (NIH/NIAID) [E]" userId="8da4d198-b591-49b9-8018-c3d5e27595e2" providerId="ADAL" clId="{8C3ED92A-95F2-FC49-9281-FB59670A813A}" dt="2024-03-11T20:23:06.506" v="1036" actId="478"/>
          <ac:cxnSpMkLst>
            <pc:docMk/>
            <pc:sldMk cId="2074184892" sldId="263"/>
            <ac:cxnSpMk id="41" creationId="{E9375A19-C935-5C61-70BC-A6322F5AB314}"/>
          </ac:cxnSpMkLst>
        </pc:cxnChg>
        <pc:cxnChg chg="add del mod">
          <ac:chgData name="Perez-Diez, Ainhoa (NIH/NIAID) [E]" userId="8da4d198-b591-49b9-8018-c3d5e27595e2" providerId="ADAL" clId="{8C3ED92A-95F2-FC49-9281-FB59670A813A}" dt="2024-03-11T20:23:06.506" v="1036" actId="478"/>
          <ac:cxnSpMkLst>
            <pc:docMk/>
            <pc:sldMk cId="2074184892" sldId="263"/>
            <ac:cxnSpMk id="42" creationId="{58891BF4-385B-58A1-C5E6-6D1048E0FF24}"/>
          </ac:cxnSpMkLst>
        </pc:cxnChg>
      </pc:sldChg>
      <pc:sldChg chg="addSp modSp mod">
        <pc:chgData name="Perez-Diez, Ainhoa (NIH/NIAID) [E]" userId="8da4d198-b591-49b9-8018-c3d5e27595e2" providerId="ADAL" clId="{8C3ED92A-95F2-FC49-9281-FB59670A813A}" dt="2024-03-07T16:21:59.538" v="555" actId="20577"/>
        <pc:sldMkLst>
          <pc:docMk/>
          <pc:sldMk cId="688995421" sldId="264"/>
        </pc:sldMkLst>
        <pc:spChg chg="mod">
          <ac:chgData name="Perez-Diez, Ainhoa (NIH/NIAID) [E]" userId="8da4d198-b591-49b9-8018-c3d5e27595e2" providerId="ADAL" clId="{8C3ED92A-95F2-FC49-9281-FB59670A813A}" dt="2024-03-07T16:21:59.538" v="555" actId="20577"/>
          <ac:spMkLst>
            <pc:docMk/>
            <pc:sldMk cId="688995421" sldId="264"/>
            <ac:spMk id="3" creationId="{E19BFA2F-F8CE-877B-FBDD-127CB2FAD5D4}"/>
          </ac:spMkLst>
        </pc:spChg>
        <pc:spChg chg="add mod">
          <ac:chgData name="Perez-Diez, Ainhoa (NIH/NIAID) [E]" userId="8da4d198-b591-49b9-8018-c3d5e27595e2" providerId="ADAL" clId="{8C3ED92A-95F2-FC49-9281-FB59670A813A}" dt="2024-03-07T16:13:33.159" v="154" actId="20577"/>
          <ac:spMkLst>
            <pc:docMk/>
            <pc:sldMk cId="688995421" sldId="264"/>
            <ac:spMk id="26" creationId="{D7FC8875-51F6-71AE-11F7-4C018832C15D}"/>
          </ac:spMkLst>
        </pc:spChg>
        <pc:spChg chg="add mod">
          <ac:chgData name="Perez-Diez, Ainhoa (NIH/NIAID) [E]" userId="8da4d198-b591-49b9-8018-c3d5e27595e2" providerId="ADAL" clId="{8C3ED92A-95F2-FC49-9281-FB59670A813A}" dt="2024-03-06T21:03:57.934" v="70" actId="1036"/>
          <ac:spMkLst>
            <pc:docMk/>
            <pc:sldMk cId="688995421" sldId="264"/>
            <ac:spMk id="34" creationId="{FAB5B414-4B38-E847-201B-84029C6E760C}"/>
          </ac:spMkLst>
        </pc:spChg>
        <pc:spChg chg="add mod">
          <ac:chgData name="Perez-Diez, Ainhoa (NIH/NIAID) [E]" userId="8da4d198-b591-49b9-8018-c3d5e27595e2" providerId="ADAL" clId="{8C3ED92A-95F2-FC49-9281-FB59670A813A}" dt="2024-03-06T21:04:41.943" v="102" actId="13926"/>
          <ac:spMkLst>
            <pc:docMk/>
            <pc:sldMk cId="688995421" sldId="264"/>
            <ac:spMk id="35" creationId="{04E9284F-FA19-7631-511E-1F3B965D9D57}"/>
          </ac:spMkLst>
        </pc:spChg>
        <pc:spChg chg="add mod">
          <ac:chgData name="Perez-Diez, Ainhoa (NIH/NIAID) [E]" userId="8da4d198-b591-49b9-8018-c3d5e27595e2" providerId="ADAL" clId="{8C3ED92A-95F2-FC49-9281-FB59670A813A}" dt="2024-03-06T21:04:31.818" v="101" actId="1035"/>
          <ac:spMkLst>
            <pc:docMk/>
            <pc:sldMk cId="688995421" sldId="264"/>
            <ac:spMk id="36" creationId="{BC04353C-14DB-9E83-CD16-53F5E8B2850B}"/>
          </ac:spMkLst>
        </pc:spChg>
        <pc:picChg chg="add mod">
          <ac:chgData name="Perez-Diez, Ainhoa (NIH/NIAID) [E]" userId="8da4d198-b591-49b9-8018-c3d5e27595e2" providerId="ADAL" clId="{8C3ED92A-95F2-FC49-9281-FB59670A813A}" dt="2024-03-06T21:03:16.248" v="47" actId="1076"/>
          <ac:picMkLst>
            <pc:docMk/>
            <pc:sldMk cId="688995421" sldId="264"/>
            <ac:picMk id="2" creationId="{28FF0A28-76C8-9245-33AC-324135EF7CC5}"/>
          </ac:picMkLst>
        </pc:picChg>
      </pc:sldChg>
      <pc:sldChg chg="delSp mod">
        <pc:chgData name="Perez-Diez, Ainhoa (NIH/NIAID) [E]" userId="8da4d198-b591-49b9-8018-c3d5e27595e2" providerId="ADAL" clId="{8C3ED92A-95F2-FC49-9281-FB59670A813A}" dt="2024-03-11T19:45:13.454" v="776" actId="165"/>
        <pc:sldMkLst>
          <pc:docMk/>
          <pc:sldMk cId="1927409506" sldId="265"/>
        </pc:sldMkLst>
        <pc:spChg chg="topLvl">
          <ac:chgData name="Perez-Diez, Ainhoa (NIH/NIAID) [E]" userId="8da4d198-b591-49b9-8018-c3d5e27595e2" providerId="ADAL" clId="{8C3ED92A-95F2-FC49-9281-FB59670A813A}" dt="2024-03-11T19:45:13.454" v="776" actId="165"/>
          <ac:spMkLst>
            <pc:docMk/>
            <pc:sldMk cId="1927409506" sldId="265"/>
            <ac:spMk id="7" creationId="{87374271-B0BE-A10F-E945-34BBEA031640}"/>
          </ac:spMkLst>
        </pc:spChg>
        <pc:spChg chg="topLvl">
          <ac:chgData name="Perez-Diez, Ainhoa (NIH/NIAID) [E]" userId="8da4d198-b591-49b9-8018-c3d5e27595e2" providerId="ADAL" clId="{8C3ED92A-95F2-FC49-9281-FB59670A813A}" dt="2024-03-11T19:45:13.454" v="776" actId="165"/>
          <ac:spMkLst>
            <pc:docMk/>
            <pc:sldMk cId="1927409506" sldId="265"/>
            <ac:spMk id="8" creationId="{2975E0CF-4FEE-C981-F1CF-3FBF48EA53FE}"/>
          </ac:spMkLst>
        </pc:spChg>
        <pc:spChg chg="topLvl">
          <ac:chgData name="Perez-Diez, Ainhoa (NIH/NIAID) [E]" userId="8da4d198-b591-49b9-8018-c3d5e27595e2" providerId="ADAL" clId="{8C3ED92A-95F2-FC49-9281-FB59670A813A}" dt="2024-03-11T19:45:13.454" v="776" actId="165"/>
          <ac:spMkLst>
            <pc:docMk/>
            <pc:sldMk cId="1927409506" sldId="265"/>
            <ac:spMk id="9" creationId="{66F2EA40-7054-2477-295F-C09148F39FCD}"/>
          </ac:spMkLst>
        </pc:spChg>
        <pc:spChg chg="topLvl">
          <ac:chgData name="Perez-Diez, Ainhoa (NIH/NIAID) [E]" userId="8da4d198-b591-49b9-8018-c3d5e27595e2" providerId="ADAL" clId="{8C3ED92A-95F2-FC49-9281-FB59670A813A}" dt="2024-03-11T19:45:13.454" v="776" actId="165"/>
          <ac:spMkLst>
            <pc:docMk/>
            <pc:sldMk cId="1927409506" sldId="265"/>
            <ac:spMk id="10" creationId="{9B42B2AC-D6F4-AAAD-69EA-8D67F444355A}"/>
          </ac:spMkLst>
        </pc:spChg>
        <pc:spChg chg="topLvl">
          <ac:chgData name="Perez-Diez, Ainhoa (NIH/NIAID) [E]" userId="8da4d198-b591-49b9-8018-c3d5e27595e2" providerId="ADAL" clId="{8C3ED92A-95F2-FC49-9281-FB59670A813A}" dt="2024-03-11T19:45:13.454" v="776" actId="165"/>
          <ac:spMkLst>
            <pc:docMk/>
            <pc:sldMk cId="1927409506" sldId="265"/>
            <ac:spMk id="11" creationId="{33762E5D-5C4B-CFFE-6563-C470C448032E}"/>
          </ac:spMkLst>
        </pc:spChg>
        <pc:spChg chg="topLvl">
          <ac:chgData name="Perez-Diez, Ainhoa (NIH/NIAID) [E]" userId="8da4d198-b591-49b9-8018-c3d5e27595e2" providerId="ADAL" clId="{8C3ED92A-95F2-FC49-9281-FB59670A813A}" dt="2024-03-11T19:45:13.454" v="776" actId="165"/>
          <ac:spMkLst>
            <pc:docMk/>
            <pc:sldMk cId="1927409506" sldId="265"/>
            <ac:spMk id="15" creationId="{4E39CEDF-8FBA-10C7-8B66-4E8A80712B50}"/>
          </ac:spMkLst>
        </pc:spChg>
        <pc:spChg chg="topLvl">
          <ac:chgData name="Perez-Diez, Ainhoa (NIH/NIAID) [E]" userId="8da4d198-b591-49b9-8018-c3d5e27595e2" providerId="ADAL" clId="{8C3ED92A-95F2-FC49-9281-FB59670A813A}" dt="2024-03-11T19:45:13.454" v="776" actId="165"/>
          <ac:spMkLst>
            <pc:docMk/>
            <pc:sldMk cId="1927409506" sldId="265"/>
            <ac:spMk id="16" creationId="{EE2FB9F6-4470-2BD1-4A2A-B52D42A042EA}"/>
          </ac:spMkLst>
        </pc:spChg>
        <pc:spChg chg="topLvl">
          <ac:chgData name="Perez-Diez, Ainhoa (NIH/NIAID) [E]" userId="8da4d198-b591-49b9-8018-c3d5e27595e2" providerId="ADAL" clId="{8C3ED92A-95F2-FC49-9281-FB59670A813A}" dt="2024-03-11T19:45:13.454" v="776" actId="165"/>
          <ac:spMkLst>
            <pc:docMk/>
            <pc:sldMk cId="1927409506" sldId="265"/>
            <ac:spMk id="17" creationId="{BCD520E2-BF9B-3F63-5FC6-F454E3D6B9F7}"/>
          </ac:spMkLst>
        </pc:spChg>
        <pc:grpChg chg="del">
          <ac:chgData name="Perez-Diez, Ainhoa (NIH/NIAID) [E]" userId="8da4d198-b591-49b9-8018-c3d5e27595e2" providerId="ADAL" clId="{8C3ED92A-95F2-FC49-9281-FB59670A813A}" dt="2024-03-11T19:45:13.454" v="776" actId="165"/>
          <ac:grpSpMkLst>
            <pc:docMk/>
            <pc:sldMk cId="1927409506" sldId="265"/>
            <ac:grpSpMk id="5" creationId="{C7AC137F-B352-DD1F-1EA7-2F6225997A17}"/>
          </ac:grpSpMkLst>
        </pc:grpChg>
        <pc:picChg chg="topLvl">
          <ac:chgData name="Perez-Diez, Ainhoa (NIH/NIAID) [E]" userId="8da4d198-b591-49b9-8018-c3d5e27595e2" providerId="ADAL" clId="{8C3ED92A-95F2-FC49-9281-FB59670A813A}" dt="2024-03-11T19:45:13.454" v="776" actId="165"/>
          <ac:picMkLst>
            <pc:docMk/>
            <pc:sldMk cId="1927409506" sldId="265"/>
            <ac:picMk id="6" creationId="{904E5064-DB11-7290-31A3-DD54FCC01425}"/>
          </ac:picMkLst>
        </pc:picChg>
        <pc:cxnChg chg="topLvl">
          <ac:chgData name="Perez-Diez, Ainhoa (NIH/NIAID) [E]" userId="8da4d198-b591-49b9-8018-c3d5e27595e2" providerId="ADAL" clId="{8C3ED92A-95F2-FC49-9281-FB59670A813A}" dt="2024-03-11T19:45:13.454" v="776" actId="165"/>
          <ac:cxnSpMkLst>
            <pc:docMk/>
            <pc:sldMk cId="1927409506" sldId="265"/>
            <ac:cxnSpMk id="12" creationId="{9A596570-7690-EEBC-694F-34AB021242F9}"/>
          </ac:cxnSpMkLst>
        </pc:cxnChg>
        <pc:cxnChg chg="topLvl">
          <ac:chgData name="Perez-Diez, Ainhoa (NIH/NIAID) [E]" userId="8da4d198-b591-49b9-8018-c3d5e27595e2" providerId="ADAL" clId="{8C3ED92A-95F2-FC49-9281-FB59670A813A}" dt="2024-03-11T19:45:13.454" v="776" actId="165"/>
          <ac:cxnSpMkLst>
            <pc:docMk/>
            <pc:sldMk cId="1927409506" sldId="265"/>
            <ac:cxnSpMk id="13" creationId="{8386A65A-F0E1-7B6D-067D-88B3D66D7F2A}"/>
          </ac:cxnSpMkLst>
        </pc:cxnChg>
        <pc:cxnChg chg="topLvl">
          <ac:chgData name="Perez-Diez, Ainhoa (NIH/NIAID) [E]" userId="8da4d198-b591-49b9-8018-c3d5e27595e2" providerId="ADAL" clId="{8C3ED92A-95F2-FC49-9281-FB59670A813A}" dt="2024-03-11T19:45:13.454" v="776" actId="165"/>
          <ac:cxnSpMkLst>
            <pc:docMk/>
            <pc:sldMk cId="1927409506" sldId="265"/>
            <ac:cxnSpMk id="14" creationId="{FB5DD29F-DE3E-B6C7-1268-BE3703BD0036}"/>
          </ac:cxnSpMkLst>
        </pc:cxnChg>
        <pc:cxnChg chg="topLvl">
          <ac:chgData name="Perez-Diez, Ainhoa (NIH/NIAID) [E]" userId="8da4d198-b591-49b9-8018-c3d5e27595e2" providerId="ADAL" clId="{8C3ED92A-95F2-FC49-9281-FB59670A813A}" dt="2024-03-11T19:45:13.454" v="776" actId="165"/>
          <ac:cxnSpMkLst>
            <pc:docMk/>
            <pc:sldMk cId="1927409506" sldId="265"/>
            <ac:cxnSpMk id="18" creationId="{92D67C5A-8742-92F2-94EE-7E8A77755654}"/>
          </ac:cxnSpMkLst>
        </pc:cxnChg>
      </pc:sldChg>
      <pc:sldChg chg="addSp delSp modSp new del mod">
        <pc:chgData name="Perez-Diez, Ainhoa (NIH/NIAID) [E]" userId="8da4d198-b591-49b9-8018-c3d5e27595e2" providerId="ADAL" clId="{8C3ED92A-95F2-FC49-9281-FB59670A813A}" dt="2024-03-11T20:37:31.428" v="1547" actId="2696"/>
        <pc:sldMkLst>
          <pc:docMk/>
          <pc:sldMk cId="565468257" sldId="266"/>
        </pc:sldMkLst>
        <pc:spChg chg="add mod">
          <ac:chgData name="Perez-Diez, Ainhoa (NIH/NIAID) [E]" userId="8da4d198-b591-49b9-8018-c3d5e27595e2" providerId="ADAL" clId="{8C3ED92A-95F2-FC49-9281-FB59670A813A}" dt="2024-03-11T19:30:39.089" v="558"/>
          <ac:spMkLst>
            <pc:docMk/>
            <pc:sldMk cId="565468257" sldId="266"/>
            <ac:spMk id="2" creationId="{62D52BB8-1D71-EF95-E84D-0A20A82F09F9}"/>
          </ac:spMkLst>
        </pc:spChg>
        <pc:spChg chg="del">
          <ac:chgData name="Perez-Diez, Ainhoa (NIH/NIAID) [E]" userId="8da4d198-b591-49b9-8018-c3d5e27595e2" providerId="ADAL" clId="{8C3ED92A-95F2-FC49-9281-FB59670A813A}" dt="2024-03-07T22:07:32.911" v="557" actId="478"/>
          <ac:spMkLst>
            <pc:docMk/>
            <pc:sldMk cId="565468257" sldId="266"/>
            <ac:spMk id="2" creationId="{8030E071-DAFB-B071-5FF6-6D410A4BBA51}"/>
          </ac:spMkLst>
        </pc:spChg>
        <pc:spChg chg="del">
          <ac:chgData name="Perez-Diez, Ainhoa (NIH/NIAID) [E]" userId="8da4d198-b591-49b9-8018-c3d5e27595e2" providerId="ADAL" clId="{8C3ED92A-95F2-FC49-9281-FB59670A813A}" dt="2024-03-07T22:07:32.911" v="557" actId="478"/>
          <ac:spMkLst>
            <pc:docMk/>
            <pc:sldMk cId="565468257" sldId="266"/>
            <ac:spMk id="3" creationId="{42EA6588-1434-B12D-B249-87DF6C84F0F3}"/>
          </ac:spMkLst>
        </pc:spChg>
        <pc:spChg chg="add mod">
          <ac:chgData name="Perez-Diez, Ainhoa (NIH/NIAID) [E]" userId="8da4d198-b591-49b9-8018-c3d5e27595e2" providerId="ADAL" clId="{8C3ED92A-95F2-FC49-9281-FB59670A813A}" dt="2024-03-11T19:30:39.089" v="558"/>
          <ac:spMkLst>
            <pc:docMk/>
            <pc:sldMk cId="565468257" sldId="266"/>
            <ac:spMk id="3" creationId="{4EBCF688-30EA-EFFF-87F3-C8146206A971}"/>
          </ac:spMkLst>
        </pc:spChg>
        <pc:spChg chg="add mod">
          <ac:chgData name="Perez-Diez, Ainhoa (NIH/NIAID) [E]" userId="8da4d198-b591-49b9-8018-c3d5e27595e2" providerId="ADAL" clId="{8C3ED92A-95F2-FC49-9281-FB59670A813A}" dt="2024-03-11T19:30:39.089" v="558"/>
          <ac:spMkLst>
            <pc:docMk/>
            <pc:sldMk cId="565468257" sldId="266"/>
            <ac:spMk id="4" creationId="{510E0BA6-84C1-5722-DDA9-587B25716984}"/>
          </ac:spMkLst>
        </pc:spChg>
        <pc:spChg chg="add mod">
          <ac:chgData name="Perez-Diez, Ainhoa (NIH/NIAID) [E]" userId="8da4d198-b591-49b9-8018-c3d5e27595e2" providerId="ADAL" clId="{8C3ED92A-95F2-FC49-9281-FB59670A813A}" dt="2024-03-11T19:30:39.089" v="558"/>
          <ac:spMkLst>
            <pc:docMk/>
            <pc:sldMk cId="565468257" sldId="266"/>
            <ac:spMk id="5" creationId="{76D37C77-1905-E1A7-5D65-3E63F1FAC0B9}"/>
          </ac:spMkLst>
        </pc:spChg>
        <pc:spChg chg="add mod">
          <ac:chgData name="Perez-Diez, Ainhoa (NIH/NIAID) [E]" userId="8da4d198-b591-49b9-8018-c3d5e27595e2" providerId="ADAL" clId="{8C3ED92A-95F2-FC49-9281-FB59670A813A}" dt="2024-03-11T19:30:39.089" v="558"/>
          <ac:spMkLst>
            <pc:docMk/>
            <pc:sldMk cId="565468257" sldId="266"/>
            <ac:spMk id="6" creationId="{6D36BE9C-6BE0-900C-5010-163B3AB9456F}"/>
          </ac:spMkLst>
        </pc:spChg>
        <pc:spChg chg="add mod">
          <ac:chgData name="Perez-Diez, Ainhoa (NIH/NIAID) [E]" userId="8da4d198-b591-49b9-8018-c3d5e27595e2" providerId="ADAL" clId="{8C3ED92A-95F2-FC49-9281-FB59670A813A}" dt="2024-03-11T19:30:39.089" v="558"/>
          <ac:spMkLst>
            <pc:docMk/>
            <pc:sldMk cId="565468257" sldId="266"/>
            <ac:spMk id="7" creationId="{303EAD92-A81B-0B25-A638-3B4BB31D209C}"/>
          </ac:spMkLst>
        </pc:spChg>
        <pc:spChg chg="add mod">
          <ac:chgData name="Perez-Diez, Ainhoa (NIH/NIAID) [E]" userId="8da4d198-b591-49b9-8018-c3d5e27595e2" providerId="ADAL" clId="{8C3ED92A-95F2-FC49-9281-FB59670A813A}" dt="2024-03-11T19:30:39.089" v="558"/>
          <ac:spMkLst>
            <pc:docMk/>
            <pc:sldMk cId="565468257" sldId="266"/>
            <ac:spMk id="8" creationId="{F16EBB53-7B8A-5586-EB82-E1A7455DAC60}"/>
          </ac:spMkLst>
        </pc:spChg>
        <pc:spChg chg="add mod">
          <ac:chgData name="Perez-Diez, Ainhoa (NIH/NIAID) [E]" userId="8da4d198-b591-49b9-8018-c3d5e27595e2" providerId="ADAL" clId="{8C3ED92A-95F2-FC49-9281-FB59670A813A}" dt="2024-03-11T19:30:39.089" v="558"/>
          <ac:spMkLst>
            <pc:docMk/>
            <pc:sldMk cId="565468257" sldId="266"/>
            <ac:spMk id="9" creationId="{DE4DC828-3CCF-B22A-D6D6-985E39DA6F31}"/>
          </ac:spMkLst>
        </pc:spChg>
        <pc:spChg chg="add mod">
          <ac:chgData name="Perez-Diez, Ainhoa (NIH/NIAID) [E]" userId="8da4d198-b591-49b9-8018-c3d5e27595e2" providerId="ADAL" clId="{8C3ED92A-95F2-FC49-9281-FB59670A813A}" dt="2024-03-11T19:30:39.089" v="558"/>
          <ac:spMkLst>
            <pc:docMk/>
            <pc:sldMk cId="565468257" sldId="266"/>
            <ac:spMk id="10" creationId="{76F68476-6A74-672F-C52B-4F39A807BB16}"/>
          </ac:spMkLst>
        </pc:spChg>
        <pc:spChg chg="add mod">
          <ac:chgData name="Perez-Diez, Ainhoa (NIH/NIAID) [E]" userId="8da4d198-b591-49b9-8018-c3d5e27595e2" providerId="ADAL" clId="{8C3ED92A-95F2-FC49-9281-FB59670A813A}" dt="2024-03-11T19:30:39.089" v="558"/>
          <ac:spMkLst>
            <pc:docMk/>
            <pc:sldMk cId="565468257" sldId="266"/>
            <ac:spMk id="11" creationId="{2C082E09-FB2D-9892-A739-C98C4B87E419}"/>
          </ac:spMkLst>
        </pc:spChg>
        <pc:spChg chg="add mod">
          <ac:chgData name="Perez-Diez, Ainhoa (NIH/NIAID) [E]" userId="8da4d198-b591-49b9-8018-c3d5e27595e2" providerId="ADAL" clId="{8C3ED92A-95F2-FC49-9281-FB59670A813A}" dt="2024-03-11T19:30:39.089" v="558"/>
          <ac:spMkLst>
            <pc:docMk/>
            <pc:sldMk cId="565468257" sldId="266"/>
            <ac:spMk id="12" creationId="{CA2BF162-D0CA-59DB-AA8A-24B61BB4BA32}"/>
          </ac:spMkLst>
        </pc:spChg>
        <pc:spChg chg="add mod">
          <ac:chgData name="Perez-Diez, Ainhoa (NIH/NIAID) [E]" userId="8da4d198-b591-49b9-8018-c3d5e27595e2" providerId="ADAL" clId="{8C3ED92A-95F2-FC49-9281-FB59670A813A}" dt="2024-03-11T19:30:39.089" v="558"/>
          <ac:spMkLst>
            <pc:docMk/>
            <pc:sldMk cId="565468257" sldId="266"/>
            <ac:spMk id="13" creationId="{CCE466D1-EDC0-FDFC-A32C-99397FB35350}"/>
          </ac:spMkLst>
        </pc:spChg>
        <pc:spChg chg="add mod">
          <ac:chgData name="Perez-Diez, Ainhoa (NIH/NIAID) [E]" userId="8da4d198-b591-49b9-8018-c3d5e27595e2" providerId="ADAL" clId="{8C3ED92A-95F2-FC49-9281-FB59670A813A}" dt="2024-03-11T19:30:39.089" v="558"/>
          <ac:spMkLst>
            <pc:docMk/>
            <pc:sldMk cId="565468257" sldId="266"/>
            <ac:spMk id="14" creationId="{D7D01485-78A0-3C14-1C8F-6326027BDA54}"/>
          </ac:spMkLst>
        </pc:spChg>
        <pc:spChg chg="add mod">
          <ac:chgData name="Perez-Diez, Ainhoa (NIH/NIAID) [E]" userId="8da4d198-b591-49b9-8018-c3d5e27595e2" providerId="ADAL" clId="{8C3ED92A-95F2-FC49-9281-FB59670A813A}" dt="2024-03-11T19:30:39.089" v="558"/>
          <ac:spMkLst>
            <pc:docMk/>
            <pc:sldMk cId="565468257" sldId="266"/>
            <ac:spMk id="15" creationId="{73F4E3DE-7E8F-1668-6CEB-AE209FBCB7C4}"/>
          </ac:spMkLst>
        </pc:spChg>
        <pc:spChg chg="add mod">
          <ac:chgData name="Perez-Diez, Ainhoa (NIH/NIAID) [E]" userId="8da4d198-b591-49b9-8018-c3d5e27595e2" providerId="ADAL" clId="{8C3ED92A-95F2-FC49-9281-FB59670A813A}" dt="2024-03-11T19:30:39.089" v="558"/>
          <ac:spMkLst>
            <pc:docMk/>
            <pc:sldMk cId="565468257" sldId="266"/>
            <ac:spMk id="16" creationId="{7BFF818A-D992-3B97-45F8-AE9BEC8F3C72}"/>
          </ac:spMkLst>
        </pc:spChg>
        <pc:picChg chg="add mod">
          <ac:chgData name="Perez-Diez, Ainhoa (NIH/NIAID) [E]" userId="8da4d198-b591-49b9-8018-c3d5e27595e2" providerId="ADAL" clId="{8C3ED92A-95F2-FC49-9281-FB59670A813A}" dt="2024-03-11T19:30:39.089" v="558"/>
          <ac:picMkLst>
            <pc:docMk/>
            <pc:sldMk cId="565468257" sldId="266"/>
            <ac:picMk id="17" creationId="{401DF716-5A4A-74EA-2C6E-978C35EB2FE6}"/>
          </ac:picMkLst>
        </pc:picChg>
        <pc:picChg chg="add mod">
          <ac:chgData name="Perez-Diez, Ainhoa (NIH/NIAID) [E]" userId="8da4d198-b591-49b9-8018-c3d5e27595e2" providerId="ADAL" clId="{8C3ED92A-95F2-FC49-9281-FB59670A813A}" dt="2024-03-11T19:30:39.089" v="558"/>
          <ac:picMkLst>
            <pc:docMk/>
            <pc:sldMk cId="565468257" sldId="266"/>
            <ac:picMk id="18" creationId="{9DF0158E-7969-466D-A3F7-2737CDADD74C}"/>
          </ac:picMkLst>
        </pc:picChg>
        <pc:picChg chg="add mod">
          <ac:chgData name="Perez-Diez, Ainhoa (NIH/NIAID) [E]" userId="8da4d198-b591-49b9-8018-c3d5e27595e2" providerId="ADAL" clId="{8C3ED92A-95F2-FC49-9281-FB59670A813A}" dt="2024-03-11T19:30:39.089" v="558"/>
          <ac:picMkLst>
            <pc:docMk/>
            <pc:sldMk cId="565468257" sldId="266"/>
            <ac:picMk id="19" creationId="{D4DCA202-D76D-8552-1AD9-397965906719}"/>
          </ac:picMkLst>
        </pc:picChg>
        <pc:picChg chg="add mod">
          <ac:chgData name="Perez-Diez, Ainhoa (NIH/NIAID) [E]" userId="8da4d198-b591-49b9-8018-c3d5e27595e2" providerId="ADAL" clId="{8C3ED92A-95F2-FC49-9281-FB59670A813A}" dt="2024-03-11T19:30:39.089" v="558"/>
          <ac:picMkLst>
            <pc:docMk/>
            <pc:sldMk cId="565468257" sldId="266"/>
            <ac:picMk id="20" creationId="{14080306-A006-03A4-E459-D29C8DAC1FD3}"/>
          </ac:picMkLst>
        </pc:picChg>
      </pc:sldChg>
      <pc:sldChg chg="delSp new del mod">
        <pc:chgData name="Perez-Diez, Ainhoa (NIH/NIAID) [E]" userId="8da4d198-b591-49b9-8018-c3d5e27595e2" providerId="ADAL" clId="{8C3ED92A-95F2-FC49-9281-FB59670A813A}" dt="2024-03-06T20:56:17.730" v="2" actId="2696"/>
        <pc:sldMkLst>
          <pc:docMk/>
          <pc:sldMk cId="2414502331" sldId="266"/>
        </pc:sldMkLst>
        <pc:spChg chg="del">
          <ac:chgData name="Perez-Diez, Ainhoa (NIH/NIAID) [E]" userId="8da4d198-b591-49b9-8018-c3d5e27595e2" providerId="ADAL" clId="{8C3ED92A-95F2-FC49-9281-FB59670A813A}" dt="2024-03-06T20:56:00.457" v="1" actId="478"/>
          <ac:spMkLst>
            <pc:docMk/>
            <pc:sldMk cId="2414502331" sldId="266"/>
            <ac:spMk id="2" creationId="{95F57331-34B9-6F98-76C7-80B3D96A3E71}"/>
          </ac:spMkLst>
        </pc:spChg>
        <pc:spChg chg="del">
          <ac:chgData name="Perez-Diez, Ainhoa (NIH/NIAID) [E]" userId="8da4d198-b591-49b9-8018-c3d5e27595e2" providerId="ADAL" clId="{8C3ED92A-95F2-FC49-9281-FB59670A813A}" dt="2024-03-06T20:56:00.457" v="1" actId="478"/>
          <ac:spMkLst>
            <pc:docMk/>
            <pc:sldMk cId="2414502331" sldId="266"/>
            <ac:spMk id="3" creationId="{E9FF5177-097E-CA64-2CFF-5B68B9CD802E}"/>
          </ac:spMkLst>
        </pc:spChg>
      </pc:sldChg>
    </pc:docChg>
  </pc:docChgLst>
  <pc:docChgLst>
    <pc:chgData name="Perez-Diez, Ainhoa (NIH/NIAID) [E]" userId="8da4d198-b591-49b9-8018-c3d5e27595e2" providerId="ADAL" clId="{E3BA638D-F928-5A48-B7B1-D1D5AB691D77}"/>
    <pc:docChg chg="modSld">
      <pc:chgData name="Perez-Diez, Ainhoa (NIH/NIAID) [E]" userId="8da4d198-b591-49b9-8018-c3d5e27595e2" providerId="ADAL" clId="{E3BA638D-F928-5A48-B7B1-D1D5AB691D77}" dt="2024-03-14T15:22:54.799" v="0" actId="164"/>
      <pc:docMkLst>
        <pc:docMk/>
      </pc:docMkLst>
      <pc:sldChg chg="addSp mod">
        <pc:chgData name="Perez-Diez, Ainhoa (NIH/NIAID) [E]" userId="8da4d198-b591-49b9-8018-c3d5e27595e2" providerId="ADAL" clId="{E3BA638D-F928-5A48-B7B1-D1D5AB691D77}" dt="2024-03-14T15:22:54.799" v="0" actId="164"/>
        <pc:sldMkLst>
          <pc:docMk/>
          <pc:sldMk cId="2074184892" sldId="263"/>
        </pc:sldMkLst>
        <pc:grpChg chg="add">
          <ac:chgData name="Perez-Diez, Ainhoa (NIH/NIAID) [E]" userId="8da4d198-b591-49b9-8018-c3d5e27595e2" providerId="ADAL" clId="{E3BA638D-F928-5A48-B7B1-D1D5AB691D77}" dt="2024-03-14T15:22:54.799" v="0" actId="164"/>
          <ac:grpSpMkLst>
            <pc:docMk/>
            <pc:sldMk cId="2074184892" sldId="263"/>
            <ac:grpSpMk id="2" creationId="{90D7F231-7BEB-B2C6-9AEA-0F349CFB3208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0C6F6-41F0-F846-9457-3FD2C57F4482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59AEF3-BAE4-9F4D-A6F0-85D0384AB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936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15 RECON COVID</a:t>
            </a:r>
          </a:p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15 HC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Longer term convalescent patients (6 to 12 months) don’t show anti-lymphocyte Ab, no CDC and show less complement deposition on PBMC (ns for C3b)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59AEF3-BAE4-9F4D-A6F0-85D0384AB7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704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A43A-00E5-2F47-AE1C-0B23ECFF514B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407-7542-DD48-9D58-5BB8290B4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721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A43A-00E5-2F47-AE1C-0B23ECFF514B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407-7542-DD48-9D58-5BB8290B4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47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A43A-00E5-2F47-AE1C-0B23ECFF514B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407-7542-DD48-9D58-5BB8290B4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15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A43A-00E5-2F47-AE1C-0B23ECFF514B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407-7542-DD48-9D58-5BB8290B4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159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A43A-00E5-2F47-AE1C-0B23ECFF514B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407-7542-DD48-9D58-5BB8290B4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49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A43A-00E5-2F47-AE1C-0B23ECFF514B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407-7542-DD48-9D58-5BB8290B4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238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A43A-00E5-2F47-AE1C-0B23ECFF514B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407-7542-DD48-9D58-5BB8290B4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888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A43A-00E5-2F47-AE1C-0B23ECFF514B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407-7542-DD48-9D58-5BB8290B4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660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A43A-00E5-2F47-AE1C-0B23ECFF514B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407-7542-DD48-9D58-5BB8290B4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84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A43A-00E5-2F47-AE1C-0B23ECFF514B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407-7542-DD48-9D58-5BB8290B4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81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DA43A-00E5-2F47-AE1C-0B23ECFF514B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77407-7542-DD48-9D58-5BB8290B4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48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DA43A-00E5-2F47-AE1C-0B23ECFF514B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77407-7542-DD48-9D58-5BB8290B4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17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tiff"/><Relationship Id="rId5" Type="http://schemas.openxmlformats.org/officeDocument/2006/relationships/image" Target="../media/image17.tiff"/><Relationship Id="rId4" Type="http://schemas.openxmlformats.org/officeDocument/2006/relationships/image" Target="../media/image1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2F8AE0-3A1C-2302-AF1F-0E191E0B3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291" y="921961"/>
            <a:ext cx="2186138" cy="15166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0A8A2B-5349-6521-AA3E-01C9A48360E4}"/>
              </a:ext>
            </a:extLst>
          </p:cNvPr>
          <p:cNvSpPr txBox="1"/>
          <p:nvPr/>
        </p:nvSpPr>
        <p:spPr>
          <a:xfrm>
            <a:off x="552062" y="750321"/>
            <a:ext cx="972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CD4 T cells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2BFC92-6DA6-29E7-2476-335CABEF47D5}"/>
              </a:ext>
            </a:extLst>
          </p:cNvPr>
          <p:cNvSpPr txBox="1"/>
          <p:nvPr/>
        </p:nvSpPr>
        <p:spPr>
          <a:xfrm>
            <a:off x="1232491" y="2437415"/>
            <a:ext cx="4411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IgM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D8AD9C-3744-59D2-FB3F-9BD63EDBD1A8}"/>
              </a:ext>
            </a:extLst>
          </p:cNvPr>
          <p:cNvSpPr txBox="1"/>
          <p:nvPr/>
        </p:nvSpPr>
        <p:spPr>
          <a:xfrm>
            <a:off x="489469" y="3003025"/>
            <a:ext cx="59382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S1. Representative histogram showing IgM antibodies coating healthy donor (HD) CD4 T cells after incubating HD PBMC with COVID-19 patients’ plasma.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Colored lines represent the staining obtained after incubation with five different patients’ plasma. Black line represents the staining obtained after incubation with plasma pooled from 15 HD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HDp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). The table shows sample’s Mean Florescent Intensity (MFI) for the IgM channel and the normalized MFI (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nMFI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MFI_sample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MFI_HDp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 for each patient (colored lines). The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nMFI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of patient 1618 (in bold), represents a positive sample for IgM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ALAb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(against CD4 T cells) since its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nMFI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is ≥3xSD above the mean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nMFI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of the 20 HD samples shown in Figure 1A, middle panel.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AB46AA-769B-1092-6741-F3D3D696296B}"/>
              </a:ext>
            </a:extLst>
          </p:cNvPr>
          <p:cNvSpPr txBox="1"/>
          <p:nvPr/>
        </p:nvSpPr>
        <p:spPr>
          <a:xfrm>
            <a:off x="4105646" y="360713"/>
            <a:ext cx="109774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Mean Fluorescent Intensity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6DA9D7-F7E7-7B0D-9BE1-30C84FA823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508" t="4799" r="14132" b="57636"/>
          <a:stretch/>
        </p:blipFill>
        <p:spPr>
          <a:xfrm>
            <a:off x="3851755" y="940406"/>
            <a:ext cx="354430" cy="167335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E7BCA63-3A1C-23BD-3F3B-726E9D159B88}"/>
              </a:ext>
            </a:extLst>
          </p:cNvPr>
          <p:cNvSpPr txBox="1"/>
          <p:nvPr/>
        </p:nvSpPr>
        <p:spPr>
          <a:xfrm>
            <a:off x="2694429" y="1458107"/>
            <a:ext cx="152831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t>Patients’ plasma </a:t>
            </a:r>
            <a:endParaRPr lang="en-US" sz="110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A9E43DF-DA2D-84EF-283C-D8B09564F2BA}"/>
              </a:ext>
            </a:extLst>
          </p:cNvPr>
          <p:cNvCxnSpPr>
            <a:cxnSpLocks/>
          </p:cNvCxnSpPr>
          <p:nvPr/>
        </p:nvCxnSpPr>
        <p:spPr>
          <a:xfrm>
            <a:off x="3847260" y="940406"/>
            <a:ext cx="0" cy="128983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3F01C36-F61D-9DF6-62BA-DCA12477C032}"/>
              </a:ext>
            </a:extLst>
          </p:cNvPr>
          <p:cNvSpPr txBox="1"/>
          <p:nvPr/>
        </p:nvSpPr>
        <p:spPr>
          <a:xfrm>
            <a:off x="3526971" y="2246412"/>
            <a:ext cx="82039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HDp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1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69BF54-DE83-00DD-4A17-5C38DAB510F0}"/>
              </a:ext>
            </a:extLst>
          </p:cNvPr>
          <p:cNvSpPr txBox="1"/>
          <p:nvPr/>
        </p:nvSpPr>
        <p:spPr>
          <a:xfrm>
            <a:off x="5087389" y="699267"/>
            <a:ext cx="6511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nMFI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2E517E33-87E6-F9C9-C75D-6CECB48982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959709"/>
              </p:ext>
            </p:extLst>
          </p:nvPr>
        </p:nvGraphicFramePr>
        <p:xfrm>
          <a:off x="4182394" y="951315"/>
          <a:ext cx="1528312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4156">
                  <a:extLst>
                    <a:ext uri="{9D8B030D-6E8A-4147-A177-3AD203B41FA5}">
                      <a16:colId xmlns:a16="http://schemas.microsoft.com/office/drawing/2014/main" val="4288254688"/>
                    </a:ext>
                  </a:extLst>
                </a:gridCol>
                <a:gridCol w="764156">
                  <a:extLst>
                    <a:ext uri="{9D8B030D-6E8A-4147-A177-3AD203B41FA5}">
                      <a16:colId xmlns:a16="http://schemas.microsoft.com/office/drawing/2014/main" val="361497670"/>
                    </a:ext>
                  </a:extLst>
                </a:gridCol>
              </a:tblGrid>
              <a:tr h="239462">
                <a:tc>
                  <a:txBody>
                    <a:bodyPr/>
                    <a:lstStyle/>
                    <a:p>
                      <a:r>
                        <a:rPr lang="en-US" sz="11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445657"/>
                  </a:ext>
                </a:extLst>
              </a:tr>
              <a:tr h="239462">
                <a:tc>
                  <a:txBody>
                    <a:bodyPr/>
                    <a:lstStyle/>
                    <a:p>
                      <a:r>
                        <a:rPr lang="en-US" sz="11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5361754"/>
                  </a:ext>
                </a:extLst>
              </a:tr>
              <a:tr h="239462">
                <a:tc>
                  <a:txBody>
                    <a:bodyPr/>
                    <a:lstStyle/>
                    <a:p>
                      <a:r>
                        <a:rPr lang="en-US" sz="11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9641077"/>
                  </a:ext>
                </a:extLst>
              </a:tr>
              <a:tr h="239462">
                <a:tc>
                  <a:txBody>
                    <a:bodyPr/>
                    <a:lstStyle/>
                    <a:p>
                      <a:r>
                        <a:rPr lang="en-US" sz="11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113102"/>
                  </a:ext>
                </a:extLst>
              </a:tr>
              <a:tr h="239462">
                <a:tc>
                  <a:txBody>
                    <a:bodyPr/>
                    <a:lstStyle/>
                    <a:p>
                      <a:r>
                        <a:rPr lang="en-US" sz="11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412140"/>
                  </a:ext>
                </a:extLst>
              </a:tr>
              <a:tr h="239462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204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6270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049BED0-FC69-8025-7F53-03F93A2DB925}"/>
              </a:ext>
            </a:extLst>
          </p:cNvPr>
          <p:cNvSpPr txBox="1"/>
          <p:nvPr/>
        </p:nvSpPr>
        <p:spPr>
          <a:xfrm>
            <a:off x="370735" y="4154895"/>
            <a:ext cx="59382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S2. IgM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ALAb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in COVID-19 patients are not directed to ABO antigens.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Plasma samples from either HD (white, n=10) or COVID-19 patients that had previously shown to have IgM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ALAb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(black, n=16) or not (grey, n=10) when tested using PBMC of unknown ABO type, were retested using type O PBMC. Bars represent the number of samples that have IgM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ALAb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against CD4, CD8 or B lymphocytes from either unknown ABO type or type O PBMC.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4E5064-DB11-7290-31A3-DD54FCC01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498" y="524848"/>
            <a:ext cx="5769169" cy="29960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374271-B0BE-A10F-E945-34BBEA031640}"/>
              </a:ext>
            </a:extLst>
          </p:cNvPr>
          <p:cNvSpPr txBox="1"/>
          <p:nvPr/>
        </p:nvSpPr>
        <p:spPr>
          <a:xfrm rot="16200000">
            <a:off x="430600" y="1868589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75E0CF-4FEE-C981-F1CF-3FBF48EA53FE}"/>
              </a:ext>
            </a:extLst>
          </p:cNvPr>
          <p:cNvSpPr txBox="1"/>
          <p:nvPr/>
        </p:nvSpPr>
        <p:spPr>
          <a:xfrm>
            <a:off x="232411" y="3562438"/>
            <a:ext cx="1004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Target cells: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F2EA40-7054-2477-295F-C09148F39FCD}"/>
              </a:ext>
            </a:extLst>
          </p:cNvPr>
          <p:cNvSpPr txBox="1"/>
          <p:nvPr/>
        </p:nvSpPr>
        <p:spPr>
          <a:xfrm>
            <a:off x="1554998" y="3571812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CD4 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42B2AC-D6F4-AAAD-69EA-8D67F444355A}"/>
              </a:ext>
            </a:extLst>
          </p:cNvPr>
          <p:cNvSpPr txBox="1"/>
          <p:nvPr/>
        </p:nvSpPr>
        <p:spPr>
          <a:xfrm>
            <a:off x="2899739" y="3571812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CD8 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762E5D-5C4B-CFFE-6563-C470C448032E}"/>
              </a:ext>
            </a:extLst>
          </p:cNvPr>
          <p:cNvSpPr txBox="1"/>
          <p:nvPr/>
        </p:nvSpPr>
        <p:spPr>
          <a:xfrm>
            <a:off x="4388971" y="357181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A596570-7690-EEBC-694F-34AB021242F9}"/>
              </a:ext>
            </a:extLst>
          </p:cNvPr>
          <p:cNvCxnSpPr>
            <a:cxnSpLocks/>
          </p:cNvCxnSpPr>
          <p:nvPr/>
        </p:nvCxnSpPr>
        <p:spPr>
          <a:xfrm>
            <a:off x="1239946" y="3569258"/>
            <a:ext cx="12432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86A65A-F0E1-7B6D-067D-88B3D66D7F2A}"/>
              </a:ext>
            </a:extLst>
          </p:cNvPr>
          <p:cNvCxnSpPr>
            <a:cxnSpLocks/>
          </p:cNvCxnSpPr>
          <p:nvPr/>
        </p:nvCxnSpPr>
        <p:spPr>
          <a:xfrm>
            <a:off x="2597902" y="3569258"/>
            <a:ext cx="12572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B5DD29F-DE3E-B6C7-1268-BE3703BD0036}"/>
              </a:ext>
            </a:extLst>
          </p:cNvPr>
          <p:cNvCxnSpPr>
            <a:cxnSpLocks/>
          </p:cNvCxnSpPr>
          <p:nvPr/>
        </p:nvCxnSpPr>
        <p:spPr>
          <a:xfrm>
            <a:off x="3962931" y="3569258"/>
            <a:ext cx="122829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E39CEDF-8FBA-10C7-8B66-4E8A80712B50}"/>
              </a:ext>
            </a:extLst>
          </p:cNvPr>
          <p:cNvSpPr txBox="1"/>
          <p:nvPr/>
        </p:nvSpPr>
        <p:spPr>
          <a:xfrm>
            <a:off x="547611" y="3277307"/>
            <a:ext cx="671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PBMC: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2FB9F6-4470-2BD1-4A2A-B52D42A042EA}"/>
              </a:ext>
            </a:extLst>
          </p:cNvPr>
          <p:cNvSpPr txBox="1"/>
          <p:nvPr/>
        </p:nvSpPr>
        <p:spPr>
          <a:xfrm>
            <a:off x="2162984" y="415199"/>
            <a:ext cx="18064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Samples with IgM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ALAb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D520E2-BF9B-3F63-5FC6-F454E3D6B9F7}"/>
              </a:ext>
            </a:extLst>
          </p:cNvPr>
          <p:cNvSpPr txBox="1"/>
          <p:nvPr/>
        </p:nvSpPr>
        <p:spPr>
          <a:xfrm>
            <a:off x="5612940" y="41519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Plasma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2D67C5A-8742-92F2-94EE-7E8A77755654}"/>
              </a:ext>
            </a:extLst>
          </p:cNvPr>
          <p:cNvCxnSpPr>
            <a:cxnSpLocks/>
          </p:cNvCxnSpPr>
          <p:nvPr/>
        </p:nvCxnSpPr>
        <p:spPr>
          <a:xfrm>
            <a:off x="5384341" y="692198"/>
            <a:ext cx="110814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7409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C8463C7F-7002-8673-6D76-C78CB5DAE9FC}"/>
              </a:ext>
            </a:extLst>
          </p:cNvPr>
          <p:cNvSpPr txBox="1"/>
          <p:nvPr/>
        </p:nvSpPr>
        <p:spPr>
          <a:xfrm>
            <a:off x="2050519" y="2105004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588F2F-8A9F-E0AD-6059-773FEAD66E38}"/>
              </a:ext>
            </a:extLst>
          </p:cNvPr>
          <p:cNvSpPr txBox="1"/>
          <p:nvPr/>
        </p:nvSpPr>
        <p:spPr>
          <a:xfrm>
            <a:off x="915195" y="2105004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06E377-23BE-4F3B-2BC0-F9468D4A8B2D}"/>
              </a:ext>
            </a:extLst>
          </p:cNvPr>
          <p:cNvSpPr txBox="1"/>
          <p:nvPr/>
        </p:nvSpPr>
        <p:spPr>
          <a:xfrm>
            <a:off x="3321181" y="2105004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 cells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FFF1CA-6C6F-F101-F9B4-8DDD486A3182}"/>
              </a:ext>
            </a:extLst>
          </p:cNvPr>
          <p:cNvSpPr txBox="1"/>
          <p:nvPr/>
        </p:nvSpPr>
        <p:spPr>
          <a:xfrm rot="16200000">
            <a:off x="134129" y="2755005"/>
            <a:ext cx="905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IgG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nMFI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28584A1-C247-0AF8-D12E-1E25AB4F6453}"/>
              </a:ext>
            </a:extLst>
          </p:cNvPr>
          <p:cNvSpPr txBox="1"/>
          <p:nvPr/>
        </p:nvSpPr>
        <p:spPr>
          <a:xfrm>
            <a:off x="422999" y="4089969"/>
            <a:ext cx="59382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S3. Absence of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ALAb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in long-term convalescent COVID-19 patients. 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IgM (</a:t>
            </a:r>
            <a:r>
              <a:rPr lang="en-US" sz="12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and IgG (</a:t>
            </a:r>
            <a:r>
              <a:rPr lang="en-US" sz="12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ALAb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against CD8 T cells (left), CD4 T cells (middle) and B cells (right) were evaluated in plasma from 15 </a:t>
            </a:r>
            <a:r>
              <a:rPr lang="en-US" sz="120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HD (open symbols) and 15 COVID-19 convalescent 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patients (C, filled symbols) as described in Methods section. The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nMFI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for each individual sample is calculated as described in Figure 1A legend. </a:t>
            </a:r>
            <a:r>
              <a:rPr lang="en-US" sz="120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Plasma samples were tested against two independent HC PBMC and their average is displayed.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For each lymphocyte population the discontinuous line represents the HD mean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nMFI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plus three times their SD and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nMFI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equal or above this threshold were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considered positive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Patients were non-hospitalized cases of mild disease 6 to 12 months prior to the test.</a:t>
            </a:r>
            <a:endParaRPr lang="en-US" sz="1200" dirty="0"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2C9C554-8B2A-DE7F-BE4E-53EF7755DE1F}"/>
              </a:ext>
            </a:extLst>
          </p:cNvPr>
          <p:cNvSpPr txBox="1"/>
          <p:nvPr/>
        </p:nvSpPr>
        <p:spPr>
          <a:xfrm>
            <a:off x="187785" y="223765"/>
            <a:ext cx="295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7459CDC-3267-53B7-F944-61ED404823E1}"/>
              </a:ext>
            </a:extLst>
          </p:cNvPr>
          <p:cNvSpPr txBox="1"/>
          <p:nvPr/>
        </p:nvSpPr>
        <p:spPr>
          <a:xfrm>
            <a:off x="2050519" y="223766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D6B4CE3-8D73-0523-1E68-35542AA685A2}"/>
              </a:ext>
            </a:extLst>
          </p:cNvPr>
          <p:cNvSpPr txBox="1"/>
          <p:nvPr/>
        </p:nvSpPr>
        <p:spPr>
          <a:xfrm>
            <a:off x="915195" y="223766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C5859B9-2C8A-2AB7-317E-71DB408C2EF0}"/>
              </a:ext>
            </a:extLst>
          </p:cNvPr>
          <p:cNvSpPr txBox="1"/>
          <p:nvPr/>
        </p:nvSpPr>
        <p:spPr>
          <a:xfrm>
            <a:off x="3321181" y="223766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 cells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298CE9-A66E-C944-7B2E-09313BE76C3E}"/>
              </a:ext>
            </a:extLst>
          </p:cNvPr>
          <p:cNvSpPr txBox="1"/>
          <p:nvPr/>
        </p:nvSpPr>
        <p:spPr>
          <a:xfrm rot="16200000">
            <a:off x="-174342" y="1082494"/>
            <a:ext cx="1522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IgM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nMFI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2897B7-E0D4-211A-469A-008C083C354D}"/>
              </a:ext>
            </a:extLst>
          </p:cNvPr>
          <p:cNvSpPr txBox="1"/>
          <p:nvPr/>
        </p:nvSpPr>
        <p:spPr>
          <a:xfrm>
            <a:off x="187785" y="2112526"/>
            <a:ext cx="2952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4F4BA77-A064-BB04-6160-CC03DD34B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682" y="402606"/>
            <a:ext cx="1436441" cy="163677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EB8A17C-4524-9A5E-88D0-F905469DF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7710" y="395260"/>
            <a:ext cx="1436441" cy="163677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452B016-7E57-BA3A-048B-CA2BBA1E17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9888" y="395127"/>
            <a:ext cx="1436441" cy="163677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21973F1-E2E7-E115-3831-B5B0A20D55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76" y="2289949"/>
            <a:ext cx="1436441" cy="163677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A38A033-FA88-B680-FDB3-3FF580BF55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5101" y="2299093"/>
            <a:ext cx="1428417" cy="162763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A8B0DAC-EE81-59A6-C370-92BEA5C649F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98654" y="2288312"/>
            <a:ext cx="1436441" cy="1636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31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145DFC2A-DEE2-49B2-2B66-61CF9EA37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2620" y="2835707"/>
            <a:ext cx="2206359" cy="20116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7EE8D0-F219-F242-AC9E-DC33E5A84EA9}"/>
              </a:ext>
            </a:extLst>
          </p:cNvPr>
          <p:cNvSpPr txBox="1"/>
          <p:nvPr/>
        </p:nvSpPr>
        <p:spPr>
          <a:xfrm rot="16200000">
            <a:off x="165373" y="3600055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% 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26EC98-662B-F747-A2D9-2F37DDD94134}"/>
              </a:ext>
            </a:extLst>
          </p:cNvPr>
          <p:cNvSpPr txBox="1"/>
          <p:nvPr/>
        </p:nvSpPr>
        <p:spPr>
          <a:xfrm rot="16200000">
            <a:off x="3253723" y="3563672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% lysis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5B10B5-DFBB-DC32-6E50-BF833938FEE2}"/>
              </a:ext>
            </a:extLst>
          </p:cNvPr>
          <p:cNvSpPr txBox="1"/>
          <p:nvPr/>
        </p:nvSpPr>
        <p:spPr>
          <a:xfrm>
            <a:off x="22579" y="179812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18B8E37-DDD1-6AB7-54A9-C3F0D3988F76}"/>
              </a:ext>
            </a:extLst>
          </p:cNvPr>
          <p:cNvSpPr txBox="1"/>
          <p:nvPr/>
        </p:nvSpPr>
        <p:spPr>
          <a:xfrm>
            <a:off x="3391074" y="166617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4D1559-3C5E-B7E2-BD5D-34B31CF6D305}"/>
              </a:ext>
            </a:extLst>
          </p:cNvPr>
          <p:cNvSpPr txBox="1"/>
          <p:nvPr/>
        </p:nvSpPr>
        <p:spPr>
          <a:xfrm>
            <a:off x="297882" y="5205003"/>
            <a:ext cx="6186385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S4. </a:t>
            </a:r>
            <a:r>
              <a:rPr lang="en-US" sz="12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Antibodies targeting CD4 and CD8 T cells in people with COVID-19 can exert cytotoxicity.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A)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Complement dependent cytotoxicity (CDC) tested in same plasma or sera samples shown in Figure 2A and comprising 38 COVID-19 participants (20 mild in yellow, seven moderate/severe in salmon, and 11 convalescent in green), five HD and two Flu patients in grey. CDC was tested, as described in Methods, with CD4 and CD8 T cells as targets (top and bottom, respectively)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 using anti-CD4 Ab (in black circles) as positive control.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total of 17 independent experiments were performed each one testing the same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HDp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sample. Values from individual experiments are represented by circles and triangles represent the median value from 2 to 4 replicate experiments. Discontinuous lines represent the mean +/- 2SD of the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HDp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samples.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B) </a:t>
            </a:r>
            <a:r>
              <a:rPr lang="en-US" sz="120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Plasma from </a:t>
            </a:r>
            <a:r>
              <a:rPr lang="en-US" sz="1200" kern="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HDp</a:t>
            </a:r>
            <a:r>
              <a:rPr lang="en-US" sz="120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(white), </a:t>
            </a:r>
            <a:r>
              <a:rPr lang="en-US" sz="1200" kern="100" dirty="0">
                <a:latin typeface="Symbol" pitchFamily="2" charset="2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z="120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CD20 Ab diluted in </a:t>
            </a:r>
            <a:r>
              <a:rPr lang="en-US" sz="1200" kern="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HDp</a:t>
            </a:r>
            <a:r>
              <a:rPr lang="en-US" sz="120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(grey) and four different IgM+ </a:t>
            </a:r>
            <a:r>
              <a:rPr lang="en-US" sz="1200" kern="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ALAb</a:t>
            </a:r>
            <a:r>
              <a:rPr lang="en-US" sz="120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COVID-19 patients (blue) were depleted of Ig as described in Methods, and CDC was measured comparing it to their respective Ig-</a:t>
            </a:r>
            <a:r>
              <a:rPr lang="en-US" sz="1200" kern="1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undepleted</a:t>
            </a:r>
            <a:r>
              <a:rPr lang="en-US" sz="120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samples. Experiment was done one.</a:t>
            </a:r>
            <a:r>
              <a:rPr lang="en-US" sz="1200" b="1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C) 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Antibody-dependent cellular cytotoxicity (ADCC) against CD4 T cells and CD8 T cells triggered by plasma from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moderate/severe patient (COVID-19 001C, in salmon) that displayed high levels of IgG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ALAb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in Fig 1B.</a:t>
            </a:r>
            <a:r>
              <a:rPr lang="en-US" sz="120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White and grey circles represent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HDp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anti-CD20 antibody diluted in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HDp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respectively. 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Three different NK effector to one target ratio were tested. Circles represent the mean and bars represent the SD of duplicates. Representative experiment out of five done.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D11818D-3CE8-21D3-5E90-30BCEE304E23}"/>
              </a:ext>
            </a:extLst>
          </p:cNvPr>
          <p:cNvSpPr txBox="1"/>
          <p:nvPr/>
        </p:nvSpPr>
        <p:spPr>
          <a:xfrm>
            <a:off x="5411937" y="2981901"/>
            <a:ext cx="8917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rgbClr val="FF7E7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COVID-19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8B8B4F-43B0-772C-11C8-7E39661D5BB7}"/>
              </a:ext>
            </a:extLst>
          </p:cNvPr>
          <p:cNvSpPr txBox="1"/>
          <p:nvPr/>
        </p:nvSpPr>
        <p:spPr>
          <a:xfrm>
            <a:off x="5353052" y="4169510"/>
            <a:ext cx="63671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Symbol" pitchFamily="2" charset="2"/>
                <a:cs typeface="Arial" panose="020B0604020202020204" pitchFamily="34" charset="0"/>
              </a:rPr>
              <a:t>a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CD20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89C0D4E-DAB5-D031-7090-12BB8772F173}"/>
              </a:ext>
            </a:extLst>
          </p:cNvPr>
          <p:cNvSpPr txBox="1"/>
          <p:nvPr/>
        </p:nvSpPr>
        <p:spPr>
          <a:xfrm>
            <a:off x="5364032" y="4370360"/>
            <a:ext cx="4683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HDp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EC294E-6D57-36E3-35FE-3BA45C1EDF1A}"/>
              </a:ext>
            </a:extLst>
          </p:cNvPr>
          <p:cNvSpPr txBox="1"/>
          <p:nvPr/>
        </p:nvSpPr>
        <p:spPr>
          <a:xfrm>
            <a:off x="1119920" y="2634517"/>
            <a:ext cx="1347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CDC CD8 T cells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AEE731-E5D1-B010-3601-0F83AF07CDBB}"/>
              </a:ext>
            </a:extLst>
          </p:cNvPr>
          <p:cNvSpPr txBox="1"/>
          <p:nvPr/>
        </p:nvSpPr>
        <p:spPr>
          <a:xfrm>
            <a:off x="4239500" y="4842883"/>
            <a:ext cx="1060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 to 1 T ratio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58A0CE-0712-0303-38A4-AE8283B46DBF}"/>
              </a:ext>
            </a:extLst>
          </p:cNvPr>
          <p:cNvSpPr txBox="1"/>
          <p:nvPr/>
        </p:nvSpPr>
        <p:spPr>
          <a:xfrm>
            <a:off x="3988243" y="2656859"/>
            <a:ext cx="625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CD4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DFA4D6-5531-302A-4D6E-1746786C1D07}"/>
              </a:ext>
            </a:extLst>
          </p:cNvPr>
          <p:cNvSpPr txBox="1"/>
          <p:nvPr/>
        </p:nvSpPr>
        <p:spPr>
          <a:xfrm>
            <a:off x="1119920" y="363115"/>
            <a:ext cx="1347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CDC CD4 T cells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C7D670-A3B0-426E-4F72-D37A912F2A7C}"/>
              </a:ext>
            </a:extLst>
          </p:cNvPr>
          <p:cNvSpPr txBox="1"/>
          <p:nvPr/>
        </p:nvSpPr>
        <p:spPr>
          <a:xfrm rot="16200000">
            <a:off x="-171798" y="1274276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% lysis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8D6D14-B753-C2E5-C3E3-E6AB109888E6}"/>
              </a:ext>
            </a:extLst>
          </p:cNvPr>
          <p:cNvSpPr txBox="1"/>
          <p:nvPr/>
        </p:nvSpPr>
        <p:spPr>
          <a:xfrm>
            <a:off x="358054" y="2285310"/>
            <a:ext cx="64871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latin typeface="Symbol" pitchFamily="2" charset="2"/>
                <a:cs typeface="Arial" panose="020B0604020202020204" pitchFamily="34" charset="0"/>
              </a:rPr>
              <a:t>a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CD4</a:t>
            </a:r>
            <a:endParaRPr lang="en-US" sz="11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F8AA249-21AD-15DF-526A-76300A54F2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489" y="483362"/>
            <a:ext cx="2761130" cy="1828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D5C6E71-F50C-4D4B-F679-C2D5401DE0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908" y="2773017"/>
            <a:ext cx="2798295" cy="2231136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EDEE9BB-34D6-E04D-37E8-736D40FA5191}"/>
              </a:ext>
            </a:extLst>
          </p:cNvPr>
          <p:cNvCxnSpPr>
            <a:cxnSpLocks/>
          </p:cNvCxnSpPr>
          <p:nvPr/>
        </p:nvCxnSpPr>
        <p:spPr>
          <a:xfrm>
            <a:off x="4711028" y="2985704"/>
            <a:ext cx="0" cy="1645920"/>
          </a:xfrm>
          <a:prstGeom prst="line">
            <a:avLst/>
          </a:prstGeom>
          <a:ln w="952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90D7F231-7BEB-B2C6-9AEA-0F349CFB3208}"/>
              </a:ext>
            </a:extLst>
          </p:cNvPr>
          <p:cNvGrpSpPr/>
          <p:nvPr/>
        </p:nvGrpSpPr>
        <p:grpSpPr>
          <a:xfrm>
            <a:off x="3446236" y="363115"/>
            <a:ext cx="3139840" cy="2137528"/>
            <a:chOff x="3446236" y="363115"/>
            <a:chExt cx="3139840" cy="2137528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64885804-730E-19D6-A0AC-63CD381F29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46236" y="450812"/>
              <a:ext cx="2327049" cy="18288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A9BC6D6-F813-16ED-A27B-9F855C1093D9}"/>
                </a:ext>
              </a:extLst>
            </p:cNvPr>
            <p:cNvSpPr txBox="1"/>
            <p:nvPr/>
          </p:nvSpPr>
          <p:spPr>
            <a:xfrm>
              <a:off x="4132184" y="363115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E34EE805-951B-C8FC-7570-8F9E78B6E5E8}"/>
                </a:ext>
              </a:extLst>
            </p:cNvPr>
            <p:cNvGrpSpPr/>
            <p:nvPr/>
          </p:nvGrpSpPr>
          <p:grpSpPr>
            <a:xfrm>
              <a:off x="4234581" y="2239033"/>
              <a:ext cx="1525528" cy="261610"/>
              <a:chOff x="4234581" y="2018899"/>
              <a:chExt cx="1525528" cy="261610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D9A13D2-2AC4-4E0B-CC5B-815043BF8732}"/>
                  </a:ext>
                </a:extLst>
              </p:cNvPr>
              <p:cNvSpPr txBox="1"/>
              <p:nvPr/>
            </p:nvSpPr>
            <p:spPr>
              <a:xfrm>
                <a:off x="4234581" y="2018899"/>
                <a:ext cx="34817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Ig-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6B4761D-BBC9-FE3B-A40E-AAF1C14C2FA6}"/>
                  </a:ext>
                </a:extLst>
              </p:cNvPr>
              <p:cNvSpPr txBox="1"/>
              <p:nvPr/>
            </p:nvSpPr>
            <p:spPr>
              <a:xfrm>
                <a:off x="4814294" y="2018899"/>
                <a:ext cx="34817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Ig-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C42A83D-9D9A-987D-405D-3EEABF8A2E88}"/>
                  </a:ext>
                </a:extLst>
              </p:cNvPr>
              <p:cNvSpPr txBox="1"/>
              <p:nvPr/>
            </p:nvSpPr>
            <p:spPr>
              <a:xfrm>
                <a:off x="5411937" y="2018899"/>
                <a:ext cx="34817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Ig-</a:t>
                </a: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CA7E1DD-BEF9-7E3B-65B2-FF0AC660EBE0}"/>
                </a:ext>
              </a:extLst>
            </p:cNvPr>
            <p:cNvSpPr txBox="1"/>
            <p:nvPr/>
          </p:nvSpPr>
          <p:spPr>
            <a:xfrm>
              <a:off x="4542048" y="363115"/>
              <a:ext cx="6259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CD4 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750C0C0-A7EC-3E2B-9C39-C821FBA8F156}"/>
                </a:ext>
              </a:extLst>
            </p:cNvPr>
            <p:cNvSpPr txBox="1"/>
            <p:nvPr/>
          </p:nvSpPr>
          <p:spPr>
            <a:xfrm>
              <a:off x="5131130" y="363115"/>
              <a:ext cx="6259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CD8 T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E37B63EC-4598-C59C-4884-1EA30C476BAC}"/>
                </a:ext>
              </a:extLst>
            </p:cNvPr>
            <p:cNvGrpSpPr/>
            <p:nvPr/>
          </p:nvGrpSpPr>
          <p:grpSpPr>
            <a:xfrm>
              <a:off x="5671671" y="800734"/>
              <a:ext cx="914405" cy="600164"/>
              <a:chOff x="5988419" y="296811"/>
              <a:chExt cx="914405" cy="600164"/>
            </a:xfrm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7BC82CC-ADED-32E1-C2F2-686077133D66}"/>
                  </a:ext>
                </a:extLst>
              </p:cNvPr>
              <p:cNvSpPr txBox="1"/>
              <p:nvPr/>
            </p:nvSpPr>
            <p:spPr>
              <a:xfrm>
                <a:off x="6046234" y="296811"/>
                <a:ext cx="856590" cy="6001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100" dirty="0">
                    <a:latin typeface="Symbol" pitchFamily="2" charset="2"/>
                    <a:cs typeface="Arial" panose="020B0604020202020204" pitchFamily="34" charset="0"/>
                  </a:rPr>
                  <a:t>a</a:t>
                </a:r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CD20</a:t>
                </a:r>
              </a:p>
              <a:p>
                <a:r>
                  <a:rPr lang="en-US" sz="11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HDp</a:t>
                </a:r>
                <a:endParaRPr 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COVID-19</a:t>
                </a:r>
                <a:endParaRPr lang="en-US" sz="1100" dirty="0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F5331CA4-313D-8B31-9B4F-7C5C7435BDB2}"/>
                  </a:ext>
                </a:extLst>
              </p:cNvPr>
              <p:cNvSpPr/>
              <p:nvPr/>
            </p:nvSpPr>
            <p:spPr>
              <a:xfrm>
                <a:off x="5988419" y="400555"/>
                <a:ext cx="71718" cy="7756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B4E0B936-0F1F-DA2D-E5C9-568C28E59E88}"/>
                  </a:ext>
                </a:extLst>
              </p:cNvPr>
              <p:cNvSpPr/>
              <p:nvPr/>
            </p:nvSpPr>
            <p:spPr>
              <a:xfrm>
                <a:off x="5988419" y="556671"/>
                <a:ext cx="71718" cy="7756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3C8DE5E6-49C7-621E-661D-C1D82E73840A}"/>
                  </a:ext>
                </a:extLst>
              </p:cNvPr>
              <p:cNvSpPr/>
              <p:nvPr/>
            </p:nvSpPr>
            <p:spPr>
              <a:xfrm>
                <a:off x="5988419" y="721709"/>
                <a:ext cx="71718" cy="77562"/>
              </a:xfrm>
              <a:prstGeom prst="ellipse">
                <a:avLst/>
              </a:prstGeom>
              <a:solidFill>
                <a:srgbClr val="0096FF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146F628-78B6-16B5-06AF-3CED4DBF22F5}"/>
                </a:ext>
              </a:extLst>
            </p:cNvPr>
            <p:cNvSpPr txBox="1"/>
            <p:nvPr/>
          </p:nvSpPr>
          <p:spPr>
            <a:xfrm>
              <a:off x="5671409" y="593754"/>
              <a:ext cx="654088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u="sng" dirty="0">
                  <a:latin typeface="Arial" panose="020B0604020202020204" pitchFamily="34" charset="0"/>
                  <a:cs typeface="Arial" panose="020B0604020202020204" pitchFamily="34" charset="0"/>
                </a:rPr>
                <a:t>Plasma</a:t>
              </a: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07DEDF5B-299E-7A64-B490-5E3C1510680E}"/>
              </a:ext>
            </a:extLst>
          </p:cNvPr>
          <p:cNvSpPr txBox="1"/>
          <p:nvPr/>
        </p:nvSpPr>
        <p:spPr>
          <a:xfrm>
            <a:off x="4849665" y="2656859"/>
            <a:ext cx="67387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CD8 T</a:t>
            </a:r>
            <a:endParaRPr lang="en-US" sz="12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6A6E2B0-8830-4E66-0046-8C6DC3EAAE68}"/>
              </a:ext>
            </a:extLst>
          </p:cNvPr>
          <p:cNvSpPr txBox="1"/>
          <p:nvPr/>
        </p:nvSpPr>
        <p:spPr>
          <a:xfrm>
            <a:off x="3391074" y="256779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074184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E169587-EC34-A040-81D8-8D57595F2FCF}"/>
              </a:ext>
            </a:extLst>
          </p:cNvPr>
          <p:cNvGrpSpPr/>
          <p:nvPr/>
        </p:nvGrpSpPr>
        <p:grpSpPr>
          <a:xfrm>
            <a:off x="1135649" y="955014"/>
            <a:ext cx="981995" cy="966632"/>
            <a:chOff x="3874396" y="3939722"/>
            <a:chExt cx="981995" cy="96663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02932A8-DBC6-7649-BE15-49FCF7A53E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74396" y="3955293"/>
              <a:ext cx="914400" cy="9144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C3DFC20-B211-D244-9736-759DC3D4FA05}"/>
                </a:ext>
              </a:extLst>
            </p:cNvPr>
            <p:cNvSpPr txBox="1"/>
            <p:nvPr/>
          </p:nvSpPr>
          <p:spPr>
            <a:xfrm>
              <a:off x="3876147" y="3939722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panose="020B0604020202020204" pitchFamily="34" charset="0"/>
                  <a:cs typeface="Arial" panose="020B0604020202020204" pitchFamily="34" charset="0"/>
                </a:rPr>
                <a:t>8.9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E1EB218-2405-C343-84FD-F592EDDA7FFF}"/>
                </a:ext>
              </a:extLst>
            </p:cNvPr>
            <p:cNvSpPr txBox="1"/>
            <p:nvPr/>
          </p:nvSpPr>
          <p:spPr>
            <a:xfrm>
              <a:off x="4476159" y="3939722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E6EEC0D-5149-274E-A9C7-B1C49F44241D}"/>
                </a:ext>
              </a:extLst>
            </p:cNvPr>
            <p:cNvSpPr txBox="1"/>
            <p:nvPr/>
          </p:nvSpPr>
          <p:spPr>
            <a:xfrm>
              <a:off x="4462978" y="4644744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panose="020B0604020202020204" pitchFamily="34" charset="0"/>
                  <a:cs typeface="Arial" panose="020B0604020202020204" pitchFamily="34" charset="0"/>
                </a:rPr>
                <a:t>6.4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E0E1E63-85A0-1041-8EC3-37EB21226978}"/>
              </a:ext>
            </a:extLst>
          </p:cNvPr>
          <p:cNvGrpSpPr/>
          <p:nvPr/>
        </p:nvGrpSpPr>
        <p:grpSpPr>
          <a:xfrm>
            <a:off x="2194722" y="926751"/>
            <a:ext cx="1001762" cy="966632"/>
            <a:chOff x="5679600" y="3939722"/>
            <a:chExt cx="1001762" cy="96663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FB2BE06-E295-694E-9333-0F9D70A5C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79600" y="3955293"/>
              <a:ext cx="914400" cy="9144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7C29699-3EE3-494F-AE30-A95AC13601A6}"/>
                </a:ext>
              </a:extLst>
            </p:cNvPr>
            <p:cNvSpPr txBox="1"/>
            <p:nvPr/>
          </p:nvSpPr>
          <p:spPr>
            <a:xfrm>
              <a:off x="5686382" y="3939722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6.6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FEB309A-BDCF-BC45-A068-DFC80E1B5395}"/>
                </a:ext>
              </a:extLst>
            </p:cNvPr>
            <p:cNvSpPr txBox="1"/>
            <p:nvPr/>
          </p:nvSpPr>
          <p:spPr>
            <a:xfrm>
              <a:off x="6293375" y="3939722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panose="020B0604020202020204" pitchFamily="34" charset="0"/>
                  <a:cs typeface="Arial" panose="020B0604020202020204" pitchFamily="34" charset="0"/>
                </a:rPr>
                <a:t>0.3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1883E0E-2379-0243-97EF-CFF413194595}"/>
                </a:ext>
              </a:extLst>
            </p:cNvPr>
            <p:cNvSpPr txBox="1"/>
            <p:nvPr/>
          </p:nvSpPr>
          <p:spPr>
            <a:xfrm>
              <a:off x="6301130" y="4644744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panose="020B0604020202020204" pitchFamily="34" charset="0"/>
                  <a:cs typeface="Arial" panose="020B0604020202020204" pitchFamily="34" charset="0"/>
                </a:rPr>
                <a:t>1.7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EE9A45E-7C61-5646-B296-63D17ECB9F05}"/>
              </a:ext>
            </a:extLst>
          </p:cNvPr>
          <p:cNvGrpSpPr/>
          <p:nvPr/>
        </p:nvGrpSpPr>
        <p:grpSpPr>
          <a:xfrm>
            <a:off x="1113850" y="1976049"/>
            <a:ext cx="987532" cy="935340"/>
            <a:chOff x="3824051" y="6294974"/>
            <a:chExt cx="987532" cy="93534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200B95E-5C72-8F4F-895E-3352D16590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24051" y="6294974"/>
              <a:ext cx="914400" cy="9144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823012A-68F9-3041-BACE-8D38B02484A0}"/>
                </a:ext>
              </a:extLst>
            </p:cNvPr>
            <p:cNvSpPr txBox="1"/>
            <p:nvPr/>
          </p:nvSpPr>
          <p:spPr>
            <a:xfrm>
              <a:off x="3836661" y="6294974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panose="020B0604020202020204" pitchFamily="34" charset="0"/>
                  <a:cs typeface="Arial" panose="020B0604020202020204" pitchFamily="34" charset="0"/>
                </a:rPr>
                <a:t>9.7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A7E7428-FAE9-0D4D-86F9-8FC3F6EE2EBB}"/>
                </a:ext>
              </a:extLst>
            </p:cNvPr>
            <p:cNvSpPr txBox="1"/>
            <p:nvPr/>
          </p:nvSpPr>
          <p:spPr>
            <a:xfrm>
              <a:off x="4429693" y="6294974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panose="020B0604020202020204" pitchFamily="34" charset="0"/>
                  <a:cs typeface="Arial" panose="020B0604020202020204" pitchFamily="34" charset="0"/>
                </a:rPr>
                <a:t>7.3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D8794C5-5230-D14A-B3C9-C509C23EF142}"/>
                </a:ext>
              </a:extLst>
            </p:cNvPr>
            <p:cNvSpPr txBox="1"/>
            <p:nvPr/>
          </p:nvSpPr>
          <p:spPr>
            <a:xfrm>
              <a:off x="4352803" y="6968704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panose="020B0604020202020204" pitchFamily="34" charset="0"/>
                  <a:cs typeface="Arial" panose="020B0604020202020204" pitchFamily="34" charset="0"/>
                </a:rPr>
                <a:t>43.1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F4B8E1E-3E5F-1B4F-AAFB-AEB944F794A9}"/>
              </a:ext>
            </a:extLst>
          </p:cNvPr>
          <p:cNvGrpSpPr/>
          <p:nvPr/>
        </p:nvGrpSpPr>
        <p:grpSpPr>
          <a:xfrm>
            <a:off x="2194722" y="1976049"/>
            <a:ext cx="1008165" cy="935340"/>
            <a:chOff x="5623577" y="6294974"/>
            <a:chExt cx="1008165" cy="93534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B9E3B80-9F15-0F4D-ADBC-BA0DF13B4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34848" y="6294974"/>
              <a:ext cx="914400" cy="91440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ADC1462-6109-9A4D-8A98-AAF6B9D1F445}"/>
                </a:ext>
              </a:extLst>
            </p:cNvPr>
            <p:cNvSpPr txBox="1"/>
            <p:nvPr/>
          </p:nvSpPr>
          <p:spPr>
            <a:xfrm>
              <a:off x="5623577" y="6294974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panose="020B0604020202020204" pitchFamily="34" charset="0"/>
                  <a:cs typeface="Arial" panose="020B0604020202020204" pitchFamily="34" charset="0"/>
                </a:rPr>
                <a:t>16.6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9A49517-ADAF-DB42-92B6-25DFB12A32BF}"/>
                </a:ext>
              </a:extLst>
            </p:cNvPr>
            <p:cNvSpPr txBox="1"/>
            <p:nvPr/>
          </p:nvSpPr>
          <p:spPr>
            <a:xfrm>
              <a:off x="6251510" y="6294974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panose="020B0604020202020204" pitchFamily="34" charset="0"/>
                  <a:cs typeface="Arial" panose="020B0604020202020204" pitchFamily="34" charset="0"/>
                </a:rPr>
                <a:t>7.4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2BA0112-2ED3-0C4E-949E-CF3AF27777C1}"/>
                </a:ext>
              </a:extLst>
            </p:cNvPr>
            <p:cNvSpPr txBox="1"/>
            <p:nvPr/>
          </p:nvSpPr>
          <p:spPr>
            <a:xfrm>
              <a:off x="6167640" y="6968704"/>
              <a:ext cx="4587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Arial" panose="020B0604020202020204" pitchFamily="34" charset="0"/>
                  <a:cs typeface="Arial" panose="020B0604020202020204" pitchFamily="34" charset="0"/>
                </a:rPr>
                <a:t>11.9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830EA38-3A89-9849-89E5-AA14B66239BD}"/>
              </a:ext>
            </a:extLst>
          </p:cNvPr>
          <p:cNvSpPr txBox="1"/>
          <p:nvPr/>
        </p:nvSpPr>
        <p:spPr>
          <a:xfrm>
            <a:off x="1323682" y="707899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D0030B4-33B2-C64C-842B-C3FCA18AB4DE}"/>
              </a:ext>
            </a:extLst>
          </p:cNvPr>
          <p:cNvSpPr txBox="1"/>
          <p:nvPr/>
        </p:nvSpPr>
        <p:spPr>
          <a:xfrm>
            <a:off x="2296781" y="707899"/>
            <a:ext cx="7038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 cells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9BFA2F-F8CE-877B-FBDD-127CB2FAD5D4}"/>
              </a:ext>
            </a:extLst>
          </p:cNvPr>
          <p:cNvSpPr txBox="1"/>
          <p:nvPr/>
        </p:nvSpPr>
        <p:spPr>
          <a:xfrm>
            <a:off x="489469" y="3428930"/>
            <a:ext cx="593822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S5. Representative example of complement deposition on COVID-19 lymphocytes. A) 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Representative dot-plots showing deposition of C1q and C3b classical complement components on the surface of CD8 T cells (left column) and B cells (right column) from a HD (top) and an acute mild unvaccinated COVID-19 patient (bottom). Numbers represent the percentages of cells in each quadrant. 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ame patient and healthy donor (HD) shown in Figure 3.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Similar stain on all CD4+ T cells from a HD and CD4 T cells from patient-25, a mild COVID-19 patient, gated on naïve, central memory (CM) and effector memory (EM) populations based on CD27 and CD45RO expression markers. Mean Fluorescent Intensity (MFI) for membrane C3b on each population is displayed. 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A and B, PBMC from donors were stained as described in Materials and Methods.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D4BAE3C-2F16-2225-5652-94ECE3720047}"/>
              </a:ext>
            </a:extLst>
          </p:cNvPr>
          <p:cNvSpPr txBox="1"/>
          <p:nvPr/>
        </p:nvSpPr>
        <p:spPr>
          <a:xfrm>
            <a:off x="553096" y="1167632"/>
            <a:ext cx="3898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HD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3F3617C-7EF0-CCB6-A58D-8B3262BCCB76}"/>
              </a:ext>
            </a:extLst>
          </p:cNvPr>
          <p:cNvGrpSpPr/>
          <p:nvPr/>
        </p:nvGrpSpPr>
        <p:grpSpPr>
          <a:xfrm>
            <a:off x="786338" y="2237659"/>
            <a:ext cx="846701" cy="996813"/>
            <a:chOff x="464067" y="6853366"/>
            <a:chExt cx="846701" cy="996813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2C1FAE3-34FF-F009-BF04-8BF05593F9A8}"/>
                </a:ext>
              </a:extLst>
            </p:cNvPr>
            <p:cNvCxnSpPr>
              <a:cxnSpLocks/>
            </p:cNvCxnSpPr>
            <p:nvPr/>
          </p:nvCxnSpPr>
          <p:spPr>
            <a:xfrm>
              <a:off x="813474" y="7573180"/>
              <a:ext cx="497294" cy="0"/>
            </a:xfrm>
            <a:prstGeom prst="line">
              <a:avLst/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2C692FA-756C-C5E8-E98B-AB905D44E0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6511" y="6853366"/>
              <a:ext cx="0" cy="637046"/>
            </a:xfrm>
            <a:prstGeom prst="line">
              <a:avLst/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7CC88B4-6184-916E-F433-8DECC1B24103}"/>
                </a:ext>
              </a:extLst>
            </p:cNvPr>
            <p:cNvSpPr txBox="1"/>
            <p:nvPr/>
          </p:nvSpPr>
          <p:spPr>
            <a:xfrm>
              <a:off x="707939" y="7573180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C3b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CDBF9C5-2B28-0EE9-DCFC-F86678685F51}"/>
                </a:ext>
              </a:extLst>
            </p:cNvPr>
            <p:cNvSpPr txBox="1"/>
            <p:nvPr/>
          </p:nvSpPr>
          <p:spPr>
            <a:xfrm rot="16200000">
              <a:off x="369971" y="7176669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C1q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D2FD3D-AD15-8663-9228-FB7317A459B9}"/>
              </a:ext>
            </a:extLst>
          </p:cNvPr>
          <p:cNvSpPr txBox="1"/>
          <p:nvPr/>
        </p:nvSpPr>
        <p:spPr>
          <a:xfrm>
            <a:off x="208481" y="2081749"/>
            <a:ext cx="835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COVID-19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8FF0A28-76C8-9245-33AC-324135EF7CC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8193"/>
          <a:stretch/>
        </p:blipFill>
        <p:spPr>
          <a:xfrm>
            <a:off x="3540561" y="939941"/>
            <a:ext cx="1175466" cy="1141808"/>
          </a:xfrm>
          <a:prstGeom prst="rect">
            <a:avLst/>
          </a:prstGeom>
        </p:spPr>
      </p:pic>
      <p:sp>
        <p:nvSpPr>
          <p:cNvPr id="26" name="TextBox 6">
            <a:extLst>
              <a:ext uri="{FF2B5EF4-FFF2-40B4-BE49-F238E27FC236}">
                <a16:creationId xmlns:a16="http://schemas.microsoft.com/office/drawing/2014/main" id="{D7FC8875-51F6-71AE-11F7-4C018832C15D}"/>
              </a:ext>
            </a:extLst>
          </p:cNvPr>
          <p:cNvSpPr txBox="1"/>
          <p:nvPr/>
        </p:nvSpPr>
        <p:spPr>
          <a:xfrm>
            <a:off x="4765249" y="955014"/>
            <a:ext cx="19846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PBMC		      C3b MFI</a:t>
            </a:r>
            <a:endParaRPr lang="en-US" sz="12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HD (all CD4)	             153</a:t>
            </a:r>
            <a:endParaRPr lang="en-US" sz="11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kern="1200" dirty="0">
                <a:solidFill>
                  <a:srgbClr val="FFC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Pt-25 (CD4 naïve)</a:t>
            </a:r>
            <a:r>
              <a:rPr lang="en-US" sz="1100" kern="1200" dirty="0">
                <a:solidFill>
                  <a:srgbClr val="00B05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835</a:t>
            </a:r>
            <a:endParaRPr lang="en-US" sz="11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kern="1200" dirty="0">
                <a:solidFill>
                  <a:srgbClr val="9437FF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Pt-25 (CD4 CM)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935</a:t>
            </a:r>
            <a:endParaRPr lang="en-US" sz="11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100" kern="1200" dirty="0">
                <a:solidFill>
                  <a:srgbClr val="00B0F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Pt-25 (CD4 EM)</a:t>
            </a:r>
            <a:r>
              <a:rPr lang="en-US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	 956</a:t>
            </a:r>
            <a:endParaRPr lang="en-US" sz="1100" kern="100" dirty="0">
              <a:effectLst/>
              <a:latin typeface="Arial" panose="020B06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AB5B414-4B38-E847-201B-84029C6E760C}"/>
              </a:ext>
            </a:extLst>
          </p:cNvPr>
          <p:cNvSpPr txBox="1"/>
          <p:nvPr/>
        </p:nvSpPr>
        <p:spPr>
          <a:xfrm>
            <a:off x="273262" y="72788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4E9284F-FA19-7631-511E-1F3B965D9D57}"/>
              </a:ext>
            </a:extLst>
          </p:cNvPr>
          <p:cNvSpPr txBox="1"/>
          <p:nvPr/>
        </p:nvSpPr>
        <p:spPr>
          <a:xfrm>
            <a:off x="3279522" y="78014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C04353C-14DB-9E83-CD16-53F5E8B2850B}"/>
              </a:ext>
            </a:extLst>
          </p:cNvPr>
          <p:cNvSpPr txBox="1"/>
          <p:nvPr/>
        </p:nvSpPr>
        <p:spPr>
          <a:xfrm>
            <a:off x="3832637" y="2057119"/>
            <a:ext cx="4651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C3b</a:t>
            </a:r>
          </a:p>
        </p:txBody>
      </p:sp>
    </p:spTree>
    <p:extLst>
      <p:ext uri="{BB962C8B-B14F-4D97-AF65-F5344CB8AC3E}">
        <p14:creationId xmlns:p14="http://schemas.microsoft.com/office/powerpoint/2010/main" val="688995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14b77578-9773-42d5-8507-251ca2dc2b06}" enabled="0" method="" siteId="{14b77578-9773-42d5-8507-251ca2dc2b0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13961</TotalTime>
  <Words>1036</Words>
  <Application>Microsoft Office PowerPoint</Application>
  <PresentationFormat>Letter Paper (8.5x11 in)</PresentationFormat>
  <Paragraphs>96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Perez-Diez, Ainhoa (NIH/NIAID) [E]</dc:creator>
  <cp:lastModifiedBy>Megan Bond</cp:lastModifiedBy>
  <cp:revision>12</cp:revision>
  <dcterms:created xsi:type="dcterms:W3CDTF">2022-06-17T21:50:32Z</dcterms:created>
  <dcterms:modified xsi:type="dcterms:W3CDTF">2024-03-27T10:53:23Z</dcterms:modified>
</cp:coreProperties>
</file>