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70" r:id="rId2"/>
    <p:sldId id="279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774188-E7E7-4214-8BC9-CD1114A836CF}" v="3" dt="2024-04-25T14:19:35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6654"/>
  </p:normalViewPr>
  <p:slideViewPr>
    <p:cSldViewPr snapToGrid="0" snapToObjects="1">
      <p:cViewPr varScale="1">
        <p:scale>
          <a:sx n="75" d="100"/>
          <a:sy n="75" d="100"/>
        </p:scale>
        <p:origin x="84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Kiebish" userId="d78fed1c-c60f-4016-b30a-5148f276a83c" providerId="ADAL" clId="{E1774188-E7E7-4214-8BC9-CD1114A836CF}"/>
    <pc:docChg chg="undo custSel modSld">
      <pc:chgData name="Mike Kiebish" userId="d78fed1c-c60f-4016-b30a-5148f276a83c" providerId="ADAL" clId="{E1774188-E7E7-4214-8BC9-CD1114A836CF}" dt="2024-04-25T14:24:02.223" v="604" actId="14100"/>
      <pc:docMkLst>
        <pc:docMk/>
      </pc:docMkLst>
      <pc:sldChg chg="addSp modSp mod">
        <pc:chgData name="Mike Kiebish" userId="d78fed1c-c60f-4016-b30a-5148f276a83c" providerId="ADAL" clId="{E1774188-E7E7-4214-8BC9-CD1114A836CF}" dt="2024-04-25T14:24:02.223" v="604" actId="14100"/>
        <pc:sldMkLst>
          <pc:docMk/>
          <pc:sldMk cId="3800167927" sldId="2870"/>
        </pc:sldMkLst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2" creationId="{97CE0437-AE46-4F35-9AB0-4CD8BC03A5F5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3" creationId="{53B89828-F851-4BD4-AA69-A9A63556A8AB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4" creationId="{7F686687-1595-41CA-8FA1-EC804EB13611}"/>
          </ac:spMkLst>
        </pc:spChg>
        <pc:spChg chg="add 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6" creationId="{A30E5891-90E5-E212-3C30-B6534AC23A23}"/>
          </ac:spMkLst>
        </pc:spChg>
        <pc:spChg chg="mod">
          <ac:chgData name="Mike Kiebish" userId="d78fed1c-c60f-4016-b30a-5148f276a83c" providerId="ADAL" clId="{E1774188-E7E7-4214-8BC9-CD1114A836CF}" dt="2024-04-25T14:21:49.746" v="550" actId="20577"/>
          <ac:spMkLst>
            <pc:docMk/>
            <pc:sldMk cId="3800167927" sldId="2870"/>
            <ac:spMk id="7" creationId="{F70C527E-D850-4D33-8F4F-1BAC000B6EC0}"/>
          </ac:spMkLst>
        </pc:spChg>
        <pc:spChg chg="add mod">
          <ac:chgData name="Mike Kiebish" userId="d78fed1c-c60f-4016-b30a-5148f276a83c" providerId="ADAL" clId="{E1774188-E7E7-4214-8BC9-CD1114A836CF}" dt="2024-04-25T14:19:44.312" v="289" actId="20577"/>
          <ac:spMkLst>
            <pc:docMk/>
            <pc:sldMk cId="3800167927" sldId="2870"/>
            <ac:spMk id="14" creationId="{003CB7A6-7503-8896-AFF2-56CAF5E9CA18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20" creationId="{ADE0D067-5082-4A27-B43A-15FB2A789B39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30" creationId="{973D2C19-39DC-42E2-8285-852C96473D5F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43" creationId="{5951A350-FC5D-40C7-8D37-3C6B224B229A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44" creationId="{737643A7-0AE1-4E65-858B-147976ADCC98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45" creationId="{65566E69-197E-4D7D-81CD-16EFE9443D75}"/>
          </ac:spMkLst>
        </pc:spChg>
        <pc:spChg chg="mod">
          <ac:chgData name="Mike Kiebish" userId="d78fed1c-c60f-4016-b30a-5148f276a83c" providerId="ADAL" clId="{E1774188-E7E7-4214-8BC9-CD1114A836CF}" dt="2024-04-25T14:23:55.503" v="603" actId="1035"/>
          <ac:spMkLst>
            <pc:docMk/>
            <pc:sldMk cId="3800167927" sldId="2870"/>
            <ac:spMk id="47" creationId="{B357C864-768A-4D3E-A5CE-4A33B3D8A323}"/>
          </ac:spMkLst>
        </pc:spChg>
        <pc:spChg chg="mod">
          <ac:chgData name="Mike Kiebish" userId="d78fed1c-c60f-4016-b30a-5148f276a83c" providerId="ADAL" clId="{E1774188-E7E7-4214-8BC9-CD1114A836CF}" dt="2024-04-25T14:23:55.503" v="603" actId="1035"/>
          <ac:spMkLst>
            <pc:docMk/>
            <pc:sldMk cId="3800167927" sldId="2870"/>
            <ac:spMk id="48" creationId="{FC0B744B-EE66-4D36-8EDE-A8DDB15F0555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49" creationId="{7F39A830-A922-4D5C-A6E3-3A9272FD2DC0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0" creationId="{D757CB6D-C0E4-4C2B-BD73-650515F8455D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1" creationId="{2C21D36D-6055-47C1-880E-E79C3181687A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2" creationId="{4D7F7A58-A633-4125-BB46-2B77BF6CF984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3" creationId="{5A5B5F66-DA86-451E-AF50-219AA67C3988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4" creationId="{E25D84B1-4E5B-4815-B637-0F162CF2F9C3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5" creationId="{8CFB0F67-F657-4BF0-B6A1-FA6017E406E9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6" creationId="{1AA34982-27B6-468D-AC9E-0E120180B3C4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7" creationId="{982BF6BE-C411-4CE2-B308-D94264DF7C1C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8" creationId="{53024E60-7638-4F33-93CC-439D2D9ED9F7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59" creationId="{D36FC5EC-252C-46B1-B08A-47045ADE9BF9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60" creationId="{1CCA9071-0ED3-4D97-BCF8-27EB6863A48F}"/>
          </ac:spMkLst>
        </pc:spChg>
        <pc:spChg chg="mod">
          <ac:chgData name="Mike Kiebish" userId="d78fed1c-c60f-4016-b30a-5148f276a83c" providerId="ADAL" clId="{E1774188-E7E7-4214-8BC9-CD1114A836CF}" dt="2024-04-25T14:23:32.021" v="590" actId="1035"/>
          <ac:spMkLst>
            <pc:docMk/>
            <pc:sldMk cId="3800167927" sldId="2870"/>
            <ac:spMk id="61" creationId="{3B273BED-0952-48EA-9BA0-462717B0B98C}"/>
          </ac:spMkLst>
        </pc:spChg>
        <pc:spChg chg="mod">
          <ac:chgData name="Mike Kiebish" userId="d78fed1c-c60f-4016-b30a-5148f276a83c" providerId="ADAL" clId="{E1774188-E7E7-4214-8BC9-CD1114A836CF}" dt="2024-04-24T22:02:41.776" v="268" actId="1036"/>
          <ac:spMkLst>
            <pc:docMk/>
            <pc:sldMk cId="3800167927" sldId="2870"/>
            <ac:spMk id="62" creationId="{EEF7EB19-41EE-4A69-ABED-649B2D54EA19}"/>
          </ac:spMkLst>
        </pc:spChg>
        <pc:spChg chg="mod">
          <ac:chgData name="Mike Kiebish" userId="d78fed1c-c60f-4016-b30a-5148f276a83c" providerId="ADAL" clId="{E1774188-E7E7-4214-8BC9-CD1114A836CF}" dt="2024-04-24T22:02:41.776" v="268" actId="1036"/>
          <ac:spMkLst>
            <pc:docMk/>
            <pc:sldMk cId="3800167927" sldId="2870"/>
            <ac:spMk id="63" creationId="{048AC677-A7F4-4F82-8B8A-1EFDAA479CA1}"/>
          </ac:spMkLst>
        </pc:s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19" creationId="{557F2505-F02C-47BA-B3AC-2C828A76C7B9}"/>
          </ac:grpSpMkLst>
        </pc:gr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26" creationId="{40D23BC7-3167-4F9C-A75E-3432406AA739}"/>
          </ac:grpSpMkLst>
        </pc:gr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31" creationId="{EC46B731-D3DB-4B70-9B33-6DB6E2C4DB7D}"/>
          </ac:grpSpMkLst>
        </pc:gr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35" creationId="{291BF7F7-DCBF-4EFB-8F05-2935ECA03F59}"/>
          </ac:grpSpMkLst>
        </pc:gr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39" creationId="{2B00EA5D-0D4A-404A-B3EF-3E353D3CCE12}"/>
          </ac:grpSpMkLst>
        </pc:grpChg>
        <pc:grpChg chg="mod">
          <ac:chgData name="Mike Kiebish" userId="d78fed1c-c60f-4016-b30a-5148f276a83c" providerId="ADAL" clId="{E1774188-E7E7-4214-8BC9-CD1114A836CF}" dt="2024-04-25T14:23:32.021" v="590" actId="1035"/>
          <ac:grpSpMkLst>
            <pc:docMk/>
            <pc:sldMk cId="3800167927" sldId="2870"/>
            <ac:grpSpMk id="64" creationId="{9585AC25-8EBC-447F-8E88-38E1463D1854}"/>
          </ac:grpSpMkLst>
        </pc:grp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8" creationId="{AFA4DD71-3486-4F30-92EF-890A5196666C}"/>
          </ac:graphicFrameMkLst>
        </pc:graphicFrame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9" creationId="{34A4008A-F007-4871-B681-DF5BE1F33B28}"/>
          </ac:graphicFrameMkLst>
        </pc:graphicFrame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10" creationId="{A942E952-C213-4871-8DFD-A8810541FD8D}"/>
          </ac:graphicFrameMkLst>
        </pc:graphicFrame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11" creationId="{8DFAA318-F3DB-4FB3-B4E4-D9067A4548C8}"/>
          </ac:graphicFrameMkLst>
        </pc:graphicFrame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12" creationId="{DE88D93B-A6C4-4358-9475-D1FDEDBD4ADD}"/>
          </ac:graphicFrameMkLst>
        </pc:graphicFrameChg>
        <pc:graphicFrameChg chg="mod">
          <ac:chgData name="Mike Kiebish" userId="d78fed1c-c60f-4016-b30a-5148f276a83c" providerId="ADAL" clId="{E1774188-E7E7-4214-8BC9-CD1114A836CF}" dt="2024-04-25T14:23:32.021" v="590" actId="1035"/>
          <ac:graphicFrameMkLst>
            <pc:docMk/>
            <pc:sldMk cId="3800167927" sldId="2870"/>
            <ac:graphicFrameMk id="13" creationId="{2BF64EAE-CB4F-4805-8939-D28D08E3C11B}"/>
          </ac:graphicFrameMkLst>
        </pc:graphicFrameChg>
        <pc:picChg chg="mod">
          <ac:chgData name="Mike Kiebish" userId="d78fed1c-c60f-4016-b30a-5148f276a83c" providerId="ADAL" clId="{E1774188-E7E7-4214-8BC9-CD1114A836CF}" dt="2024-04-25T14:24:02.223" v="604" actId="14100"/>
          <ac:picMkLst>
            <pc:docMk/>
            <pc:sldMk cId="3800167927" sldId="2870"/>
            <ac:picMk id="5" creationId="{82B80BDC-8DA9-0B01-111E-5FB1E837F09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5B821-503A-D243-95AB-7FBE7611EDC6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26150-14E0-1742-827D-BBE9D1E60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1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0EB65-EF77-0646-8C55-0CADCD8F9F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1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5B33A-3A16-BB45-8CC9-4ABE5EA6C5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F6540E-C3B2-0243-BD77-6ABE3AF8F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F0833-E0B8-4F49-9165-42BA032B2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61772-FE07-364D-84C3-81212060A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20456-783F-D44E-AE05-96E399EC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7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AABC-4B7C-E142-8977-81126984D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20A2E3-233D-604A-9DC9-0C6C49BBF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55951-87D3-F44C-BDF6-E66F2D390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9AF48-35BB-9942-8D47-ABC33F1D5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95C2E-649E-9E4E-B26F-8903A8DD3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0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4CEC16-A37F-C545-83C0-F9502E6E76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BB8171-E027-E342-8C43-AD20BD7F8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C65-E0AB-FF4C-93AA-9ECFAA70C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4A8F6-6AEE-5741-A708-089D2FFCA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58DE8-3842-C241-B1D6-9CD1B8FE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5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B6A5E-AB2C-F344-B2C2-F9C9B13F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E60B4-B4B6-2647-9C78-599E45D12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FD74D-5990-6B47-9D07-29606FF80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0B067-3614-D44C-9D28-9E0C558FF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45E33-8E6F-D141-94F6-6A197A94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461B8-2BA7-934D-A2CB-B9EDBCE14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06405-6E47-E843-93CE-8332129A7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4BB9A-73A6-AF4E-9E06-A7E8E20BA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CF9ED-1A2F-D745-AFF8-1E7B1A1F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BFAE4-DDE0-544A-BF51-2888FC43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4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095D-74C2-7449-A93D-7817B388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6B84-D2E3-2140-8C1A-2C9FC9F09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28590-1656-544F-8298-2306D0549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AE8DB5-8229-8F41-86AF-03FF5D004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559F1-D3B6-DC44-808D-90A507C6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87D4D-2614-BA4C-831D-509133954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3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E7927-39B9-DA46-BAE1-7DC8AB239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4548C-DA50-434C-AE5A-6F3311043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7D1D4-C669-2C46-929C-9123C046A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D9DBA7-A052-0C46-A631-F94A1865DE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2024C3-3F4E-9B40-A2C4-F4D4C0AC6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252ADE-0CB4-1342-B28B-EAD2D3DED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817457-F866-DA4E-9018-1ACB6F97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C5DB2-BE42-4F4D-A0AA-22BD2E01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506BF-8777-354A-8126-4A4A4E8B4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3B62D1-078B-D048-934D-59B1F3E4B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7FFBE-386C-FE44-836F-CC666FDD0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63560-927E-2543-9303-7E5FB856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9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FC5C89-EE50-2B41-A559-868785A1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F5767B-02AF-2241-AA2A-14C7C81F4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1A09A-E737-364D-85E9-9A48D7B5D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41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D0B8-6641-4443-96B2-77CF4AB4F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85C08-572A-E243-990C-50C7F834D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68D86-0B40-1D40-8DD8-91D34C95B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00235-4842-2C4B-A05C-ED3D2DD6C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EF148-604B-7D4B-A4A8-311A27BF6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E3450-126B-554E-BA27-1E82EB464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6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754F9-32E2-5642-9744-61542192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C79608-E4C5-A14E-9B53-BD8D5BA43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09050-1F90-0246-B13E-B4846F674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C8E46-A8C6-1B40-AE8A-984507870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764C1-9435-0144-BDE3-C20BEFCA8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B73A8-F3FC-9E43-A67C-A028EA24F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4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CC5A0E-4C9B-DA49-B1E7-A4BD2FA59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2409E-FEC7-9840-A5DE-7F0AF6AB8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6D55E-1674-2B42-A12B-3992BB84B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C6837-4AB4-5143-97C8-DF9C812CA9B5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A5225-CD9F-C54F-86EC-80D0C75B8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B27D8-540F-5F4D-92AF-DF2D89A49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53835-C7F5-7A41-A2F7-969AE80A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7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7.jpeg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70C527E-D850-4D33-8F4F-1BAC000B6EC0}"/>
              </a:ext>
            </a:extLst>
          </p:cNvPr>
          <p:cNvSpPr/>
          <p:nvPr/>
        </p:nvSpPr>
        <p:spPr>
          <a:xfrm>
            <a:off x="0" y="6053167"/>
            <a:ext cx="12191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(A)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Medications related to NAP between Non-disease (ND) and PD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Medication use related to NAP in patient, including DOPA (Levodopa/Carbidopa), Dopamine agonists (DOPA Ago, MAOB inhibitors (MAOB), Amantadine (AMAN), Anticholinergics (ANTICHOL),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Entacpone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(ENTAC). (B) NAP distribution for ND, PD patients not on any medication, and patients on or off MAOB treatment Statistic calculated by Wilcox rank sum test.  _w/o – refers to without treatment with the designated medication, _w refers to with treatment with the designated medications. PD 1-2 refers to PD patients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Hohn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Yahr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 1-2.  -MAOB refers to no MAOB treatment, +MAOB refers to the patients being on MAOB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FA4DD71-3486-4F30-92EF-890A519666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648674"/>
              </p:ext>
            </p:extLst>
          </p:nvPr>
        </p:nvGraphicFramePr>
        <p:xfrm>
          <a:off x="398463" y="236855"/>
          <a:ext cx="2290762" cy="343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2905935" imgH="4358944" progId="Prism9.Document">
                  <p:embed/>
                </p:oleObj>
              </mc:Choice>
              <mc:Fallback>
                <p:oleObj name="Prism 9" r:id="rId3" imgW="2905935" imgH="4358944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FA4DD71-3486-4F30-92EF-890A519666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8463" y="236855"/>
                        <a:ext cx="2290762" cy="3433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4A4008A-F007-4871-B681-DF5BE1F33B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196668"/>
              </p:ext>
            </p:extLst>
          </p:nvPr>
        </p:nvGraphicFramePr>
        <p:xfrm>
          <a:off x="2320925" y="254318"/>
          <a:ext cx="2290763" cy="343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3065835" imgH="4358944" progId="Prism9.Document">
                  <p:embed/>
                </p:oleObj>
              </mc:Choice>
              <mc:Fallback>
                <p:oleObj name="Prism 9" r:id="rId5" imgW="3065835" imgH="4358944" progId="Prism9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34A4008A-F007-4871-B681-DF5BE1F33B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20925" y="254318"/>
                        <a:ext cx="2290763" cy="343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942E952-C213-4871-8DFD-A8810541FD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152725"/>
              </p:ext>
            </p:extLst>
          </p:nvPr>
        </p:nvGraphicFramePr>
        <p:xfrm>
          <a:off x="4054159" y="269263"/>
          <a:ext cx="2286000" cy="3422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2912057" imgH="4358944" progId="Prism8.Document">
                  <p:embed/>
                </p:oleObj>
              </mc:Choice>
              <mc:Fallback>
                <p:oleObj name="Prism 8" r:id="rId7" imgW="2912057" imgH="4358944" progId="Prism8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942E952-C213-4871-8DFD-A8810541FD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54159" y="269263"/>
                        <a:ext cx="2286000" cy="3422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DFAA318-F3DB-4FB3-B4E4-D9067A4548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047919"/>
              </p:ext>
            </p:extLst>
          </p:nvPr>
        </p:nvGraphicFramePr>
        <p:xfrm>
          <a:off x="5885020" y="258030"/>
          <a:ext cx="2286000" cy="342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" imgW="2908816" imgH="4358944" progId="Prism8.Document">
                  <p:embed/>
                </p:oleObj>
              </mc:Choice>
              <mc:Fallback>
                <p:oleObj name="Prism 8" r:id="rId9" imgW="2908816" imgH="4358944" progId="Prism8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DFAA318-F3DB-4FB3-B4E4-D9067A4548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85020" y="258030"/>
                        <a:ext cx="2286000" cy="342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E88D93B-A6C4-4358-9475-D1FDEDBD4A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51617"/>
              </p:ext>
            </p:extLst>
          </p:nvPr>
        </p:nvGraphicFramePr>
        <p:xfrm>
          <a:off x="7899562" y="258030"/>
          <a:ext cx="2286000" cy="3434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1" imgW="2975801" imgH="4358944" progId="Prism8.Document">
                  <p:embed/>
                </p:oleObj>
              </mc:Choice>
              <mc:Fallback>
                <p:oleObj name="Prism 8" r:id="rId11" imgW="2975801" imgH="4358944" progId="Prism8.Document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E88D93B-A6C4-4358-9475-D1FDEDBD4A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899562" y="258030"/>
                        <a:ext cx="2286000" cy="3434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BF64EAE-CB4F-4805-8939-D28D08E3C1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613769"/>
              </p:ext>
            </p:extLst>
          </p:nvPr>
        </p:nvGraphicFramePr>
        <p:xfrm>
          <a:off x="9730423" y="233131"/>
          <a:ext cx="2278741" cy="3438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3" imgW="2889009" imgH="4358944" progId="Prism8.Document">
                  <p:embed/>
                </p:oleObj>
              </mc:Choice>
              <mc:Fallback>
                <p:oleObj name="Prism 8" r:id="rId13" imgW="2889009" imgH="4358944" progId="Prism8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2BF64EAE-CB4F-4805-8939-D28D08E3C1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730423" y="233131"/>
                        <a:ext cx="2278741" cy="3438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557F2505-F02C-47BA-B3AC-2C828A76C7B9}"/>
              </a:ext>
            </a:extLst>
          </p:cNvPr>
          <p:cNvGrpSpPr/>
          <p:nvPr/>
        </p:nvGrpSpPr>
        <p:grpSpPr>
          <a:xfrm>
            <a:off x="5373293" y="617855"/>
            <a:ext cx="409575" cy="66675"/>
            <a:chOff x="5238750" y="1190625"/>
            <a:chExt cx="409575" cy="66675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5059591-3D11-4731-B9E8-8ED9F8B01416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7C2E793-3DB1-47E9-BC49-F0DF415DDC2B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827EC29-5F5D-4C84-8C31-B317992DDE99}"/>
                </a:ext>
              </a:extLst>
            </p:cNvPr>
            <p:cNvCxnSpPr/>
            <p:nvPr/>
          </p:nvCxnSpPr>
          <p:spPr>
            <a:xfrm>
              <a:off x="5648325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DE0D067-5082-4A27-B43A-15FB2A789B39}"/>
              </a:ext>
            </a:extLst>
          </p:cNvPr>
          <p:cNvSpPr txBox="1"/>
          <p:nvPr/>
        </p:nvSpPr>
        <p:spPr>
          <a:xfrm>
            <a:off x="5404159" y="45078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***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D23BC7-3167-4F9C-A75E-3432406AA739}"/>
              </a:ext>
            </a:extLst>
          </p:cNvPr>
          <p:cNvGrpSpPr/>
          <p:nvPr/>
        </p:nvGrpSpPr>
        <p:grpSpPr>
          <a:xfrm>
            <a:off x="2975892" y="611310"/>
            <a:ext cx="679883" cy="109924"/>
            <a:chOff x="5238750" y="1190625"/>
            <a:chExt cx="400050" cy="66675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8DD3225-4395-4A05-8F50-2AC460400681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B363299-B715-4EF3-A86C-8104ACCD33A5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921334-AB9C-4478-8638-17ECD4DD5D28}"/>
                </a:ext>
              </a:extLst>
            </p:cNvPr>
            <p:cNvCxnSpPr/>
            <p:nvPr/>
          </p:nvCxnSpPr>
          <p:spPr>
            <a:xfrm>
              <a:off x="563151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73D2C19-39DC-42E2-8285-852C96473D5F}"/>
              </a:ext>
            </a:extLst>
          </p:cNvPr>
          <p:cNvSpPr txBox="1"/>
          <p:nvPr/>
        </p:nvSpPr>
        <p:spPr>
          <a:xfrm>
            <a:off x="6700598" y="433240"/>
            <a:ext cx="42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***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C46B731-D3DB-4B70-9B33-6DB6E2C4DB7D}"/>
              </a:ext>
            </a:extLst>
          </p:cNvPr>
          <p:cNvGrpSpPr/>
          <p:nvPr/>
        </p:nvGrpSpPr>
        <p:grpSpPr>
          <a:xfrm>
            <a:off x="6552350" y="600315"/>
            <a:ext cx="679883" cy="109924"/>
            <a:chOff x="5238750" y="1190625"/>
            <a:chExt cx="400050" cy="66675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F04F324-5F01-4982-9B67-AFE4B6A0AA68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2CE134D-97A3-406A-A184-0D36775CB35F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63F25EA-0C7E-4C33-A752-DF1B9F367D7A}"/>
                </a:ext>
              </a:extLst>
            </p:cNvPr>
            <p:cNvCxnSpPr/>
            <p:nvPr/>
          </p:nvCxnSpPr>
          <p:spPr>
            <a:xfrm>
              <a:off x="563151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1BF7F7-DCBF-4EFB-8F05-2935ECA03F59}"/>
              </a:ext>
            </a:extLst>
          </p:cNvPr>
          <p:cNvGrpSpPr/>
          <p:nvPr/>
        </p:nvGrpSpPr>
        <p:grpSpPr>
          <a:xfrm>
            <a:off x="8560921" y="611310"/>
            <a:ext cx="679883" cy="109924"/>
            <a:chOff x="5238750" y="1190625"/>
            <a:chExt cx="400050" cy="66675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FDD45EB-5156-4BC5-8B8A-9FAC19C8F64E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D088CBA-42FD-4E1F-8CF6-3CDAD99BD395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B152CFA-8559-44AD-AC7C-1A3DC39BC3A8}"/>
                </a:ext>
              </a:extLst>
            </p:cNvPr>
            <p:cNvCxnSpPr/>
            <p:nvPr/>
          </p:nvCxnSpPr>
          <p:spPr>
            <a:xfrm>
              <a:off x="563151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B00EA5D-0D4A-404A-B3EF-3E353D3CCE12}"/>
              </a:ext>
            </a:extLst>
          </p:cNvPr>
          <p:cNvGrpSpPr/>
          <p:nvPr/>
        </p:nvGrpSpPr>
        <p:grpSpPr>
          <a:xfrm>
            <a:off x="10417479" y="579754"/>
            <a:ext cx="679883" cy="109924"/>
            <a:chOff x="5238750" y="1190625"/>
            <a:chExt cx="400050" cy="66675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7B691BA-7267-417A-A1CD-5E63309E7E47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3B1D0D0-6510-4FAD-861E-34A20A292F45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2FA40B2-6A76-42C0-BB34-C3747846779D}"/>
                </a:ext>
              </a:extLst>
            </p:cNvPr>
            <p:cNvCxnSpPr/>
            <p:nvPr/>
          </p:nvCxnSpPr>
          <p:spPr>
            <a:xfrm>
              <a:off x="563151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5951A350-FC5D-40C7-8D37-3C6B224B229A}"/>
              </a:ext>
            </a:extLst>
          </p:cNvPr>
          <p:cNvSpPr txBox="1"/>
          <p:nvPr/>
        </p:nvSpPr>
        <p:spPr>
          <a:xfrm>
            <a:off x="8703753" y="452290"/>
            <a:ext cx="42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***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7643A7-0AE1-4E65-858B-147976ADCC98}"/>
              </a:ext>
            </a:extLst>
          </p:cNvPr>
          <p:cNvSpPr txBox="1"/>
          <p:nvPr/>
        </p:nvSpPr>
        <p:spPr>
          <a:xfrm>
            <a:off x="10543879" y="433240"/>
            <a:ext cx="42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***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5566E69-197E-4D7D-81CD-16EFE9443D75}"/>
              </a:ext>
            </a:extLst>
          </p:cNvPr>
          <p:cNvSpPr txBox="1"/>
          <p:nvPr/>
        </p:nvSpPr>
        <p:spPr>
          <a:xfrm>
            <a:off x="3156643" y="450780"/>
            <a:ext cx="42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***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E2B963B2-8435-40A9-9721-121A4D26821A}"/>
              </a:ext>
            </a:extLst>
          </p:cNvPr>
          <p:cNvSpPr txBox="1">
            <a:spLocks/>
          </p:cNvSpPr>
          <p:nvPr/>
        </p:nvSpPr>
        <p:spPr>
          <a:xfrm>
            <a:off x="1150784" y="6224577"/>
            <a:ext cx="8087291" cy="687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CE0437-AE46-4F35-9AB0-4CD8BC03A5F5}"/>
              </a:ext>
            </a:extLst>
          </p:cNvPr>
          <p:cNvSpPr/>
          <p:nvPr/>
        </p:nvSpPr>
        <p:spPr>
          <a:xfrm>
            <a:off x="895714" y="3573111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57C864-768A-4D3E-A5CE-4A33B3D8A323}"/>
              </a:ext>
            </a:extLst>
          </p:cNvPr>
          <p:cNvSpPr/>
          <p:nvPr/>
        </p:nvSpPr>
        <p:spPr>
          <a:xfrm>
            <a:off x="1946823" y="35731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C0B744B-EE66-4D36-8EDE-A8DDB15F0555}"/>
              </a:ext>
            </a:extLst>
          </p:cNvPr>
          <p:cNvSpPr/>
          <p:nvPr/>
        </p:nvSpPr>
        <p:spPr>
          <a:xfrm>
            <a:off x="1543209" y="3573169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F39A830-A922-4D5C-A6E3-3A9272FD2DC0}"/>
              </a:ext>
            </a:extLst>
          </p:cNvPr>
          <p:cNvSpPr/>
          <p:nvPr/>
        </p:nvSpPr>
        <p:spPr>
          <a:xfrm>
            <a:off x="2784578" y="3561291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757CB6D-C0E4-4C2B-BD73-650515F8455D}"/>
              </a:ext>
            </a:extLst>
          </p:cNvPr>
          <p:cNvSpPr/>
          <p:nvPr/>
        </p:nvSpPr>
        <p:spPr>
          <a:xfrm>
            <a:off x="3835687" y="35511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C21D36D-6055-47C1-880E-E79C3181687A}"/>
              </a:ext>
            </a:extLst>
          </p:cNvPr>
          <p:cNvSpPr/>
          <p:nvPr/>
        </p:nvSpPr>
        <p:spPr>
          <a:xfrm>
            <a:off x="3432073" y="3551189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D7F7A58-A633-4125-BB46-2B77BF6CF984}"/>
              </a:ext>
            </a:extLst>
          </p:cNvPr>
          <p:cNvSpPr/>
          <p:nvPr/>
        </p:nvSpPr>
        <p:spPr>
          <a:xfrm>
            <a:off x="4527309" y="3561291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A5B5F66-DA86-451E-AF50-219AA67C3988}"/>
              </a:ext>
            </a:extLst>
          </p:cNvPr>
          <p:cNvSpPr/>
          <p:nvPr/>
        </p:nvSpPr>
        <p:spPr>
          <a:xfrm>
            <a:off x="5578418" y="35511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25D84B1-4E5B-4815-B637-0F162CF2F9C3}"/>
              </a:ext>
            </a:extLst>
          </p:cNvPr>
          <p:cNvSpPr/>
          <p:nvPr/>
        </p:nvSpPr>
        <p:spPr>
          <a:xfrm>
            <a:off x="5174804" y="3551189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CFB0F67-F657-4BF0-B6A1-FA6017E406E9}"/>
              </a:ext>
            </a:extLst>
          </p:cNvPr>
          <p:cNvSpPr/>
          <p:nvPr/>
        </p:nvSpPr>
        <p:spPr>
          <a:xfrm>
            <a:off x="6396830" y="3544446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AA34982-27B6-468D-AC9E-0E120180B3C4}"/>
              </a:ext>
            </a:extLst>
          </p:cNvPr>
          <p:cNvSpPr/>
          <p:nvPr/>
        </p:nvSpPr>
        <p:spPr>
          <a:xfrm>
            <a:off x="7447939" y="35343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82BF6BE-C411-4CE2-B308-D94264DF7C1C}"/>
              </a:ext>
            </a:extLst>
          </p:cNvPr>
          <p:cNvSpPr/>
          <p:nvPr/>
        </p:nvSpPr>
        <p:spPr>
          <a:xfrm>
            <a:off x="7044325" y="3534344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3024E60-7638-4F33-93CC-439D2D9ED9F7}"/>
              </a:ext>
            </a:extLst>
          </p:cNvPr>
          <p:cNvSpPr/>
          <p:nvPr/>
        </p:nvSpPr>
        <p:spPr>
          <a:xfrm>
            <a:off x="8370929" y="3564468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36FC5EC-252C-46B1-B08A-47045ADE9BF9}"/>
              </a:ext>
            </a:extLst>
          </p:cNvPr>
          <p:cNvSpPr/>
          <p:nvPr/>
        </p:nvSpPr>
        <p:spPr>
          <a:xfrm>
            <a:off x="9422038" y="35543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CCA9071-0ED3-4D97-BCF8-27EB6863A48F}"/>
              </a:ext>
            </a:extLst>
          </p:cNvPr>
          <p:cNvSpPr/>
          <p:nvPr/>
        </p:nvSpPr>
        <p:spPr>
          <a:xfrm>
            <a:off x="9018424" y="3554366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B273BED-0952-48EA-9BA0-462717B0B98C}"/>
              </a:ext>
            </a:extLst>
          </p:cNvPr>
          <p:cNvSpPr/>
          <p:nvPr/>
        </p:nvSpPr>
        <p:spPr>
          <a:xfrm>
            <a:off x="10239552" y="3574146"/>
            <a:ext cx="4058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EF7EB19-41EE-4A69-ABED-649B2D54EA19}"/>
              </a:ext>
            </a:extLst>
          </p:cNvPr>
          <p:cNvSpPr/>
          <p:nvPr/>
        </p:nvSpPr>
        <p:spPr>
          <a:xfrm>
            <a:off x="11290661" y="36961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48AC677-A7F4-4F82-8B8A-1EFDAA479CA1}"/>
              </a:ext>
            </a:extLst>
          </p:cNvPr>
          <p:cNvSpPr/>
          <p:nvPr/>
        </p:nvSpPr>
        <p:spPr>
          <a:xfrm>
            <a:off x="10887047" y="3696124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B89828-F851-4BD4-AA69-A9A63556A8AB}"/>
              </a:ext>
            </a:extLst>
          </p:cNvPr>
          <p:cNvSpPr/>
          <p:nvPr/>
        </p:nvSpPr>
        <p:spPr>
          <a:xfrm>
            <a:off x="5456175" y="261476"/>
            <a:ext cx="7312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&lt; 0.0001</a:t>
            </a:r>
            <a:endParaRPr lang="en-US" sz="1200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585AC25-8EBC-447F-8E88-38E1463D1854}"/>
              </a:ext>
            </a:extLst>
          </p:cNvPr>
          <p:cNvGrpSpPr/>
          <p:nvPr/>
        </p:nvGrpSpPr>
        <p:grpSpPr>
          <a:xfrm>
            <a:off x="4735058" y="237350"/>
            <a:ext cx="679883" cy="109924"/>
            <a:chOff x="5238750" y="1190625"/>
            <a:chExt cx="400050" cy="6667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32D7D1B-5681-4EC3-ABF3-3D66A24ACE8E}"/>
                </a:ext>
              </a:extLst>
            </p:cNvPr>
            <p:cNvCxnSpPr/>
            <p:nvPr/>
          </p:nvCxnSpPr>
          <p:spPr>
            <a:xfrm>
              <a:off x="523875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42FB415-1D57-4269-BA0C-83E1057F0072}"/>
                </a:ext>
              </a:extLst>
            </p:cNvPr>
            <p:cNvCxnSpPr/>
            <p:nvPr/>
          </p:nvCxnSpPr>
          <p:spPr>
            <a:xfrm>
              <a:off x="5238750" y="1190625"/>
              <a:ext cx="40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D6F0A13-C364-42FC-831E-54828430B033}"/>
                </a:ext>
              </a:extLst>
            </p:cNvPr>
            <p:cNvCxnSpPr/>
            <p:nvPr/>
          </p:nvCxnSpPr>
          <p:spPr>
            <a:xfrm>
              <a:off x="5631510" y="1190625"/>
              <a:ext cx="0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7F686687-1595-41CA-8FA1-EC804EB13611}"/>
              </a:ext>
            </a:extLst>
          </p:cNvPr>
          <p:cNvSpPr/>
          <p:nvPr/>
        </p:nvSpPr>
        <p:spPr>
          <a:xfrm>
            <a:off x="4771084" y="8566"/>
            <a:ext cx="6190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B0F0"/>
                </a:solidFill>
              </a:rPr>
              <a:t>0.0051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B80BDC-8DA9-0B01-111E-5FB1E837F09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2427" y="3974093"/>
            <a:ext cx="2962705" cy="21405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30E5891-90E5-E212-3C30-B6534AC23A23}"/>
              </a:ext>
            </a:extLst>
          </p:cNvPr>
          <p:cNvSpPr/>
          <p:nvPr/>
        </p:nvSpPr>
        <p:spPr>
          <a:xfrm>
            <a:off x="318159" y="115818"/>
            <a:ext cx="397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3CB7A6-7503-8896-AFF2-56CAF5E9CA18}"/>
              </a:ext>
            </a:extLst>
          </p:cNvPr>
          <p:cNvSpPr/>
          <p:nvPr/>
        </p:nvSpPr>
        <p:spPr>
          <a:xfrm>
            <a:off x="303866" y="4148111"/>
            <a:ext cx="3898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016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7AFD56-F7B1-425E-A68E-D6B36FBD9D96}"/>
              </a:ext>
            </a:extLst>
          </p:cNvPr>
          <p:cNvSpPr/>
          <p:nvPr/>
        </p:nvSpPr>
        <p:spPr>
          <a:xfrm>
            <a:off x="2565080" y="4148472"/>
            <a:ext cx="7112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 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analyses between plasma NAP levels, Hoehn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Yahr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staging, and clinical UPDRS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scores_sub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 (A) The level of NAP in plasma from PD patients and non-disease control determined by LC-MS/MS with different H&amp;Y stages (0-4+). (B) Pearson correlation analysis between plasma NAP levels and UPDRS scores (control samples in gray dot and PD samples in black dots).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C388FE-BBD5-4573-B4EC-9753446FC22C}"/>
              </a:ext>
            </a:extLst>
          </p:cNvPr>
          <p:cNvSpPr/>
          <p:nvPr/>
        </p:nvSpPr>
        <p:spPr>
          <a:xfrm>
            <a:off x="2364735" y="431026"/>
            <a:ext cx="397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B5E3AC-6A99-4D33-98A4-2C80FC6E4B0D}"/>
              </a:ext>
            </a:extLst>
          </p:cNvPr>
          <p:cNvSpPr/>
          <p:nvPr/>
        </p:nvSpPr>
        <p:spPr>
          <a:xfrm>
            <a:off x="5698134" y="431026"/>
            <a:ext cx="3978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sz="1200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C51D427-BD7C-493F-9E01-CA96100E82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047851"/>
              </p:ext>
            </p:extLst>
          </p:nvPr>
        </p:nvGraphicFramePr>
        <p:xfrm>
          <a:off x="6096000" y="590714"/>
          <a:ext cx="3657600" cy="3557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513054" imgH="6335110" progId="Prism8.Document">
                  <p:embed/>
                </p:oleObj>
              </mc:Choice>
              <mc:Fallback>
                <p:oleObj name="Prism 8" r:id="rId2" imgW="6513054" imgH="6335110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3C51D427-BD7C-493F-9E01-CA96100E82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96000" y="590714"/>
                        <a:ext cx="3657600" cy="3557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DADE5D9-95C4-4978-8C90-7CCE61A43F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597972"/>
              </p:ext>
            </p:extLst>
          </p:nvPr>
        </p:nvGraphicFramePr>
        <p:xfrm>
          <a:off x="2040534" y="708025"/>
          <a:ext cx="3657600" cy="33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4713816" imgH="4261343" progId="Prism8.Document">
                  <p:embed/>
                </p:oleObj>
              </mc:Choice>
              <mc:Fallback>
                <p:oleObj name="Prism 8" r:id="rId4" imgW="4713816" imgH="4261343" progId="Prism8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CDADE5D9-95C4-4978-8C90-7CCE61A43F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40534" y="708025"/>
                        <a:ext cx="3657600" cy="33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1B07374-F589-C599-88D3-B6DF0369A9E3}"/>
              </a:ext>
            </a:extLst>
          </p:cNvPr>
          <p:cNvSpPr txBox="1"/>
          <p:nvPr/>
        </p:nvSpPr>
        <p:spPr>
          <a:xfrm rot="16200000">
            <a:off x="1413138" y="2191998"/>
            <a:ext cx="15646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 ng/mL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F44278-EE6A-8172-54A2-700E277E958D}"/>
              </a:ext>
            </a:extLst>
          </p:cNvPr>
          <p:cNvSpPr txBox="1"/>
          <p:nvPr/>
        </p:nvSpPr>
        <p:spPr>
          <a:xfrm rot="16200000">
            <a:off x="5339080" y="2191997"/>
            <a:ext cx="15646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 ng/mL</a:t>
            </a:r>
          </a:p>
        </p:txBody>
      </p:sp>
    </p:spTree>
    <p:extLst>
      <p:ext uri="{BB962C8B-B14F-4D97-AF65-F5344CB8AC3E}">
        <p14:creationId xmlns:p14="http://schemas.microsoft.com/office/powerpoint/2010/main" val="2347085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297</Words>
  <Application>Microsoft Office PowerPoint</Application>
  <PresentationFormat>Widescreen</PresentationFormat>
  <Paragraphs>46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Prism 9</vt:lpstr>
      <vt:lpstr>Prism 8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 Peng</dc:creator>
  <cp:lastModifiedBy>Mike Kiebish</cp:lastModifiedBy>
  <cp:revision>2</cp:revision>
  <dcterms:created xsi:type="dcterms:W3CDTF">2021-12-17T01:32:57Z</dcterms:created>
  <dcterms:modified xsi:type="dcterms:W3CDTF">2024-04-25T14:24:06Z</dcterms:modified>
</cp:coreProperties>
</file>