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/>
    <p:restoredTop sz="96137"/>
  </p:normalViewPr>
  <p:slideViewPr>
    <p:cSldViewPr snapToGrid="0">
      <p:cViewPr varScale="1">
        <p:scale>
          <a:sx n="96" d="100"/>
          <a:sy n="96" d="100"/>
        </p:scale>
        <p:origin x="200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C7CB9-C620-E0EB-C05D-058BC8A144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961E9B-1A62-D2B2-F9D3-08E4AEFB36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37209-D95C-532F-B051-8FEB2C68A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C022C-4885-4841-3DBB-375B0C7EF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B0687-311C-4EA3-E195-A7A334B47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9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5BF52-C9B8-6CEA-06E7-379472FE3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7C3923-8173-C334-B70B-5264190805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BC019-C00D-E4C1-65A4-C12246656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98F35-6B3D-FB05-EE6D-926EF2B31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AE04C-446C-FE84-B13B-1DA375C4C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84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2D8FF-C800-8448-9E14-466C01B0E3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3F6654-C089-27D9-A006-8D47FCB16F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9AC69-0218-E63F-35A9-80E9A387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D45BA-4B2E-6E47-0914-9C778708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B1201-CE46-3B6C-4464-B0518CA5E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48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75C5-AA93-971B-D0F8-2AF5E2488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4BD0F-F25E-2816-3F34-5499FF75F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7AB47-E6D1-850B-285B-40598F5E0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C4ED8-EF88-3D58-76AD-A37371A86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82518-D5E1-92FF-0E4E-94CC36307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7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34CAA-762F-A951-E22A-4BDF95EF6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7036A9-28CC-C67F-0F31-659AF88B1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DF819-740E-5BEC-ABBB-11C0C7D2C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EADDE-33A1-3E9A-F9F1-592ADE2CD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EC052-F3E3-84C1-579A-79CAC5B83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58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43768-61D1-26D3-7C30-6C04BEF9E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8B918-A787-D2B0-B366-FA501FB4B4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603836-DD6F-B600-9EA8-7EA9090D2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B7A54-60C7-95E4-5DC9-CE26B7976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4B82AA-A4ED-8B59-59C9-357EC5478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61BEF9-96D7-3577-46C7-A03603CE6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1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CF67A-2F67-AD66-469E-49F2165CA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BBE218-DDE3-7EE3-D9E8-8FC4B172F1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C65590-29A1-29E7-03D5-960C1EB2E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14E974-796B-698B-8131-59944E42FD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1E4B4A-A058-1450-F8A0-EDDF54C554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C62178-17CD-E57C-1BA7-1B1FA4378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CC1B94-F76B-94CA-5515-BEA5C1A3C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3C3106-7BAA-DC40-0939-1380EE84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08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AC315-735D-88E9-0384-88961DA1B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694E03-8C90-9D50-D1F0-F11A5A63A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047237-1B7C-4E14-CDB9-36488C803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954304-6A1A-BCA4-A8CE-9EB6D1D6D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39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B60902-7B03-7E3E-79AF-4388E0443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07F16-3F6D-5D89-C964-9D6269011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4C1922-950E-DEC3-9A8B-8E63D14F3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0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C3308-C3C7-AB63-EBC6-297F3FC25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D4A40-ACE1-7DF5-F97E-DC8624DF1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E374C-273D-A01B-E920-6475EFF51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C2546-9697-3A98-4CD4-AD124716B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B4DF13-981F-3BEE-626A-0C4C2959E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4AAA5B-AC12-6B33-5DC8-FC299A692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7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E26D8-9DCF-4143-46E4-5DA174BAC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C965A0-661B-6D68-A120-92D1A09531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37388-30F0-D4FD-1E23-97F11F2CE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D317AA-24A5-B77D-1A2F-C7641B79D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054345-0188-9097-752D-77B69CFFE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F8CB6A-BFC5-6C1D-575D-6A9507F76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239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7F61A5-6CEB-A45D-D562-84BCDDCC3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1FD39-581F-6294-4E74-3C9EA4D38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13339-678A-EF5D-D832-ADEB8B55D7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4F809-6C3A-A544-AF60-116DEEEAA88F}" type="datetimeFigureOut">
              <a:rPr lang="en-US" smtClean="0"/>
              <a:t>5/15/23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C2D05-6D7D-DFD0-B0E3-279AB6B629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02E9C-6F42-3FA4-7258-BAD5D8979F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408A9-580F-9A44-9F7C-10FEFF9BD9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72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39EBD-BCB2-8FE5-A3B9-2F3DA13865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7E04FA-CB75-47E6-2206-4081E843B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76EAC45D-B7B6-6A57-C1A1-B4A6D5ABD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52400"/>
            <a:ext cx="77724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525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Muscatello, Rachael Anne</dc:creator>
  <cp:lastModifiedBy>Muscatello, Rachael Anne</cp:lastModifiedBy>
  <cp:revision>1</cp:revision>
  <dcterms:created xsi:type="dcterms:W3CDTF">2023-05-15T21:25:37Z</dcterms:created>
  <dcterms:modified xsi:type="dcterms:W3CDTF">2023-05-15T21:25:58Z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92c8cef-6f2b-4af1-b4ac-d815ff795cd6_Enabled">
    <vt:lpwstr>true</vt:lpwstr>
  </property>
  <property fmtid="{D5CDD505-2E9C-101B-9397-08002B2CF9AE}" pid="3" name="MSIP_Label_792c8cef-6f2b-4af1-b4ac-d815ff795cd6_SetDate">
    <vt:lpwstr>2023-05-15T21:25:58Z</vt:lpwstr>
  </property>
  <property fmtid="{D5CDD505-2E9C-101B-9397-08002B2CF9AE}" pid="4" name="MSIP_Label_792c8cef-6f2b-4af1-b4ac-d815ff795cd6_Method">
    <vt:lpwstr>Standard</vt:lpwstr>
  </property>
  <property fmtid="{D5CDD505-2E9C-101B-9397-08002B2CF9AE}" pid="5" name="MSIP_Label_792c8cef-6f2b-4af1-b4ac-d815ff795cd6_Name">
    <vt:lpwstr>VUMC General</vt:lpwstr>
  </property>
  <property fmtid="{D5CDD505-2E9C-101B-9397-08002B2CF9AE}" pid="6" name="MSIP_Label_792c8cef-6f2b-4af1-b4ac-d815ff795cd6_SiteId">
    <vt:lpwstr>ef575030-1424-4ed8-b83c-12c533d879ab</vt:lpwstr>
  </property>
  <property fmtid="{D5CDD505-2E9C-101B-9397-08002B2CF9AE}" pid="7" name="MSIP_Label_792c8cef-6f2b-4af1-b4ac-d815ff795cd6_ActionId">
    <vt:lpwstr>9297ff39-b74a-456c-88db-22469142c968</vt:lpwstr>
  </property>
  <property fmtid="{D5CDD505-2E9C-101B-9397-08002B2CF9AE}" pid="8" name="MSIP_Label_792c8cef-6f2b-4af1-b4ac-d815ff795cd6_ContentBits">
    <vt:lpwstr>0</vt:lpwstr>
  </property>
</Properties>
</file>