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2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77"/>
    <p:restoredTop sz="94694"/>
  </p:normalViewPr>
  <p:slideViewPr>
    <p:cSldViewPr snapToGrid="0">
      <p:cViewPr>
        <p:scale>
          <a:sx n="78" d="100"/>
          <a:sy n="78" d="100"/>
        </p:scale>
        <p:origin x="888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606EC-F80A-C44E-9A4F-BD31CBC6104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97255-04E3-EA44-A4DB-958FE9AD2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45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adiopaedia.org/cases/normal-chest-x-ray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Inferior STEMI Example #3. In: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Buttner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R, Burns RB and E. Life in the Fast Lane. March 21, 2023. https://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litfl.com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/inferior-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stemi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ecg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-library/.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97255-04E3-EA44-A4DB-958FE9AD2BD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46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Gaillard F. Normal Chest X-ray: Radiology case: In: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Radiopaedia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https://radiopaedia.org/cases/normal-chest-x-ray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97255-04E3-EA44-A4DB-958FE9AD2B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40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F0B23-7957-1899-C6B0-53118C482C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90673E-B9DC-BAED-D754-DFEAE62DD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0E232-DD33-E6DD-4D6A-4632AC31D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49CF-3B41-CE4E-A914-E9AF9A7E19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239F4-6632-22BB-8028-18F18F351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71CD1-35FC-73F9-E9FB-56E064F68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E3E5-F1FD-DF45-89A5-58399262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97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B73D3-0FBE-E479-E2F8-761030EC9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7EE051-9D32-F375-4479-3079CEE13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862AB-8189-6CEC-22F2-D0F150EDB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49CF-3B41-CE4E-A914-E9AF9A7E19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6F660-256A-BC82-2129-05BC198CB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D0722-1CC3-75E3-BDBE-62FB8D658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E3E5-F1FD-DF45-89A5-58399262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40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D4BC29-52AA-255E-A17D-33AAA6F9F6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57F2D1-66C7-DA8B-8CA1-5657D2CC9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3DFA6-B7E9-36D7-8DAD-7594ECD63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49CF-3B41-CE4E-A914-E9AF9A7E19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8C1A3-EC7C-4D3E-6538-B39DACD87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B17F2-51E1-613E-97CB-5E9C35EE5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E3E5-F1FD-DF45-89A5-58399262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5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D19F8-3F26-D698-9040-6FFBB74CA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670CB-1EE0-1DE1-C8D6-2F4A76ED0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175EC-34D0-6AB0-F290-BE5E4CCED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49CF-3B41-CE4E-A914-E9AF9A7E19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84CB6-2F7E-A8B9-F5C2-710C9791B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D3DCA-4876-E4D4-37FD-1DD078314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E3E5-F1FD-DF45-89A5-58399262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1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DBB26-9037-E334-EF47-78C26313A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EF0300-34D7-871D-8BD0-9A3EAB7A0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280BA-D4D2-B683-8320-8661B09FC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49CF-3B41-CE4E-A914-E9AF9A7E19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1FDC7-2BC3-3313-E7D7-954B786B9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28D97-3BDF-7CA4-0C64-6C8F768BD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E3E5-F1FD-DF45-89A5-58399262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74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7DCFB-334E-B110-D4E6-3014EA0E8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A4BD9-155E-71EA-52FF-691D3C21CF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A68110-25FA-1558-AAF4-B84D03ACB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528374-6471-1CE1-D1C9-7B44CCD97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49CF-3B41-CE4E-A914-E9AF9A7E19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D64E8E-B875-DC7A-7BEB-40CAAD194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F997F2-8D1C-15D2-0A7B-F7F1A6798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E3E5-F1FD-DF45-89A5-58399262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3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363CD-884C-2B84-6763-59545BD99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5C04D0-A49F-9EF3-65EA-2401D13D0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BFE8CE-5883-DDD0-A64A-861DCD554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796CA1-19FA-E465-6303-2299393AC7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4B6745-6517-CFC0-B90C-B36B49D452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331A4E-D917-9579-D930-3E4227450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49CF-3B41-CE4E-A914-E9AF9A7E19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9E6DC4-045E-CD5F-28D3-C25904BCC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6A65B2-5323-5A13-259E-7B7EBC118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E3E5-F1FD-DF45-89A5-58399262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1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1F2A5-1BC1-0936-EA35-7B5D32055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4559F6-F3D3-8073-9F72-C04CFCB71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49CF-3B41-CE4E-A914-E9AF9A7E19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CE5759-A9B6-8DBD-1ABC-63153FEBD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8336D9-108F-8B5F-81BF-F9E49EFFF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E3E5-F1FD-DF45-89A5-58399262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54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BE7FF6-0B7A-EA32-18C8-F243B25E9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49CF-3B41-CE4E-A914-E9AF9A7E19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68F882-C92D-B11B-5F55-099ADDB1C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0724E-E135-FCB2-179C-597F2CD0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E3E5-F1FD-DF45-89A5-58399262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198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D965C-CC87-EB13-0CF9-A89FABEF7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473D7-02FB-DF88-D2C3-BCB8EED8F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49EEC0-12FE-FEE4-8B46-60E752AAB9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064CE7-BE58-4FE1-45F6-9DBFC9C94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49CF-3B41-CE4E-A914-E9AF9A7E19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E9CE33-C871-4E31-6FE1-8F76B910F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557E6-6BE3-E785-453F-48E72E1A1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E3E5-F1FD-DF45-89A5-58399262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116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7545F-55CB-B024-9E23-F18855C37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8BA7D3-AD10-86EF-ACCD-AEC50E9F2C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CA4446-5D62-D24E-530A-FB94816650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F8C6E9-B20E-913F-12D7-CD0D336E2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49CF-3B41-CE4E-A914-E9AF9A7E19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153442-5709-7FB2-F709-051D3F249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79CBF-5C13-1785-379D-19D25AEB8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E3E5-F1FD-DF45-89A5-58399262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52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D5984A-3FB0-B24E-EC97-8C2478452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0223DB-22E0-2284-4C5A-14BD1EE21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0C8B3-0B96-DCA8-3EB0-7A495280EF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049CF-3B41-CE4E-A914-E9AF9A7E19C3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77D98-25BF-28F9-97DD-3A163E5AB0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AAAD2-BC42-BE19-32D2-5A2D5E8FFE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8E3E5-F1FD-DF45-89A5-58399262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95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/Users/yeti/Library/Group%2520Containers/UBF8T346G9.ms/WebArchiveCopyPasteTempFiles/com.microsoft.Word/ECG-Inferior-AMI-STEMI-2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/Users/yeti/Library/Group%2520Containers/UBF8T346G9.ms/WebArchiveCopyPasteTempFiles/com.microsoft.Word/76052f7902246ff862f52f5d3cd9cd_jumbo.jp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4" name="Rectangle 1033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5F991-DB1B-2239-0684-559D111FE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5"/>
            <a:ext cx="10515600" cy="15058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Stimulus 1: ECG</a:t>
            </a:r>
          </a:p>
        </p:txBody>
      </p:sp>
      <p:pic>
        <p:nvPicPr>
          <p:cNvPr id="1029" name="Picture 1" descr="A picture containing text, line&#10;&#10;Description automatically generated">
            <a:extLst>
              <a:ext uri="{FF2B5EF4-FFF2-40B4-BE49-F238E27FC236}">
                <a16:creationId xmlns:a16="http://schemas.microsoft.com/office/drawing/2014/main" id="{C5D5F3AE-3FAE-7C72-A546-7BC4618A7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2204600"/>
            <a:ext cx="10512547" cy="373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>
            <a:extLst>
              <a:ext uri="{FF2B5EF4-FFF2-40B4-BE49-F238E27FC236}">
                <a16:creationId xmlns:a16="http://schemas.microsoft.com/office/drawing/2014/main" id="{6E205F46-5AD7-1276-DAD6-6AD9B84D1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7350" y="2238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075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C17EA-F099-8D32-D763-732C63A6C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Stimulus 2: CBC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FF0F5-B269-3F8C-C3F8-B4AEE5634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Complete blood count (CBC)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White blood count(WBC)		                  16.0 x1000/mm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Hemoglobin(Hgb)			 14.1 g/dL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Hematocrit(HCT)			 41.0%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Platelets(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Plt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en-US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                                                 450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x1000/mm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575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553EF-0740-DA85-D78C-DA34FB2C5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Stimulus 3: BMP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39E36-1816-02B4-15AC-E380120DC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Basic metabolic panel(BMP)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Sodium(Na) 				134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mEq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/L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Potassium(K) 3.4			3.4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mEq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/L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Chloride(Cl) 105			                105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mEq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/L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Bicarbonate(HCO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18		                18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mEq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/L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Blood Urea Nitrogen(BUN) 5		5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mEq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/L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Creatinine(Cr) 0.8			0.8 mg/dL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07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7CFB0-F9E5-1DEA-2B23-C15C83205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Stimulus 4: CXR</a:t>
            </a:r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D3616EB-F8A3-FEFB-6037-0E661D634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374" y="117944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2" descr="A chest x-ray of a person&#10;&#10;Description automatically generated with medium confidence">
            <a:extLst>
              <a:ext uri="{FF2B5EF4-FFF2-40B4-BE49-F238E27FC236}">
                <a16:creationId xmlns:a16="http://schemas.microsoft.com/office/drawing/2014/main" id="{7D3CAFB3-E575-0088-ADA4-91EAAED89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374" y="1396360"/>
            <a:ext cx="5705297" cy="519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241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17C18-24E5-B6CC-5D70-BBBF40124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Stimulus 5: Troponin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6C84C-5F2C-54EE-DBE3-579B9C9F1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Cardiac Biomarker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Troponin				124, 071 ng/L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249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225</Words>
  <Application>Microsoft Macintosh PowerPoint</Application>
  <PresentationFormat>Widescreen</PresentationFormat>
  <Paragraphs>23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Stimulus 1: ECG</vt:lpstr>
      <vt:lpstr>Stimulus 2: CBC</vt:lpstr>
      <vt:lpstr>Stimulus 3: BMP</vt:lpstr>
      <vt:lpstr>Stimulus 4: CXR</vt:lpstr>
      <vt:lpstr>Stimulus 5: Troponin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Stimulus 1: ECG</dc:title>
  <dc:creator>Steratore, Anthony</dc:creator>
  <cp:lastModifiedBy>Steratore, Anthony</cp:lastModifiedBy>
  <cp:revision>1</cp:revision>
  <dcterms:created xsi:type="dcterms:W3CDTF">2024-02-27T20:18:45Z</dcterms:created>
  <dcterms:modified xsi:type="dcterms:W3CDTF">2024-02-27T20:54:55Z</dcterms:modified>
</cp:coreProperties>
</file>