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12" autoAdjust="0"/>
  </p:normalViewPr>
  <p:slideViewPr>
    <p:cSldViewPr snapToGrid="0">
      <p:cViewPr>
        <p:scale>
          <a:sx n="100" d="100"/>
          <a:sy n="100" d="100"/>
        </p:scale>
        <p:origin x="2634" y="-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49B97-BC09-4CE3-AA84-590F93ABD331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DD036-10FA-49C4-888B-8FAF4FA3F5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72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350"/>
            </a:lvl3pPr>
            <a:lvl4pPr marL="1028599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7" indent="0" algn="ctr">
              <a:buNone/>
              <a:defRPr sz="1200"/>
            </a:lvl7pPr>
            <a:lvl8pPr marL="2400063" indent="0" algn="ctr">
              <a:buNone/>
              <a:defRPr sz="1200"/>
            </a:lvl8pPr>
            <a:lvl9pPr marL="2742929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19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86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7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7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47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5799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30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59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631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6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3" y="2428351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9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7" indent="0">
              <a:buNone/>
              <a:defRPr sz="1200" b="1"/>
            </a:lvl7pPr>
            <a:lvl8pPr marL="2400063" indent="0">
              <a:buNone/>
              <a:defRPr sz="1200" b="1"/>
            </a:lvl8pPr>
            <a:lvl9pPr marL="2742929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3" y="3618444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51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350" b="1"/>
            </a:lvl3pPr>
            <a:lvl4pPr marL="1028599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7" indent="0">
              <a:buNone/>
              <a:defRPr sz="1200" b="1"/>
            </a:lvl7pPr>
            <a:lvl8pPr marL="2400063" indent="0">
              <a:buNone/>
              <a:defRPr sz="1200" b="1"/>
            </a:lvl8pPr>
            <a:lvl9pPr marL="2742929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4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21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336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9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7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050"/>
            </a:lvl2pPr>
            <a:lvl3pPr marL="685732" indent="0">
              <a:buNone/>
              <a:defRPr sz="900"/>
            </a:lvl3pPr>
            <a:lvl4pPr marL="1028599" indent="0">
              <a:buNone/>
              <a:defRPr sz="750"/>
            </a:lvl4pPr>
            <a:lvl5pPr marL="1371464" indent="0">
              <a:buNone/>
              <a:defRPr sz="750"/>
            </a:lvl5pPr>
            <a:lvl6pPr marL="1714331" indent="0">
              <a:buNone/>
              <a:defRPr sz="750"/>
            </a:lvl6pPr>
            <a:lvl7pPr marL="2057197" indent="0">
              <a:buNone/>
              <a:defRPr sz="750"/>
            </a:lvl7pPr>
            <a:lvl8pPr marL="2400063" indent="0">
              <a:buNone/>
              <a:defRPr sz="750"/>
            </a:lvl8pPr>
            <a:lvl9pPr marL="2742929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1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7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9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7" indent="0">
              <a:buNone/>
              <a:defRPr sz="1500"/>
            </a:lvl7pPr>
            <a:lvl8pPr marL="2400063" indent="0">
              <a:buNone/>
              <a:defRPr sz="1500"/>
            </a:lvl8pPr>
            <a:lvl9pPr marL="2742929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4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050"/>
            </a:lvl2pPr>
            <a:lvl3pPr marL="685732" indent="0">
              <a:buNone/>
              <a:defRPr sz="900"/>
            </a:lvl3pPr>
            <a:lvl4pPr marL="1028599" indent="0">
              <a:buNone/>
              <a:defRPr sz="750"/>
            </a:lvl4pPr>
            <a:lvl5pPr marL="1371464" indent="0">
              <a:buNone/>
              <a:defRPr sz="750"/>
            </a:lvl5pPr>
            <a:lvl6pPr marL="1714331" indent="0">
              <a:buNone/>
              <a:defRPr sz="750"/>
            </a:lvl6pPr>
            <a:lvl7pPr marL="2057197" indent="0">
              <a:buNone/>
              <a:defRPr sz="750"/>
            </a:lvl7pPr>
            <a:lvl8pPr marL="2400063" indent="0">
              <a:buNone/>
              <a:defRPr sz="750"/>
            </a:lvl8pPr>
            <a:lvl9pPr marL="2742929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147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8E3A2-0EFB-427C-B69A-228DC067951C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401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401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78A94-111A-46AF-9E59-F42CEA2EC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72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3" indent="-171433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99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6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8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4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30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6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2" indent="-171433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9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7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3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9" algn="l" defTabSz="68573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:a16="http://schemas.microsoft.com/office/drawing/2014/main" id="{CF21B8F4-12BF-42EC-9F37-9CEB678B5DF1}"/>
              </a:ext>
            </a:extLst>
          </p:cNvPr>
          <p:cNvSpPr txBox="1"/>
          <p:nvPr/>
        </p:nvSpPr>
        <p:spPr>
          <a:xfrm>
            <a:off x="518052" y="1232551"/>
            <a:ext cx="78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D25C4C21-E532-492E-A630-A459C180DB6A}"/>
              </a:ext>
            </a:extLst>
          </p:cNvPr>
          <p:cNvGrpSpPr/>
          <p:nvPr/>
        </p:nvGrpSpPr>
        <p:grpSpPr>
          <a:xfrm>
            <a:off x="405759" y="4556939"/>
            <a:ext cx="5367820" cy="1962352"/>
            <a:chOff x="1771544" y="648789"/>
            <a:chExt cx="8772631" cy="4418116"/>
          </a:xfrm>
        </p:grpSpPr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F835B3D9-9D7C-4144-9441-38C35C15B1CE}"/>
                </a:ext>
              </a:extLst>
            </p:cNvPr>
            <p:cNvSpPr txBox="1"/>
            <p:nvPr/>
          </p:nvSpPr>
          <p:spPr>
            <a:xfrm>
              <a:off x="1780203" y="1840341"/>
              <a:ext cx="1131207" cy="506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200 bp-</a:t>
              </a: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5703AF00-B4DE-4C3E-B0F8-7DCCBB0FF2C9}"/>
                </a:ext>
              </a:extLst>
            </p:cNvPr>
            <p:cNvSpPr txBox="1"/>
            <p:nvPr/>
          </p:nvSpPr>
          <p:spPr>
            <a:xfrm>
              <a:off x="1771544" y="3961439"/>
              <a:ext cx="1131207" cy="506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300 bp-</a:t>
              </a:r>
            </a:p>
          </p:txBody>
        </p:sp>
        <p:pic>
          <p:nvPicPr>
            <p:cNvPr id="81" name="图片 80">
              <a:extLst>
                <a:ext uri="{FF2B5EF4-FFF2-40B4-BE49-F238E27FC236}">
                  <a16:creationId xmlns:a16="http://schemas.microsoft.com/office/drawing/2014/main" id="{96036998-B89D-435B-9BE9-C6B92258D6FC}"/>
                </a:ext>
              </a:extLst>
            </p:cNvPr>
            <p:cNvPicPr>
              <a:picLocks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0" t="19609" r="25156" b="57340"/>
            <a:stretch/>
          </p:blipFill>
          <p:spPr>
            <a:xfrm>
              <a:off x="2583997" y="648789"/>
              <a:ext cx="7960178" cy="2148292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82" name="图片 81">
              <a:extLst>
                <a:ext uri="{FF2B5EF4-FFF2-40B4-BE49-F238E27FC236}">
                  <a16:creationId xmlns:a16="http://schemas.microsoft.com/office/drawing/2014/main" id="{00578AEC-B8A9-494A-A635-7ADDCD844E22}"/>
                </a:ext>
              </a:extLst>
            </p:cNvPr>
            <p:cNvPicPr>
              <a:picLocks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0" t="55410" r="25156" b="21539"/>
            <a:stretch/>
          </p:blipFill>
          <p:spPr>
            <a:xfrm>
              <a:off x="2583997" y="2918614"/>
              <a:ext cx="7960178" cy="214829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48" name="文本框 47">
            <a:extLst>
              <a:ext uri="{FF2B5EF4-FFF2-40B4-BE49-F238E27FC236}">
                <a16:creationId xmlns:a16="http://schemas.microsoft.com/office/drawing/2014/main" id="{B163DCC2-8F76-4F9C-9497-A873BAC5BD51}"/>
              </a:ext>
            </a:extLst>
          </p:cNvPr>
          <p:cNvSpPr txBox="1"/>
          <p:nvPr/>
        </p:nvSpPr>
        <p:spPr>
          <a:xfrm>
            <a:off x="901166" y="4338394"/>
            <a:ext cx="179693" cy="225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4900A2B2-509F-47CF-BE51-B14FF585B612}"/>
              </a:ext>
            </a:extLst>
          </p:cNvPr>
          <p:cNvSpPr txBox="1"/>
          <p:nvPr/>
        </p:nvSpPr>
        <p:spPr>
          <a:xfrm>
            <a:off x="1075000" y="4338394"/>
            <a:ext cx="179693" cy="225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zh-CN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386CCCF2-48F0-4A0E-9545-179DAE922C20}"/>
              </a:ext>
            </a:extLst>
          </p:cNvPr>
          <p:cNvSpPr txBox="1"/>
          <p:nvPr/>
        </p:nvSpPr>
        <p:spPr>
          <a:xfrm>
            <a:off x="1242973" y="4325838"/>
            <a:ext cx="179693" cy="225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CN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0506E84F-2C97-43D3-9EE7-9CC36C6571B5}"/>
              </a:ext>
            </a:extLst>
          </p:cNvPr>
          <p:cNvSpPr txBox="1"/>
          <p:nvPr/>
        </p:nvSpPr>
        <p:spPr>
          <a:xfrm>
            <a:off x="505803" y="1584412"/>
            <a:ext cx="78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2AEFB03C-6688-449C-B790-6F871EAE7A05}"/>
              </a:ext>
            </a:extLst>
          </p:cNvPr>
          <p:cNvSpPr txBox="1"/>
          <p:nvPr/>
        </p:nvSpPr>
        <p:spPr>
          <a:xfrm>
            <a:off x="505803" y="4259302"/>
            <a:ext cx="787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7" name="组合 86">
            <a:extLst>
              <a:ext uri="{FF2B5EF4-FFF2-40B4-BE49-F238E27FC236}">
                <a16:creationId xmlns:a16="http://schemas.microsoft.com/office/drawing/2014/main" id="{D9ED45CE-4AF5-4961-817C-AE8D82112851}"/>
              </a:ext>
            </a:extLst>
          </p:cNvPr>
          <p:cNvGrpSpPr/>
          <p:nvPr/>
        </p:nvGrpSpPr>
        <p:grpSpPr>
          <a:xfrm>
            <a:off x="911068" y="1903442"/>
            <a:ext cx="4793528" cy="2250176"/>
            <a:chOff x="2577191" y="1164441"/>
            <a:chExt cx="7749723" cy="4281261"/>
          </a:xfrm>
        </p:grpSpPr>
        <p:pic>
          <p:nvPicPr>
            <p:cNvPr id="121" name="图片 120">
              <a:extLst>
                <a:ext uri="{FF2B5EF4-FFF2-40B4-BE49-F238E27FC236}">
                  <a16:creationId xmlns:a16="http://schemas.microsoft.com/office/drawing/2014/main" id="{A2DCACD9-03A6-4DC4-B671-3A39A4DB3467}"/>
                </a:ext>
              </a:extLst>
            </p:cNvPr>
            <p:cNvPicPr>
              <a:picLocks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30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38" t="14726" r="33951" b="63598"/>
            <a:stretch/>
          </p:blipFill>
          <p:spPr>
            <a:xfrm>
              <a:off x="2582634" y="1164441"/>
              <a:ext cx="7741106" cy="21502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2" name="图片 121">
              <a:extLst>
                <a:ext uri="{FF2B5EF4-FFF2-40B4-BE49-F238E27FC236}">
                  <a16:creationId xmlns:a16="http://schemas.microsoft.com/office/drawing/2014/main" id="{A07351CA-B521-4930-A57D-C23C28B9E4A3}"/>
                </a:ext>
              </a:extLst>
            </p:cNvPr>
            <p:cNvPicPr>
              <a:picLocks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38" t="52107" r="33916" b="27657"/>
            <a:stretch/>
          </p:blipFill>
          <p:spPr>
            <a:xfrm>
              <a:off x="2577191" y="3438336"/>
              <a:ext cx="7749723" cy="2007366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98E4AAA5-7826-4363-BC26-55229F4A6FBE}"/>
              </a:ext>
            </a:extLst>
          </p:cNvPr>
          <p:cNvGrpSpPr/>
          <p:nvPr/>
        </p:nvGrpSpPr>
        <p:grpSpPr>
          <a:xfrm>
            <a:off x="854513" y="1675017"/>
            <a:ext cx="4903886" cy="400843"/>
            <a:chOff x="897132" y="2620908"/>
            <a:chExt cx="4903886" cy="400843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D1B4046D-10FA-4738-A870-CF311DB3853F}"/>
                </a:ext>
              </a:extLst>
            </p:cNvPr>
            <p:cNvSpPr txBox="1"/>
            <p:nvPr/>
          </p:nvSpPr>
          <p:spPr>
            <a:xfrm>
              <a:off x="897132" y="2644761"/>
              <a:ext cx="180615" cy="1167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CA7E7A2D-A17E-4283-BF44-27A6412F6FC3}"/>
                </a:ext>
              </a:extLst>
            </p:cNvPr>
            <p:cNvSpPr txBox="1"/>
            <p:nvPr/>
          </p:nvSpPr>
          <p:spPr>
            <a:xfrm>
              <a:off x="1071858" y="2644761"/>
              <a:ext cx="180615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529A0775-871A-4CBB-A210-780F5DE5B332}"/>
                </a:ext>
              </a:extLst>
            </p:cNvPr>
            <p:cNvSpPr txBox="1"/>
            <p:nvPr/>
          </p:nvSpPr>
          <p:spPr>
            <a:xfrm>
              <a:off x="1248645" y="2620908"/>
              <a:ext cx="180615" cy="1167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9EB53C9F-6BF2-494F-965F-C8C28464A348}"/>
                </a:ext>
              </a:extLst>
            </p:cNvPr>
            <p:cNvSpPr txBox="1"/>
            <p:nvPr/>
          </p:nvSpPr>
          <p:spPr>
            <a:xfrm>
              <a:off x="1387141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F7248133-42B9-4A1D-9FCA-E34382A560A5}"/>
                </a:ext>
              </a:extLst>
            </p:cNvPr>
            <p:cNvSpPr txBox="1"/>
            <p:nvPr/>
          </p:nvSpPr>
          <p:spPr>
            <a:xfrm>
              <a:off x="1569193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id="{70B19E0C-5866-4908-A9E6-6FCC0953662B}"/>
                </a:ext>
              </a:extLst>
            </p:cNvPr>
            <p:cNvSpPr txBox="1"/>
            <p:nvPr/>
          </p:nvSpPr>
          <p:spPr>
            <a:xfrm>
              <a:off x="1748456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id="{729AA768-1009-4AD6-A344-6A6F97B4540A}"/>
                </a:ext>
              </a:extLst>
            </p:cNvPr>
            <p:cNvSpPr txBox="1"/>
            <p:nvPr/>
          </p:nvSpPr>
          <p:spPr>
            <a:xfrm>
              <a:off x="1899114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4EE3226E-518B-4BF6-A760-88554695A40D}"/>
                </a:ext>
              </a:extLst>
            </p:cNvPr>
            <p:cNvSpPr txBox="1"/>
            <p:nvPr/>
          </p:nvSpPr>
          <p:spPr>
            <a:xfrm>
              <a:off x="2078789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129974A5-DC41-44C2-9876-994587D97D9C}"/>
                </a:ext>
              </a:extLst>
            </p:cNvPr>
            <p:cNvSpPr txBox="1"/>
            <p:nvPr/>
          </p:nvSpPr>
          <p:spPr>
            <a:xfrm>
              <a:off x="2229822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D00CDDCA-3A34-411E-A272-63DC18ECB611}"/>
                </a:ext>
              </a:extLst>
            </p:cNvPr>
            <p:cNvSpPr txBox="1"/>
            <p:nvPr/>
          </p:nvSpPr>
          <p:spPr>
            <a:xfrm>
              <a:off x="2407520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C044D08E-43C2-45B2-9870-6F410158D5CA}"/>
                </a:ext>
              </a:extLst>
            </p:cNvPr>
            <p:cNvSpPr txBox="1"/>
            <p:nvPr/>
          </p:nvSpPr>
          <p:spPr>
            <a:xfrm>
              <a:off x="2567694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48A4BD1F-9084-4C74-ACC5-89DD6A1529CB}"/>
                </a:ext>
              </a:extLst>
            </p:cNvPr>
            <p:cNvSpPr txBox="1"/>
            <p:nvPr/>
          </p:nvSpPr>
          <p:spPr>
            <a:xfrm>
              <a:off x="2725886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C6C43F38-E4D8-4940-B07E-26ABF5C19859}"/>
                </a:ext>
              </a:extLst>
            </p:cNvPr>
            <p:cNvSpPr txBox="1"/>
            <p:nvPr/>
          </p:nvSpPr>
          <p:spPr>
            <a:xfrm>
              <a:off x="28482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53A548C3-28E4-4CBC-B3A8-9244D6C7D690}"/>
                </a:ext>
              </a:extLst>
            </p:cNvPr>
            <p:cNvSpPr txBox="1"/>
            <p:nvPr/>
          </p:nvSpPr>
          <p:spPr>
            <a:xfrm>
              <a:off x="3021544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3B6280EE-23F5-4F3C-B178-211967A30566}"/>
                </a:ext>
              </a:extLst>
            </p:cNvPr>
            <p:cNvSpPr txBox="1"/>
            <p:nvPr/>
          </p:nvSpPr>
          <p:spPr>
            <a:xfrm>
              <a:off x="31805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5B673377-4555-4BDC-846D-2D9C4BC8B423}"/>
                </a:ext>
              </a:extLst>
            </p:cNvPr>
            <p:cNvSpPr txBox="1"/>
            <p:nvPr/>
          </p:nvSpPr>
          <p:spPr>
            <a:xfrm>
              <a:off x="334589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DD0BBDC7-3071-4107-846E-D4B1AE4E4732}"/>
                </a:ext>
              </a:extLst>
            </p:cNvPr>
            <p:cNvSpPr txBox="1"/>
            <p:nvPr/>
          </p:nvSpPr>
          <p:spPr>
            <a:xfrm>
              <a:off x="3508853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7D4530F6-81A5-488A-9A6A-3C1822F7F1BF}"/>
                </a:ext>
              </a:extLst>
            </p:cNvPr>
            <p:cNvSpPr txBox="1"/>
            <p:nvPr/>
          </p:nvSpPr>
          <p:spPr>
            <a:xfrm>
              <a:off x="366705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74937EB6-F01C-41E7-B8AD-895B23A8481A}"/>
                </a:ext>
              </a:extLst>
            </p:cNvPr>
            <p:cNvSpPr txBox="1"/>
            <p:nvPr/>
          </p:nvSpPr>
          <p:spPr>
            <a:xfrm>
              <a:off x="383320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41C55D05-FE9A-4F1B-8CB6-658695B17FE7}"/>
                </a:ext>
              </a:extLst>
            </p:cNvPr>
            <p:cNvSpPr txBox="1"/>
            <p:nvPr/>
          </p:nvSpPr>
          <p:spPr>
            <a:xfrm>
              <a:off x="400652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D7A8920B-D2AC-42B0-9330-6DB57B80AE9A}"/>
                </a:ext>
              </a:extLst>
            </p:cNvPr>
            <p:cNvSpPr txBox="1"/>
            <p:nvPr/>
          </p:nvSpPr>
          <p:spPr>
            <a:xfrm>
              <a:off x="415360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9968BB09-8DA1-4656-AB17-04BF35CE2AC9}"/>
                </a:ext>
              </a:extLst>
            </p:cNvPr>
            <p:cNvSpPr txBox="1"/>
            <p:nvPr/>
          </p:nvSpPr>
          <p:spPr>
            <a:xfrm>
              <a:off x="4327705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DEE20B36-88A2-4DB8-82BE-892306CF8959}"/>
                </a:ext>
              </a:extLst>
            </p:cNvPr>
            <p:cNvSpPr txBox="1"/>
            <p:nvPr/>
          </p:nvSpPr>
          <p:spPr>
            <a:xfrm>
              <a:off x="45169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FAABF966-8E00-43CE-AA8E-09EC2C772650}"/>
                </a:ext>
              </a:extLst>
            </p:cNvPr>
            <p:cNvSpPr txBox="1"/>
            <p:nvPr/>
          </p:nvSpPr>
          <p:spPr>
            <a:xfrm>
              <a:off x="468464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7B950DA3-3272-4099-9DD4-C0D53EFCF024}"/>
                </a:ext>
              </a:extLst>
            </p:cNvPr>
            <p:cNvSpPr txBox="1"/>
            <p:nvPr/>
          </p:nvSpPr>
          <p:spPr>
            <a:xfrm>
              <a:off x="483927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BDD36D8C-528F-4D36-BCE6-385EF6A54685}"/>
                </a:ext>
              </a:extLst>
            </p:cNvPr>
            <p:cNvSpPr txBox="1"/>
            <p:nvPr/>
          </p:nvSpPr>
          <p:spPr>
            <a:xfrm>
              <a:off x="5005418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9009C951-B95E-40BE-877B-60CDFEEA0EF9}"/>
                </a:ext>
              </a:extLst>
            </p:cNvPr>
            <p:cNvSpPr txBox="1"/>
            <p:nvPr/>
          </p:nvSpPr>
          <p:spPr>
            <a:xfrm>
              <a:off x="5163618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B0FE0E93-B3DE-44D2-A2DE-F7AD0E7D67CF}"/>
                </a:ext>
              </a:extLst>
            </p:cNvPr>
            <p:cNvSpPr txBox="1"/>
            <p:nvPr/>
          </p:nvSpPr>
          <p:spPr>
            <a:xfrm>
              <a:off x="533474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446F7175-8B3C-42BA-BA1C-53E7D53D617C}"/>
                </a:ext>
              </a:extLst>
            </p:cNvPr>
            <p:cNvSpPr txBox="1"/>
            <p:nvPr/>
          </p:nvSpPr>
          <p:spPr>
            <a:xfrm>
              <a:off x="5489969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id="{3CCEA2B1-5533-4739-A889-866AFB2A5A89}"/>
              </a:ext>
            </a:extLst>
          </p:cNvPr>
          <p:cNvSpPr txBox="1"/>
          <p:nvPr/>
        </p:nvSpPr>
        <p:spPr>
          <a:xfrm>
            <a:off x="404965" y="2647604"/>
            <a:ext cx="6994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100 bp-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文本框 89">
            <a:extLst>
              <a:ext uri="{FF2B5EF4-FFF2-40B4-BE49-F238E27FC236}">
                <a16:creationId xmlns:a16="http://schemas.microsoft.com/office/drawing/2014/main" id="{D360FC00-3816-4348-95E1-C4E41C584F3F}"/>
              </a:ext>
            </a:extLst>
          </p:cNvPr>
          <p:cNvSpPr txBox="1"/>
          <p:nvPr/>
        </p:nvSpPr>
        <p:spPr>
          <a:xfrm>
            <a:off x="404964" y="3691059"/>
            <a:ext cx="6994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200 bp-</a:t>
            </a:r>
            <a:endParaRPr lang="en-US" altLang="zh-CN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3" name="组合 122">
            <a:extLst>
              <a:ext uri="{FF2B5EF4-FFF2-40B4-BE49-F238E27FC236}">
                <a16:creationId xmlns:a16="http://schemas.microsoft.com/office/drawing/2014/main" id="{A8F033D7-A49F-49CB-8B89-AA4090533D4E}"/>
              </a:ext>
            </a:extLst>
          </p:cNvPr>
          <p:cNvGrpSpPr/>
          <p:nvPr/>
        </p:nvGrpSpPr>
        <p:grpSpPr>
          <a:xfrm>
            <a:off x="1496349" y="4345283"/>
            <a:ext cx="4413877" cy="369332"/>
            <a:chOff x="1387141" y="2652419"/>
            <a:chExt cx="4413877" cy="369332"/>
          </a:xfrm>
        </p:grpSpPr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86E71248-2F68-4646-B9D2-88F7D6E85075}"/>
                </a:ext>
              </a:extLst>
            </p:cNvPr>
            <p:cNvSpPr txBox="1"/>
            <p:nvPr/>
          </p:nvSpPr>
          <p:spPr>
            <a:xfrm>
              <a:off x="1387141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6AB91430-EAD1-4BB1-8CAB-E5EC4365DCDD}"/>
                </a:ext>
              </a:extLst>
            </p:cNvPr>
            <p:cNvSpPr txBox="1"/>
            <p:nvPr/>
          </p:nvSpPr>
          <p:spPr>
            <a:xfrm>
              <a:off x="1569193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E5D491D8-C434-46B0-A159-6679678844C3}"/>
                </a:ext>
              </a:extLst>
            </p:cNvPr>
            <p:cNvSpPr txBox="1"/>
            <p:nvPr/>
          </p:nvSpPr>
          <p:spPr>
            <a:xfrm>
              <a:off x="1735756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90C4EDB5-10A2-4241-B830-651F81FF9D75}"/>
                </a:ext>
              </a:extLst>
            </p:cNvPr>
            <p:cNvSpPr txBox="1"/>
            <p:nvPr/>
          </p:nvSpPr>
          <p:spPr>
            <a:xfrm>
              <a:off x="1899114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C94789BB-CA09-4584-9FE8-CC892E20A900}"/>
                </a:ext>
              </a:extLst>
            </p:cNvPr>
            <p:cNvSpPr txBox="1"/>
            <p:nvPr/>
          </p:nvSpPr>
          <p:spPr>
            <a:xfrm>
              <a:off x="2078789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E2A73A95-6F2F-4E36-B674-478650E455C0}"/>
                </a:ext>
              </a:extLst>
            </p:cNvPr>
            <p:cNvSpPr txBox="1"/>
            <p:nvPr/>
          </p:nvSpPr>
          <p:spPr>
            <a:xfrm>
              <a:off x="2229822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17E8A130-00D8-47F8-977E-81DD77CE9096}"/>
                </a:ext>
              </a:extLst>
            </p:cNvPr>
            <p:cNvSpPr txBox="1"/>
            <p:nvPr/>
          </p:nvSpPr>
          <p:spPr>
            <a:xfrm>
              <a:off x="2407520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4F1F04C0-F786-476C-916C-A0F49297397B}"/>
                </a:ext>
              </a:extLst>
            </p:cNvPr>
            <p:cNvSpPr txBox="1"/>
            <p:nvPr/>
          </p:nvSpPr>
          <p:spPr>
            <a:xfrm>
              <a:off x="2567694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565C5156-8DB6-4164-B3B1-31335BDAC43D}"/>
                </a:ext>
              </a:extLst>
            </p:cNvPr>
            <p:cNvSpPr txBox="1"/>
            <p:nvPr/>
          </p:nvSpPr>
          <p:spPr>
            <a:xfrm>
              <a:off x="2725886" y="2652419"/>
              <a:ext cx="20152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B694CC84-5ACB-43BA-9A4B-F9A390E35A8F}"/>
                </a:ext>
              </a:extLst>
            </p:cNvPr>
            <p:cNvSpPr txBox="1"/>
            <p:nvPr/>
          </p:nvSpPr>
          <p:spPr>
            <a:xfrm>
              <a:off x="28482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01C681C2-58BA-46D5-BFAD-F713C2059160}"/>
                </a:ext>
              </a:extLst>
            </p:cNvPr>
            <p:cNvSpPr txBox="1"/>
            <p:nvPr/>
          </p:nvSpPr>
          <p:spPr>
            <a:xfrm>
              <a:off x="3021544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C00A0AA0-B078-42FC-B96B-B0B230837BE5}"/>
                </a:ext>
              </a:extLst>
            </p:cNvPr>
            <p:cNvSpPr txBox="1"/>
            <p:nvPr/>
          </p:nvSpPr>
          <p:spPr>
            <a:xfrm>
              <a:off x="31805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BE81C125-7401-484C-B1A6-8EB97EFFC7DF}"/>
                </a:ext>
              </a:extLst>
            </p:cNvPr>
            <p:cNvSpPr txBox="1"/>
            <p:nvPr/>
          </p:nvSpPr>
          <p:spPr>
            <a:xfrm>
              <a:off x="334589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B803E1F6-A780-4901-8134-7065AF3D9567}"/>
                </a:ext>
              </a:extLst>
            </p:cNvPr>
            <p:cNvSpPr txBox="1"/>
            <p:nvPr/>
          </p:nvSpPr>
          <p:spPr>
            <a:xfrm>
              <a:off x="3508853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AC80E985-6B75-4766-BCDF-EA61D3BB8656}"/>
                </a:ext>
              </a:extLst>
            </p:cNvPr>
            <p:cNvSpPr txBox="1"/>
            <p:nvPr/>
          </p:nvSpPr>
          <p:spPr>
            <a:xfrm>
              <a:off x="366705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501E41E0-6C2E-46DD-B36C-32D4FBDAF504}"/>
                </a:ext>
              </a:extLst>
            </p:cNvPr>
            <p:cNvSpPr txBox="1"/>
            <p:nvPr/>
          </p:nvSpPr>
          <p:spPr>
            <a:xfrm>
              <a:off x="383320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9FC65E84-16AB-403F-A1C2-0BC77755494A}"/>
                </a:ext>
              </a:extLst>
            </p:cNvPr>
            <p:cNvSpPr txBox="1"/>
            <p:nvPr/>
          </p:nvSpPr>
          <p:spPr>
            <a:xfrm>
              <a:off x="400652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2E30E53B-633C-4C73-972B-83ECD552614C}"/>
                </a:ext>
              </a:extLst>
            </p:cNvPr>
            <p:cNvSpPr txBox="1"/>
            <p:nvPr/>
          </p:nvSpPr>
          <p:spPr>
            <a:xfrm>
              <a:off x="415360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9262E0B1-410B-4BD1-9A66-3D1A4601FD7F}"/>
                </a:ext>
              </a:extLst>
            </p:cNvPr>
            <p:cNvSpPr txBox="1"/>
            <p:nvPr/>
          </p:nvSpPr>
          <p:spPr>
            <a:xfrm>
              <a:off x="4327705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4B8B1582-C2A6-4740-BFC4-95D055ECB7FD}"/>
                </a:ext>
              </a:extLst>
            </p:cNvPr>
            <p:cNvSpPr txBox="1"/>
            <p:nvPr/>
          </p:nvSpPr>
          <p:spPr>
            <a:xfrm>
              <a:off x="4516926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A86481CB-0AE8-4749-83A3-AE90685AF62E}"/>
                </a:ext>
              </a:extLst>
            </p:cNvPr>
            <p:cNvSpPr txBox="1"/>
            <p:nvPr/>
          </p:nvSpPr>
          <p:spPr>
            <a:xfrm>
              <a:off x="468464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649A751D-AC10-4427-ACAA-253A28D081C3}"/>
                </a:ext>
              </a:extLst>
            </p:cNvPr>
            <p:cNvSpPr txBox="1"/>
            <p:nvPr/>
          </p:nvSpPr>
          <p:spPr>
            <a:xfrm>
              <a:off x="4839270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D0AF97B1-6E97-4060-B490-ACA6E6168000}"/>
                </a:ext>
              </a:extLst>
            </p:cNvPr>
            <p:cNvSpPr txBox="1"/>
            <p:nvPr/>
          </p:nvSpPr>
          <p:spPr>
            <a:xfrm>
              <a:off x="5005418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23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文本框 149">
              <a:extLst>
                <a:ext uri="{FF2B5EF4-FFF2-40B4-BE49-F238E27FC236}">
                  <a16:creationId xmlns:a16="http://schemas.microsoft.com/office/drawing/2014/main" id="{E2906011-55C3-4AC5-AF05-48A5A83303AC}"/>
                </a:ext>
              </a:extLst>
            </p:cNvPr>
            <p:cNvSpPr txBox="1"/>
            <p:nvPr/>
          </p:nvSpPr>
          <p:spPr>
            <a:xfrm>
              <a:off x="5163618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A51E2F9B-0A7D-4435-B0A2-3740C2F5BEE1}"/>
                </a:ext>
              </a:extLst>
            </p:cNvPr>
            <p:cNvSpPr txBox="1"/>
            <p:nvPr/>
          </p:nvSpPr>
          <p:spPr>
            <a:xfrm>
              <a:off x="5334742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id="{C581589F-FA32-40FB-A354-CA80EF782D36}"/>
                </a:ext>
              </a:extLst>
            </p:cNvPr>
            <p:cNvSpPr txBox="1"/>
            <p:nvPr/>
          </p:nvSpPr>
          <p:spPr>
            <a:xfrm>
              <a:off x="5489969" y="2652419"/>
              <a:ext cx="31104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26</a:t>
              </a:r>
              <a:endParaRPr lang="zh-CN" alt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3" name="文本框 152">
            <a:extLst>
              <a:ext uri="{FF2B5EF4-FFF2-40B4-BE49-F238E27FC236}">
                <a16:creationId xmlns:a16="http://schemas.microsoft.com/office/drawing/2014/main" id="{92D7F0F1-0D20-4433-83E8-FDC04DCBFE75}"/>
              </a:ext>
            </a:extLst>
          </p:cNvPr>
          <p:cNvSpPr txBox="1"/>
          <p:nvPr/>
        </p:nvSpPr>
        <p:spPr>
          <a:xfrm rot="18457419">
            <a:off x="1279011" y="4225662"/>
            <a:ext cx="56155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NTC</a:t>
            </a:r>
            <a:endParaRPr lang="zh-CN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A113468-618C-4CA5-9695-8F439F16F644}"/>
              </a:ext>
            </a:extLst>
          </p:cNvPr>
          <p:cNvSpPr/>
          <p:nvPr/>
        </p:nvSpPr>
        <p:spPr>
          <a:xfrm>
            <a:off x="5621182" y="2608650"/>
            <a:ext cx="99097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- COX5b PCR band</a:t>
            </a:r>
            <a:endParaRPr lang="zh-CN" altLang="en-US" sz="700" dirty="0"/>
          </a:p>
        </p:txBody>
      </p:sp>
      <p:sp>
        <p:nvSpPr>
          <p:cNvPr id="154" name="矩形 153">
            <a:extLst>
              <a:ext uri="{FF2B5EF4-FFF2-40B4-BE49-F238E27FC236}">
                <a16:creationId xmlns:a16="http://schemas.microsoft.com/office/drawing/2014/main" id="{D1659662-5AF8-4722-9A8D-E477EB7625D8}"/>
              </a:ext>
            </a:extLst>
          </p:cNvPr>
          <p:cNvSpPr/>
          <p:nvPr/>
        </p:nvSpPr>
        <p:spPr>
          <a:xfrm>
            <a:off x="5621182" y="3619841"/>
            <a:ext cx="8723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- 7 kb PCR band</a:t>
            </a:r>
            <a:endParaRPr lang="zh-CN" altLang="en-US" sz="700" dirty="0"/>
          </a:p>
        </p:txBody>
      </p:sp>
      <p:sp>
        <p:nvSpPr>
          <p:cNvPr id="155" name="矩形 154">
            <a:extLst>
              <a:ext uri="{FF2B5EF4-FFF2-40B4-BE49-F238E27FC236}">
                <a16:creationId xmlns:a16="http://schemas.microsoft.com/office/drawing/2014/main" id="{3C1CE136-DAE7-4324-B163-CFCE3078ED9F}"/>
              </a:ext>
            </a:extLst>
          </p:cNvPr>
          <p:cNvSpPr/>
          <p:nvPr/>
        </p:nvSpPr>
        <p:spPr>
          <a:xfrm>
            <a:off x="5700118" y="5104548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- Spike in Plasmid 1</a:t>
            </a:r>
          </a:p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   PCR band</a:t>
            </a:r>
            <a:endParaRPr lang="zh-CN" altLang="en-US" sz="700" dirty="0"/>
          </a:p>
        </p:txBody>
      </p:sp>
      <p:sp>
        <p:nvSpPr>
          <p:cNvPr id="156" name="矩形 155">
            <a:extLst>
              <a:ext uri="{FF2B5EF4-FFF2-40B4-BE49-F238E27FC236}">
                <a16:creationId xmlns:a16="http://schemas.microsoft.com/office/drawing/2014/main" id="{FEA9D15A-623D-4A57-ADFE-F9D8839A7D89}"/>
              </a:ext>
            </a:extLst>
          </p:cNvPr>
          <p:cNvSpPr/>
          <p:nvPr/>
        </p:nvSpPr>
        <p:spPr>
          <a:xfrm>
            <a:off x="5698092" y="6045433"/>
            <a:ext cx="10310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- Spike in Plasmid 2</a:t>
            </a:r>
          </a:p>
          <a:p>
            <a:r>
              <a:rPr lang="en-US" altLang="zh-CN" sz="700" b="1" dirty="0">
                <a:latin typeface="Arial" panose="020B0604020202020204" pitchFamily="34" charset="0"/>
                <a:cs typeface="Arial" panose="020B0604020202020204" pitchFamily="34" charset="0"/>
              </a:rPr>
              <a:t>   PCR band</a:t>
            </a:r>
            <a:endParaRPr lang="zh-CN" altLang="en-US" sz="700" dirty="0"/>
          </a:p>
        </p:txBody>
      </p:sp>
    </p:spTree>
    <p:extLst>
      <p:ext uri="{BB962C8B-B14F-4D97-AF65-F5344CB8AC3E}">
        <p14:creationId xmlns:p14="http://schemas.microsoft.com/office/powerpoint/2010/main" val="1195113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3203</TotalTime>
  <Words>97</Words>
  <Application>Microsoft Office PowerPoint</Application>
  <PresentationFormat>A4 纸张(210x297 毫米)</PresentationFormat>
  <Paragraphs>72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 Xiang</dc:creator>
  <cp:lastModifiedBy>Administrator</cp:lastModifiedBy>
  <cp:revision>86</cp:revision>
  <dcterms:created xsi:type="dcterms:W3CDTF">2022-05-17T08:41:59Z</dcterms:created>
  <dcterms:modified xsi:type="dcterms:W3CDTF">2022-12-08T02:17:54Z</dcterms:modified>
</cp:coreProperties>
</file>