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>
        <p:scale>
          <a:sx n="170" d="100"/>
          <a:sy n="170" d="100"/>
        </p:scale>
        <p:origin x="-336" y="-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100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505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21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846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127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586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01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383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403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9284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178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46D85-141B-4B12-9028-26604AFE0FA0}" type="datetimeFigureOut">
              <a:rPr lang="it-IT" smtClean="0"/>
              <a:t>07/04/2021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D79F9-D079-403C-89F9-79F97DAD8B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32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 smtClean="0"/>
              <a:t>A</a:t>
            </a:r>
            <a:endParaRPr lang="it-IT" b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330" y="0"/>
            <a:ext cx="4679019" cy="6858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419" y="2697541"/>
            <a:ext cx="5986992" cy="117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52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/>
              <a:t>B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631" y="0"/>
            <a:ext cx="8536099" cy="600760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" y="6007608"/>
            <a:ext cx="12077283" cy="82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/>
              <a:t>C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0" y="0"/>
            <a:ext cx="10058400" cy="565156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224" y="5651568"/>
            <a:ext cx="7022592" cy="111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8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69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 smtClean="0"/>
              <a:t>D</a:t>
            </a:r>
            <a:endParaRPr lang="it-IT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416" y="0"/>
            <a:ext cx="7884860" cy="5980176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" y="5980176"/>
            <a:ext cx="11896237" cy="80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7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 smtClean="0"/>
              <a:t>E</a:t>
            </a:r>
            <a:endParaRPr lang="it-IT" b="1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889" y="1"/>
            <a:ext cx="9697479" cy="586637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28" y="5893809"/>
            <a:ext cx="10058400" cy="98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6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/>
              <a:t>F</a:t>
            </a:r>
            <a:endParaRPr lang="it-IT" b="1" dirty="0" smtClean="0"/>
          </a:p>
          <a:p>
            <a:endParaRPr lang="it-IT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37" y="0"/>
            <a:ext cx="7873675" cy="5715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288" y="5738856"/>
            <a:ext cx="5875506" cy="11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11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 smtClean="0"/>
              <a:t>G</a:t>
            </a:r>
            <a:endParaRPr lang="it-IT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781" y="0"/>
            <a:ext cx="8623528" cy="551383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0" y="5595790"/>
            <a:ext cx="6199632" cy="114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 smtClean="0"/>
              <a:t>H</a:t>
            </a:r>
            <a:endParaRPr lang="it-IT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04" y="21302"/>
            <a:ext cx="8762020" cy="583674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5888776"/>
            <a:ext cx="10021824" cy="90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0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3"/>
          <p:cNvSpPr txBox="1"/>
          <p:nvPr/>
        </p:nvSpPr>
        <p:spPr>
          <a:xfrm>
            <a:off x="109728" y="89654"/>
            <a:ext cx="1052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Figure S3</a:t>
            </a:r>
          </a:p>
          <a:p>
            <a:r>
              <a:rPr lang="it-IT" b="1" dirty="0"/>
              <a:t>I</a:t>
            </a:r>
            <a:endParaRPr lang="it-IT" b="1" dirty="0" smtClean="0"/>
          </a:p>
          <a:p>
            <a:endParaRPr lang="it-IT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800" y="0"/>
            <a:ext cx="6607015" cy="6858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338" y="3063240"/>
            <a:ext cx="3577457" cy="125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7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</TotalTime>
  <Words>27</Words>
  <Application>Microsoft Office PowerPoint</Application>
  <PresentationFormat>Widescreen</PresentationFormat>
  <Paragraphs>18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Mlulli</dc:creator>
  <cp:lastModifiedBy>Mlulli</cp:lastModifiedBy>
  <cp:revision>9</cp:revision>
  <dcterms:created xsi:type="dcterms:W3CDTF">2021-01-05T13:54:44Z</dcterms:created>
  <dcterms:modified xsi:type="dcterms:W3CDTF">2021-04-09T10:36:45Z</dcterms:modified>
</cp:coreProperties>
</file>