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5587663" cy="11160125"/>
  <p:notesSz cx="6797675" cy="9928225"/>
  <p:defaultTextStyle>
    <a:defPPr>
      <a:defRPr lang="en-US"/>
    </a:defPPr>
    <a:lvl1pPr marL="0" algn="l" defTabSz="846681" rtl="0" eaLnBrk="1" latinLnBrk="0" hangingPunct="1">
      <a:defRPr sz="3334" kern="1200">
        <a:solidFill>
          <a:schemeClr val="tx1"/>
        </a:solidFill>
        <a:latin typeface="+mn-lt"/>
        <a:ea typeface="+mn-ea"/>
        <a:cs typeface="+mn-cs"/>
      </a:defRPr>
    </a:lvl1pPr>
    <a:lvl2pPr marL="846681" algn="l" defTabSz="846681" rtl="0" eaLnBrk="1" latinLnBrk="0" hangingPunct="1">
      <a:defRPr sz="3334" kern="1200">
        <a:solidFill>
          <a:schemeClr val="tx1"/>
        </a:solidFill>
        <a:latin typeface="+mn-lt"/>
        <a:ea typeface="+mn-ea"/>
        <a:cs typeface="+mn-cs"/>
      </a:defRPr>
    </a:lvl2pPr>
    <a:lvl3pPr marL="1693363" algn="l" defTabSz="846681" rtl="0" eaLnBrk="1" latinLnBrk="0" hangingPunct="1">
      <a:defRPr sz="3334" kern="1200">
        <a:solidFill>
          <a:schemeClr val="tx1"/>
        </a:solidFill>
        <a:latin typeface="+mn-lt"/>
        <a:ea typeface="+mn-ea"/>
        <a:cs typeface="+mn-cs"/>
      </a:defRPr>
    </a:lvl3pPr>
    <a:lvl4pPr marL="2540044" algn="l" defTabSz="846681" rtl="0" eaLnBrk="1" latinLnBrk="0" hangingPunct="1">
      <a:defRPr sz="3334" kern="1200">
        <a:solidFill>
          <a:schemeClr val="tx1"/>
        </a:solidFill>
        <a:latin typeface="+mn-lt"/>
        <a:ea typeface="+mn-ea"/>
        <a:cs typeface="+mn-cs"/>
      </a:defRPr>
    </a:lvl4pPr>
    <a:lvl5pPr marL="3386726" algn="l" defTabSz="846681" rtl="0" eaLnBrk="1" latinLnBrk="0" hangingPunct="1">
      <a:defRPr sz="3334" kern="1200">
        <a:solidFill>
          <a:schemeClr val="tx1"/>
        </a:solidFill>
        <a:latin typeface="+mn-lt"/>
        <a:ea typeface="+mn-ea"/>
        <a:cs typeface="+mn-cs"/>
      </a:defRPr>
    </a:lvl5pPr>
    <a:lvl6pPr marL="4233407" algn="l" defTabSz="846681" rtl="0" eaLnBrk="1" latinLnBrk="0" hangingPunct="1">
      <a:defRPr sz="3334" kern="1200">
        <a:solidFill>
          <a:schemeClr val="tx1"/>
        </a:solidFill>
        <a:latin typeface="+mn-lt"/>
        <a:ea typeface="+mn-ea"/>
        <a:cs typeface="+mn-cs"/>
      </a:defRPr>
    </a:lvl6pPr>
    <a:lvl7pPr marL="5080089" algn="l" defTabSz="846681" rtl="0" eaLnBrk="1" latinLnBrk="0" hangingPunct="1">
      <a:defRPr sz="3334" kern="1200">
        <a:solidFill>
          <a:schemeClr val="tx1"/>
        </a:solidFill>
        <a:latin typeface="+mn-lt"/>
        <a:ea typeface="+mn-ea"/>
        <a:cs typeface="+mn-cs"/>
      </a:defRPr>
    </a:lvl7pPr>
    <a:lvl8pPr marL="5926770" algn="l" defTabSz="846681" rtl="0" eaLnBrk="1" latinLnBrk="0" hangingPunct="1">
      <a:defRPr sz="3334" kern="1200">
        <a:solidFill>
          <a:schemeClr val="tx1"/>
        </a:solidFill>
        <a:latin typeface="+mn-lt"/>
        <a:ea typeface="+mn-ea"/>
        <a:cs typeface="+mn-cs"/>
      </a:defRPr>
    </a:lvl8pPr>
    <a:lvl9pPr marL="6773452" algn="l" defTabSz="846681" rtl="0" eaLnBrk="1" latinLnBrk="0" hangingPunct="1">
      <a:defRPr sz="33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90" userDrawn="1">
          <p15:clr>
            <a:srgbClr val="A4A3A4"/>
          </p15:clr>
        </p15:guide>
        <p15:guide id="2" pos="56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5E4E40"/>
    <a:srgbClr val="8E7662"/>
    <a:srgbClr val="A71F97"/>
    <a:srgbClr val="BA0CA1"/>
    <a:srgbClr val="65C2C6"/>
    <a:srgbClr val="58CAE8"/>
    <a:srgbClr val="00F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49" autoAdjust="0"/>
    <p:restoredTop sz="95232" autoAdjust="0"/>
  </p:normalViewPr>
  <p:slideViewPr>
    <p:cSldViewPr snapToGrid="0" snapToObjects="1">
      <p:cViewPr varScale="1">
        <p:scale>
          <a:sx n="52" d="100"/>
          <a:sy n="52" d="100"/>
        </p:scale>
        <p:origin x="1512" y="77"/>
      </p:cViewPr>
      <p:guideLst>
        <p:guide orient="horz" pos="6090"/>
        <p:guide pos="56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29666-E4F6-5046-93D6-2C0E6FFFF757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8513" y="744538"/>
            <a:ext cx="52006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0A131-55CD-9444-BE72-F77607F90F9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68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46681" rtl="0" eaLnBrk="1" latinLnBrk="0" hangingPunct="1">
      <a:defRPr sz="2222" kern="1200">
        <a:solidFill>
          <a:schemeClr val="tx1"/>
        </a:solidFill>
        <a:latin typeface="+mn-lt"/>
        <a:ea typeface="+mn-ea"/>
        <a:cs typeface="+mn-cs"/>
      </a:defRPr>
    </a:lvl1pPr>
    <a:lvl2pPr marL="846681" algn="l" defTabSz="846681" rtl="0" eaLnBrk="1" latinLnBrk="0" hangingPunct="1">
      <a:defRPr sz="2222" kern="1200">
        <a:solidFill>
          <a:schemeClr val="tx1"/>
        </a:solidFill>
        <a:latin typeface="+mn-lt"/>
        <a:ea typeface="+mn-ea"/>
        <a:cs typeface="+mn-cs"/>
      </a:defRPr>
    </a:lvl2pPr>
    <a:lvl3pPr marL="1693363" algn="l" defTabSz="846681" rtl="0" eaLnBrk="1" latinLnBrk="0" hangingPunct="1">
      <a:defRPr sz="2222" kern="1200">
        <a:solidFill>
          <a:schemeClr val="tx1"/>
        </a:solidFill>
        <a:latin typeface="+mn-lt"/>
        <a:ea typeface="+mn-ea"/>
        <a:cs typeface="+mn-cs"/>
      </a:defRPr>
    </a:lvl3pPr>
    <a:lvl4pPr marL="2540044" algn="l" defTabSz="846681" rtl="0" eaLnBrk="1" latinLnBrk="0" hangingPunct="1">
      <a:defRPr sz="2222" kern="1200">
        <a:solidFill>
          <a:schemeClr val="tx1"/>
        </a:solidFill>
        <a:latin typeface="+mn-lt"/>
        <a:ea typeface="+mn-ea"/>
        <a:cs typeface="+mn-cs"/>
      </a:defRPr>
    </a:lvl4pPr>
    <a:lvl5pPr marL="3386726" algn="l" defTabSz="846681" rtl="0" eaLnBrk="1" latinLnBrk="0" hangingPunct="1">
      <a:defRPr sz="2222" kern="1200">
        <a:solidFill>
          <a:schemeClr val="tx1"/>
        </a:solidFill>
        <a:latin typeface="+mn-lt"/>
        <a:ea typeface="+mn-ea"/>
        <a:cs typeface="+mn-cs"/>
      </a:defRPr>
    </a:lvl5pPr>
    <a:lvl6pPr marL="4233407" algn="l" defTabSz="846681" rtl="0" eaLnBrk="1" latinLnBrk="0" hangingPunct="1">
      <a:defRPr sz="2222" kern="1200">
        <a:solidFill>
          <a:schemeClr val="tx1"/>
        </a:solidFill>
        <a:latin typeface="+mn-lt"/>
        <a:ea typeface="+mn-ea"/>
        <a:cs typeface="+mn-cs"/>
      </a:defRPr>
    </a:lvl6pPr>
    <a:lvl7pPr marL="5080089" algn="l" defTabSz="846681" rtl="0" eaLnBrk="1" latinLnBrk="0" hangingPunct="1">
      <a:defRPr sz="2222" kern="1200">
        <a:solidFill>
          <a:schemeClr val="tx1"/>
        </a:solidFill>
        <a:latin typeface="+mn-lt"/>
        <a:ea typeface="+mn-ea"/>
        <a:cs typeface="+mn-cs"/>
      </a:defRPr>
    </a:lvl7pPr>
    <a:lvl8pPr marL="5926770" algn="l" defTabSz="846681" rtl="0" eaLnBrk="1" latinLnBrk="0" hangingPunct="1">
      <a:defRPr sz="2222" kern="1200">
        <a:solidFill>
          <a:schemeClr val="tx1"/>
        </a:solidFill>
        <a:latin typeface="+mn-lt"/>
        <a:ea typeface="+mn-ea"/>
        <a:cs typeface="+mn-cs"/>
      </a:defRPr>
    </a:lvl8pPr>
    <a:lvl9pPr marL="6773452" algn="l" defTabSz="846681" rtl="0" eaLnBrk="1" latinLnBrk="0" hangingPunct="1">
      <a:defRPr sz="222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9075" y="3466880"/>
            <a:ext cx="13249515" cy="2392195"/>
          </a:xfrm>
        </p:spPr>
        <p:txBody>
          <a:bodyPr/>
          <a:lstStyle/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8152" y="6324076"/>
            <a:ext cx="10911364" cy="28520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5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66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2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7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3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8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4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94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970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01060" y="446926"/>
            <a:ext cx="3507223" cy="9522274"/>
          </a:xfrm>
        </p:spPr>
        <p:txBody>
          <a:bodyPr vert="eaVert"/>
          <a:lstStyle/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386" y="446926"/>
            <a:ext cx="10261878" cy="9522274"/>
          </a:xfrm>
        </p:spPr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50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961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318" y="7171418"/>
            <a:ext cx="13249515" cy="2216523"/>
          </a:xfrm>
        </p:spPr>
        <p:txBody>
          <a:bodyPr anchor="t"/>
          <a:lstStyle>
            <a:lvl1pPr algn="l">
              <a:defRPr sz="2061" b="1" cap="all"/>
            </a:lvl1pPr>
          </a:lstStyle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1318" y="4730143"/>
            <a:ext cx="13249515" cy="2441276"/>
          </a:xfrm>
        </p:spPr>
        <p:txBody>
          <a:bodyPr anchor="b"/>
          <a:lstStyle>
            <a:lvl1pPr marL="0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1pPr>
            <a:lvl2pPr marL="235541" indent="0">
              <a:buNone/>
              <a:defRPr sz="927">
                <a:solidFill>
                  <a:schemeClr val="tx1">
                    <a:tint val="75000"/>
                  </a:schemeClr>
                </a:solidFill>
              </a:defRPr>
            </a:lvl2pPr>
            <a:lvl3pPr marL="471080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3pPr>
            <a:lvl4pPr marL="706619" indent="0">
              <a:buNone/>
              <a:defRPr sz="722">
                <a:solidFill>
                  <a:schemeClr val="tx1">
                    <a:tint val="75000"/>
                  </a:schemeClr>
                </a:solidFill>
              </a:defRPr>
            </a:lvl4pPr>
            <a:lvl5pPr marL="942159" indent="0">
              <a:buNone/>
              <a:defRPr sz="722">
                <a:solidFill>
                  <a:schemeClr val="tx1">
                    <a:tint val="75000"/>
                  </a:schemeClr>
                </a:solidFill>
              </a:defRPr>
            </a:lvl5pPr>
            <a:lvl6pPr marL="1177700" indent="0">
              <a:buNone/>
              <a:defRPr sz="722">
                <a:solidFill>
                  <a:schemeClr val="tx1">
                    <a:tint val="75000"/>
                  </a:schemeClr>
                </a:solidFill>
              </a:defRPr>
            </a:lvl6pPr>
            <a:lvl7pPr marL="1413239" indent="0">
              <a:buNone/>
              <a:defRPr sz="722">
                <a:solidFill>
                  <a:schemeClr val="tx1">
                    <a:tint val="75000"/>
                  </a:schemeClr>
                </a:solidFill>
              </a:defRPr>
            </a:lvl7pPr>
            <a:lvl8pPr marL="1648779" indent="0">
              <a:buNone/>
              <a:defRPr sz="722">
                <a:solidFill>
                  <a:schemeClr val="tx1">
                    <a:tint val="75000"/>
                  </a:schemeClr>
                </a:solidFill>
              </a:defRPr>
            </a:lvl8pPr>
            <a:lvl9pPr marL="1884320" indent="0">
              <a:buNone/>
              <a:defRPr sz="7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383" y="2604034"/>
            <a:ext cx="6884551" cy="7365167"/>
          </a:xfrm>
        </p:spPr>
        <p:txBody>
          <a:bodyPr/>
          <a:lstStyle>
            <a:lvl1pPr>
              <a:defRPr sz="1442"/>
            </a:lvl1pPr>
            <a:lvl2pPr>
              <a:defRPr sz="1237"/>
            </a:lvl2pPr>
            <a:lvl3pPr>
              <a:defRPr sz="1030"/>
            </a:lvl3pPr>
            <a:lvl4pPr>
              <a:defRPr sz="927"/>
            </a:lvl4pPr>
            <a:lvl5pPr>
              <a:defRPr sz="927"/>
            </a:lvl5pPr>
            <a:lvl6pPr>
              <a:defRPr sz="927"/>
            </a:lvl6pPr>
            <a:lvl7pPr>
              <a:defRPr sz="927"/>
            </a:lvl7pPr>
            <a:lvl8pPr>
              <a:defRPr sz="927"/>
            </a:lvl8pPr>
            <a:lvl9pPr>
              <a:defRPr sz="927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3731" y="2604034"/>
            <a:ext cx="6884551" cy="7365167"/>
          </a:xfrm>
        </p:spPr>
        <p:txBody>
          <a:bodyPr/>
          <a:lstStyle>
            <a:lvl1pPr>
              <a:defRPr sz="1442"/>
            </a:lvl1pPr>
            <a:lvl2pPr>
              <a:defRPr sz="1237"/>
            </a:lvl2pPr>
            <a:lvl3pPr>
              <a:defRPr sz="1030"/>
            </a:lvl3pPr>
            <a:lvl4pPr>
              <a:defRPr sz="927"/>
            </a:lvl4pPr>
            <a:lvl5pPr>
              <a:defRPr sz="927"/>
            </a:lvl5pPr>
            <a:lvl6pPr>
              <a:defRPr sz="927"/>
            </a:lvl6pPr>
            <a:lvl7pPr>
              <a:defRPr sz="927"/>
            </a:lvl7pPr>
            <a:lvl8pPr>
              <a:defRPr sz="927"/>
            </a:lvl8pPr>
            <a:lvl9pPr>
              <a:defRPr sz="927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27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387" y="2498112"/>
            <a:ext cx="6887258" cy="1041096"/>
          </a:xfrm>
        </p:spPr>
        <p:txBody>
          <a:bodyPr anchor="b"/>
          <a:lstStyle>
            <a:lvl1pPr marL="0" indent="0">
              <a:buNone/>
              <a:defRPr sz="1237" b="1"/>
            </a:lvl1pPr>
            <a:lvl2pPr marL="235541" indent="0">
              <a:buNone/>
              <a:defRPr sz="1030" b="1"/>
            </a:lvl2pPr>
            <a:lvl3pPr marL="471080" indent="0">
              <a:buNone/>
              <a:defRPr sz="927" b="1"/>
            </a:lvl3pPr>
            <a:lvl4pPr marL="706619" indent="0">
              <a:buNone/>
              <a:defRPr sz="824" b="1"/>
            </a:lvl4pPr>
            <a:lvl5pPr marL="942159" indent="0">
              <a:buNone/>
              <a:defRPr sz="824" b="1"/>
            </a:lvl5pPr>
            <a:lvl6pPr marL="1177700" indent="0">
              <a:buNone/>
              <a:defRPr sz="824" b="1"/>
            </a:lvl6pPr>
            <a:lvl7pPr marL="1413239" indent="0">
              <a:buNone/>
              <a:defRPr sz="824" b="1"/>
            </a:lvl7pPr>
            <a:lvl8pPr marL="1648779" indent="0">
              <a:buNone/>
              <a:defRPr sz="824" b="1"/>
            </a:lvl8pPr>
            <a:lvl9pPr marL="1884320" indent="0">
              <a:buNone/>
              <a:defRPr sz="824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387" y="3539211"/>
            <a:ext cx="6887258" cy="6429989"/>
          </a:xfrm>
        </p:spPr>
        <p:txBody>
          <a:bodyPr/>
          <a:lstStyle>
            <a:lvl1pPr>
              <a:defRPr sz="1237"/>
            </a:lvl1pPr>
            <a:lvl2pPr>
              <a:defRPr sz="1030"/>
            </a:lvl2pPr>
            <a:lvl3pPr>
              <a:defRPr sz="927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18321" y="2498112"/>
            <a:ext cx="6889963" cy="1041096"/>
          </a:xfrm>
        </p:spPr>
        <p:txBody>
          <a:bodyPr anchor="b"/>
          <a:lstStyle>
            <a:lvl1pPr marL="0" indent="0">
              <a:buNone/>
              <a:defRPr sz="1237" b="1"/>
            </a:lvl1pPr>
            <a:lvl2pPr marL="235541" indent="0">
              <a:buNone/>
              <a:defRPr sz="1030" b="1"/>
            </a:lvl2pPr>
            <a:lvl3pPr marL="471080" indent="0">
              <a:buNone/>
              <a:defRPr sz="927" b="1"/>
            </a:lvl3pPr>
            <a:lvl4pPr marL="706619" indent="0">
              <a:buNone/>
              <a:defRPr sz="824" b="1"/>
            </a:lvl4pPr>
            <a:lvl5pPr marL="942159" indent="0">
              <a:buNone/>
              <a:defRPr sz="824" b="1"/>
            </a:lvl5pPr>
            <a:lvl6pPr marL="1177700" indent="0">
              <a:buNone/>
              <a:defRPr sz="824" b="1"/>
            </a:lvl6pPr>
            <a:lvl7pPr marL="1413239" indent="0">
              <a:buNone/>
              <a:defRPr sz="824" b="1"/>
            </a:lvl7pPr>
            <a:lvl8pPr marL="1648779" indent="0">
              <a:buNone/>
              <a:defRPr sz="824" b="1"/>
            </a:lvl8pPr>
            <a:lvl9pPr marL="1884320" indent="0">
              <a:buNone/>
              <a:defRPr sz="824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18321" y="3539211"/>
            <a:ext cx="6889963" cy="6429989"/>
          </a:xfrm>
        </p:spPr>
        <p:txBody>
          <a:bodyPr/>
          <a:lstStyle>
            <a:lvl1pPr>
              <a:defRPr sz="1237"/>
            </a:lvl1pPr>
            <a:lvl2pPr>
              <a:defRPr sz="1030"/>
            </a:lvl2pPr>
            <a:lvl3pPr>
              <a:defRPr sz="927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017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17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387" y="444344"/>
            <a:ext cx="5128234" cy="1891021"/>
          </a:xfrm>
        </p:spPr>
        <p:txBody>
          <a:bodyPr anchor="b"/>
          <a:lstStyle>
            <a:lvl1pPr algn="l">
              <a:defRPr sz="1030" b="1"/>
            </a:lvl1pPr>
          </a:lstStyle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347" y="444343"/>
            <a:ext cx="8713938" cy="9524856"/>
          </a:xfrm>
        </p:spPr>
        <p:txBody>
          <a:bodyPr/>
          <a:lstStyle>
            <a:lvl1pPr>
              <a:defRPr sz="1649"/>
            </a:lvl1pPr>
            <a:lvl2pPr>
              <a:defRPr sz="1442"/>
            </a:lvl2pPr>
            <a:lvl3pPr>
              <a:defRPr sz="1237"/>
            </a:lvl3pPr>
            <a:lvl4pPr>
              <a:defRPr sz="1030"/>
            </a:lvl4pPr>
            <a:lvl5pPr>
              <a:defRPr sz="1030"/>
            </a:lvl5pPr>
            <a:lvl6pPr>
              <a:defRPr sz="1030"/>
            </a:lvl6pPr>
            <a:lvl7pPr>
              <a:defRPr sz="1030"/>
            </a:lvl7pPr>
            <a:lvl8pPr>
              <a:defRPr sz="1030"/>
            </a:lvl8pPr>
            <a:lvl9pPr>
              <a:defRPr sz="103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387" y="2335365"/>
            <a:ext cx="5128234" cy="7633835"/>
          </a:xfrm>
        </p:spPr>
        <p:txBody>
          <a:bodyPr/>
          <a:lstStyle>
            <a:lvl1pPr marL="0" indent="0">
              <a:buNone/>
              <a:defRPr sz="722"/>
            </a:lvl1pPr>
            <a:lvl2pPr marL="235541" indent="0">
              <a:buNone/>
              <a:defRPr sz="618"/>
            </a:lvl2pPr>
            <a:lvl3pPr marL="471080" indent="0">
              <a:buNone/>
              <a:defRPr sz="515"/>
            </a:lvl3pPr>
            <a:lvl4pPr marL="706619" indent="0">
              <a:buNone/>
              <a:defRPr sz="465"/>
            </a:lvl4pPr>
            <a:lvl5pPr marL="942159" indent="0">
              <a:buNone/>
              <a:defRPr sz="465"/>
            </a:lvl5pPr>
            <a:lvl6pPr marL="1177700" indent="0">
              <a:buNone/>
              <a:defRPr sz="465"/>
            </a:lvl6pPr>
            <a:lvl7pPr marL="1413239" indent="0">
              <a:buNone/>
              <a:defRPr sz="465"/>
            </a:lvl7pPr>
            <a:lvl8pPr marL="1648779" indent="0">
              <a:buNone/>
              <a:defRPr sz="465"/>
            </a:lvl8pPr>
            <a:lvl9pPr marL="1884320" indent="0">
              <a:buNone/>
              <a:defRPr sz="465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682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5292" y="7812091"/>
            <a:ext cx="9352598" cy="922261"/>
          </a:xfrm>
        </p:spPr>
        <p:txBody>
          <a:bodyPr anchor="b"/>
          <a:lstStyle>
            <a:lvl1pPr algn="l">
              <a:defRPr sz="1030" b="1"/>
            </a:lvl1pPr>
          </a:lstStyle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55292" y="997184"/>
            <a:ext cx="9352598" cy="6696075"/>
          </a:xfrm>
        </p:spPr>
        <p:txBody>
          <a:bodyPr/>
          <a:lstStyle>
            <a:lvl1pPr marL="0" indent="0">
              <a:buNone/>
              <a:defRPr sz="1649"/>
            </a:lvl1pPr>
            <a:lvl2pPr marL="235541" indent="0">
              <a:buNone/>
              <a:defRPr sz="1442"/>
            </a:lvl2pPr>
            <a:lvl3pPr marL="471080" indent="0">
              <a:buNone/>
              <a:defRPr sz="1237"/>
            </a:lvl3pPr>
            <a:lvl4pPr marL="706619" indent="0">
              <a:buNone/>
              <a:defRPr sz="1030"/>
            </a:lvl4pPr>
            <a:lvl5pPr marL="942159" indent="0">
              <a:buNone/>
              <a:defRPr sz="1030"/>
            </a:lvl5pPr>
            <a:lvl6pPr marL="1177700" indent="0">
              <a:buNone/>
              <a:defRPr sz="1030"/>
            </a:lvl6pPr>
            <a:lvl7pPr marL="1413239" indent="0">
              <a:buNone/>
              <a:defRPr sz="1030"/>
            </a:lvl7pPr>
            <a:lvl8pPr marL="1648779" indent="0">
              <a:buNone/>
              <a:defRPr sz="1030"/>
            </a:lvl8pPr>
            <a:lvl9pPr marL="1884320" indent="0">
              <a:buNone/>
              <a:defRPr sz="103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55292" y="8734352"/>
            <a:ext cx="9352598" cy="1309764"/>
          </a:xfrm>
        </p:spPr>
        <p:txBody>
          <a:bodyPr/>
          <a:lstStyle>
            <a:lvl1pPr marL="0" indent="0">
              <a:buNone/>
              <a:defRPr sz="722"/>
            </a:lvl1pPr>
            <a:lvl2pPr marL="235541" indent="0">
              <a:buNone/>
              <a:defRPr sz="618"/>
            </a:lvl2pPr>
            <a:lvl3pPr marL="471080" indent="0">
              <a:buNone/>
              <a:defRPr sz="515"/>
            </a:lvl3pPr>
            <a:lvl4pPr marL="706619" indent="0">
              <a:buNone/>
              <a:defRPr sz="465"/>
            </a:lvl4pPr>
            <a:lvl5pPr marL="942159" indent="0">
              <a:buNone/>
              <a:defRPr sz="465"/>
            </a:lvl5pPr>
            <a:lvl6pPr marL="1177700" indent="0">
              <a:buNone/>
              <a:defRPr sz="465"/>
            </a:lvl6pPr>
            <a:lvl7pPr marL="1413239" indent="0">
              <a:buNone/>
              <a:defRPr sz="465"/>
            </a:lvl7pPr>
            <a:lvl8pPr marL="1648779" indent="0">
              <a:buNone/>
              <a:defRPr sz="465"/>
            </a:lvl8pPr>
            <a:lvl9pPr marL="1884320" indent="0">
              <a:buNone/>
              <a:defRPr sz="465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725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386" y="446928"/>
            <a:ext cx="14028897" cy="18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386" y="2604034"/>
            <a:ext cx="14028897" cy="7365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9387" y="10343791"/>
            <a:ext cx="3637122" cy="594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38263-F21F-C941-B96D-652F5AC1A5E1}" type="datetimeFigureOut">
              <a:rPr lang="en-US" smtClean="0"/>
              <a:pPr/>
              <a:t>12/30/2023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5789" y="10343791"/>
            <a:ext cx="4936092" cy="594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71163" y="10343791"/>
            <a:ext cx="3637122" cy="594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D8A01-04F7-0A4C-A722-7026D2284A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50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5541" rtl="0" eaLnBrk="1" latinLnBrk="0" hangingPunct="1">
        <a:spcBef>
          <a:spcPct val="0"/>
        </a:spcBef>
        <a:buNone/>
        <a:defRPr sz="22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655" indent="-176655" algn="l" defTabSz="235541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1pPr>
      <a:lvl2pPr marL="382753" indent="-147213" algn="l" defTabSz="235541" rtl="0" eaLnBrk="1" latinLnBrk="0" hangingPunct="1">
        <a:spcBef>
          <a:spcPct val="20000"/>
        </a:spcBef>
        <a:buFont typeface="Arial"/>
        <a:buChar char="–"/>
        <a:defRPr sz="1442" kern="1200">
          <a:solidFill>
            <a:schemeClr val="tx1"/>
          </a:solidFill>
          <a:latin typeface="+mn-lt"/>
          <a:ea typeface="+mn-ea"/>
          <a:cs typeface="+mn-cs"/>
        </a:defRPr>
      </a:lvl2pPr>
      <a:lvl3pPr marL="588849" indent="-117770" algn="l" defTabSz="235541" rtl="0" eaLnBrk="1" latinLnBrk="0" hangingPunct="1">
        <a:spcBef>
          <a:spcPct val="20000"/>
        </a:spcBef>
        <a:buFont typeface="Arial"/>
        <a:buChar char="•"/>
        <a:defRPr sz="1237" kern="1200">
          <a:solidFill>
            <a:schemeClr val="tx1"/>
          </a:solidFill>
          <a:latin typeface="+mn-lt"/>
          <a:ea typeface="+mn-ea"/>
          <a:cs typeface="+mn-cs"/>
        </a:defRPr>
      </a:lvl3pPr>
      <a:lvl4pPr marL="824388" indent="-117770" algn="l" defTabSz="235541" rtl="0" eaLnBrk="1" latinLnBrk="0" hangingPunct="1">
        <a:spcBef>
          <a:spcPct val="20000"/>
        </a:spcBef>
        <a:buFont typeface="Arial"/>
        <a:buChar char="–"/>
        <a:defRPr sz="1030" kern="1200">
          <a:solidFill>
            <a:schemeClr val="tx1"/>
          </a:solidFill>
          <a:latin typeface="+mn-lt"/>
          <a:ea typeface="+mn-ea"/>
          <a:cs typeface="+mn-cs"/>
        </a:defRPr>
      </a:lvl4pPr>
      <a:lvl5pPr marL="1059929" indent="-117770" algn="l" defTabSz="235541" rtl="0" eaLnBrk="1" latinLnBrk="0" hangingPunct="1">
        <a:spcBef>
          <a:spcPct val="20000"/>
        </a:spcBef>
        <a:buFont typeface="Arial"/>
        <a:buChar char="»"/>
        <a:defRPr sz="1030" kern="1200">
          <a:solidFill>
            <a:schemeClr val="tx1"/>
          </a:solidFill>
          <a:latin typeface="+mn-lt"/>
          <a:ea typeface="+mn-ea"/>
          <a:cs typeface="+mn-cs"/>
        </a:defRPr>
      </a:lvl5pPr>
      <a:lvl6pPr marL="1295470" indent="-117770" algn="l" defTabSz="235541" rtl="0" eaLnBrk="1" latinLnBrk="0" hangingPunct="1">
        <a:spcBef>
          <a:spcPct val="20000"/>
        </a:spcBef>
        <a:buFont typeface="Arial"/>
        <a:buChar char="•"/>
        <a:defRPr sz="1030" kern="1200">
          <a:solidFill>
            <a:schemeClr val="tx1"/>
          </a:solidFill>
          <a:latin typeface="+mn-lt"/>
          <a:ea typeface="+mn-ea"/>
          <a:cs typeface="+mn-cs"/>
        </a:defRPr>
      </a:lvl6pPr>
      <a:lvl7pPr marL="1531008" indent="-117770" algn="l" defTabSz="235541" rtl="0" eaLnBrk="1" latinLnBrk="0" hangingPunct="1">
        <a:spcBef>
          <a:spcPct val="20000"/>
        </a:spcBef>
        <a:buFont typeface="Arial"/>
        <a:buChar char="•"/>
        <a:defRPr sz="1030" kern="1200">
          <a:solidFill>
            <a:schemeClr val="tx1"/>
          </a:solidFill>
          <a:latin typeface="+mn-lt"/>
          <a:ea typeface="+mn-ea"/>
          <a:cs typeface="+mn-cs"/>
        </a:defRPr>
      </a:lvl7pPr>
      <a:lvl8pPr marL="1766549" indent="-117770" algn="l" defTabSz="235541" rtl="0" eaLnBrk="1" latinLnBrk="0" hangingPunct="1">
        <a:spcBef>
          <a:spcPct val="20000"/>
        </a:spcBef>
        <a:buFont typeface="Arial"/>
        <a:buChar char="•"/>
        <a:defRPr sz="1030" kern="1200">
          <a:solidFill>
            <a:schemeClr val="tx1"/>
          </a:solidFill>
          <a:latin typeface="+mn-lt"/>
          <a:ea typeface="+mn-ea"/>
          <a:cs typeface="+mn-cs"/>
        </a:defRPr>
      </a:lvl8pPr>
      <a:lvl9pPr marL="2002089" indent="-117770" algn="l" defTabSz="235541" rtl="0" eaLnBrk="1" latinLnBrk="0" hangingPunct="1">
        <a:spcBef>
          <a:spcPct val="20000"/>
        </a:spcBef>
        <a:buFont typeface="Arial"/>
        <a:buChar char="•"/>
        <a:defRPr sz="10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5541" rtl="0" eaLnBrk="1" latinLnBrk="0" hangingPunct="1">
        <a:defRPr sz="927" kern="1200">
          <a:solidFill>
            <a:schemeClr val="tx1"/>
          </a:solidFill>
          <a:latin typeface="+mn-lt"/>
          <a:ea typeface="+mn-ea"/>
          <a:cs typeface="+mn-cs"/>
        </a:defRPr>
      </a:lvl1pPr>
      <a:lvl2pPr marL="235541" algn="l" defTabSz="235541" rtl="0" eaLnBrk="1" latinLnBrk="0" hangingPunct="1">
        <a:defRPr sz="927" kern="1200">
          <a:solidFill>
            <a:schemeClr val="tx1"/>
          </a:solidFill>
          <a:latin typeface="+mn-lt"/>
          <a:ea typeface="+mn-ea"/>
          <a:cs typeface="+mn-cs"/>
        </a:defRPr>
      </a:lvl2pPr>
      <a:lvl3pPr marL="471080" algn="l" defTabSz="235541" rtl="0" eaLnBrk="1" latinLnBrk="0" hangingPunct="1">
        <a:defRPr sz="927" kern="1200">
          <a:solidFill>
            <a:schemeClr val="tx1"/>
          </a:solidFill>
          <a:latin typeface="+mn-lt"/>
          <a:ea typeface="+mn-ea"/>
          <a:cs typeface="+mn-cs"/>
        </a:defRPr>
      </a:lvl3pPr>
      <a:lvl4pPr marL="706619" algn="l" defTabSz="235541" rtl="0" eaLnBrk="1" latinLnBrk="0" hangingPunct="1">
        <a:defRPr sz="927" kern="1200">
          <a:solidFill>
            <a:schemeClr val="tx1"/>
          </a:solidFill>
          <a:latin typeface="+mn-lt"/>
          <a:ea typeface="+mn-ea"/>
          <a:cs typeface="+mn-cs"/>
        </a:defRPr>
      </a:lvl4pPr>
      <a:lvl5pPr marL="942159" algn="l" defTabSz="235541" rtl="0" eaLnBrk="1" latinLnBrk="0" hangingPunct="1">
        <a:defRPr sz="927" kern="1200">
          <a:solidFill>
            <a:schemeClr val="tx1"/>
          </a:solidFill>
          <a:latin typeface="+mn-lt"/>
          <a:ea typeface="+mn-ea"/>
          <a:cs typeface="+mn-cs"/>
        </a:defRPr>
      </a:lvl5pPr>
      <a:lvl6pPr marL="1177700" algn="l" defTabSz="235541" rtl="0" eaLnBrk="1" latinLnBrk="0" hangingPunct="1">
        <a:defRPr sz="927" kern="1200">
          <a:solidFill>
            <a:schemeClr val="tx1"/>
          </a:solidFill>
          <a:latin typeface="+mn-lt"/>
          <a:ea typeface="+mn-ea"/>
          <a:cs typeface="+mn-cs"/>
        </a:defRPr>
      </a:lvl6pPr>
      <a:lvl7pPr marL="1413239" algn="l" defTabSz="235541" rtl="0" eaLnBrk="1" latinLnBrk="0" hangingPunct="1">
        <a:defRPr sz="927" kern="1200">
          <a:solidFill>
            <a:schemeClr val="tx1"/>
          </a:solidFill>
          <a:latin typeface="+mn-lt"/>
          <a:ea typeface="+mn-ea"/>
          <a:cs typeface="+mn-cs"/>
        </a:defRPr>
      </a:lvl7pPr>
      <a:lvl8pPr marL="1648779" algn="l" defTabSz="235541" rtl="0" eaLnBrk="1" latinLnBrk="0" hangingPunct="1">
        <a:defRPr sz="927" kern="1200">
          <a:solidFill>
            <a:schemeClr val="tx1"/>
          </a:solidFill>
          <a:latin typeface="+mn-lt"/>
          <a:ea typeface="+mn-ea"/>
          <a:cs typeface="+mn-cs"/>
        </a:defRPr>
      </a:lvl8pPr>
      <a:lvl9pPr marL="1884320" algn="l" defTabSz="235541" rtl="0" eaLnBrk="1" latinLnBrk="0" hangingPunct="1">
        <a:defRPr sz="9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CDF6FF-4B4C-4E77-A441-17899917363E}"/>
              </a:ext>
            </a:extLst>
          </p:cNvPr>
          <p:cNvSpPr txBox="1"/>
          <p:nvPr/>
        </p:nvSpPr>
        <p:spPr>
          <a:xfrm>
            <a:off x="716448" y="8971000"/>
            <a:ext cx="14154766" cy="2189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1 Morphological changes of the treated mouse glioma stem cells (GSCs) and radioresistance GSCs-RR in the term of diminishing </a:t>
            </a:r>
            <a:r>
              <a:rPr lang="en-US" sz="2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mCherry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fluorescence. (A)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GS,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(B)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PDGF-GSC, (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GSRR, and (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 PDGF-GSC-RR after treatment with temozolomide (TMZ), diethyldithiocarbamate (DE), metal oxides (Cu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NPs, Cu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 NPs, and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FeO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NPs), and nanocomplexes (DE-Cu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NPs, DE-Cu</a:t>
            </a:r>
            <a:r>
              <a:rPr lang="en-US" sz="24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 NPs, and DE-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FeO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NPs) using fluorescence microscopy. (Magnification 200X, scale bar 100 µm).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2B3582-BD84-43E1-9760-558A6FE433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38" y="-162232"/>
            <a:ext cx="12003203" cy="885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6746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32159</TotalTime>
  <Words>96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non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non non</dc:creator>
  <cp:lastModifiedBy>Marwa Muhammad</cp:lastModifiedBy>
  <cp:revision>1750</cp:revision>
  <cp:lastPrinted>2019-05-07T09:00:55Z</cp:lastPrinted>
  <dcterms:created xsi:type="dcterms:W3CDTF">2015-10-02T08:08:01Z</dcterms:created>
  <dcterms:modified xsi:type="dcterms:W3CDTF">2023-12-30T18:33:37Z</dcterms:modified>
</cp:coreProperties>
</file>