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98" r:id="rId5"/>
    <p:sldId id="307" r:id="rId6"/>
    <p:sldId id="292" r:id="rId7"/>
    <p:sldId id="299" r:id="rId8"/>
    <p:sldId id="278" r:id="rId9"/>
    <p:sldId id="287" r:id="rId10"/>
    <p:sldId id="297" r:id="rId11"/>
    <p:sldId id="305" r:id="rId12"/>
    <p:sldId id="291" r:id="rId13"/>
    <p:sldId id="301" r:id="rId14"/>
    <p:sldId id="306" r:id="rId15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978BC1-9851-403B-B220-12EAE903E1C8}" v="2" vWet="4" dt="2022-08-25T08:07:16.339"/>
    <p1510:client id="{630D8F9A-70D6-9378-1D6C-302E327E2C57}" v="9" dt="2022-08-25T08:07:36.404"/>
    <p1510:client id="{D170FD83-A0D4-40DF-9872-99FB205FD05C}" v="14" dt="2022-08-25T17:02:28.7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2094" y="-48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an Paget" userId="S::lady6151@ox.ac.uk::e73696ca-9c8e-48ba-8788-2af4d5f1165c" providerId="AD" clId="Web-{630D8F9A-70D6-9378-1D6C-302E327E2C57}"/>
    <pc:docChg chg="modSld">
      <pc:chgData name="Daan Paget" userId="S::lady6151@ox.ac.uk::e73696ca-9c8e-48ba-8788-2af4d5f1165c" providerId="AD" clId="Web-{630D8F9A-70D6-9378-1D6C-302E327E2C57}" dt="2022-08-25T08:07:36.404" v="8"/>
      <pc:docMkLst>
        <pc:docMk/>
      </pc:docMkLst>
      <pc:sldChg chg="addSp delSp modSp">
        <pc:chgData name="Daan Paget" userId="S::lady6151@ox.ac.uk::e73696ca-9c8e-48ba-8788-2af4d5f1165c" providerId="AD" clId="Web-{630D8F9A-70D6-9378-1D6C-302E327E2C57}" dt="2022-08-25T08:07:36.404" v="8"/>
        <pc:sldMkLst>
          <pc:docMk/>
          <pc:sldMk cId="638977199" sldId="307"/>
        </pc:sldMkLst>
        <pc:graphicFrameChg chg="add del mod">
          <ac:chgData name="Daan Paget" userId="S::lady6151@ox.ac.uk::e73696ca-9c8e-48ba-8788-2af4d5f1165c" providerId="AD" clId="Web-{630D8F9A-70D6-9378-1D6C-302E327E2C57}" dt="2022-08-25T08:07:36.404" v="8"/>
          <ac:graphicFrameMkLst>
            <pc:docMk/>
            <pc:sldMk cId="638977199" sldId="307"/>
            <ac:graphicFrameMk id="5" creationId="{AF1FD708-27E5-CC5A-4432-6D31552C52F6}"/>
          </ac:graphicFrameMkLst>
        </pc:graphicFrameChg>
        <pc:picChg chg="add mod">
          <ac:chgData name="Daan Paget" userId="S::lady6151@ox.ac.uk::e73696ca-9c8e-48ba-8788-2af4d5f1165c" providerId="AD" clId="Web-{630D8F9A-70D6-9378-1D6C-302E327E2C57}" dt="2022-08-25T08:07:33.998" v="7" actId="1076"/>
          <ac:picMkLst>
            <pc:docMk/>
            <pc:sldMk cId="638977199" sldId="307"/>
            <ac:picMk id="3" creationId="{AEF478C4-C503-3AFE-2F87-C80589A53972}"/>
          </ac:picMkLst>
        </pc:picChg>
      </pc:sldChg>
    </pc:docChg>
  </pc:docChgLst>
  <pc:docChgLst>
    <pc:chgData name="Daan Paget" userId="e73696ca-9c8e-48ba-8788-2af4d5f1165c" providerId="ADAL" clId="{CCBCB754-51E5-4633-8497-673574B4F418}"/>
    <pc:docChg chg="undo custSel modSld">
      <pc:chgData name="Daan Paget" userId="e73696ca-9c8e-48ba-8788-2af4d5f1165c" providerId="ADAL" clId="{CCBCB754-51E5-4633-8497-673574B4F418}" dt="2022-01-11T14:23:54.887" v="118"/>
      <pc:docMkLst>
        <pc:docMk/>
      </pc:docMkLst>
      <pc:sldChg chg="modSp mod">
        <pc:chgData name="Daan Paget" userId="e73696ca-9c8e-48ba-8788-2af4d5f1165c" providerId="ADAL" clId="{CCBCB754-51E5-4633-8497-673574B4F418}" dt="2022-01-11T14:23:54.887" v="118"/>
        <pc:sldMkLst>
          <pc:docMk/>
          <pc:sldMk cId="761282246" sldId="287"/>
        </pc:sldMkLst>
        <pc:spChg chg="mod">
          <ac:chgData name="Daan Paget" userId="e73696ca-9c8e-48ba-8788-2af4d5f1165c" providerId="ADAL" clId="{CCBCB754-51E5-4633-8497-673574B4F418}" dt="2022-01-11T14:22:50.271" v="53" actId="1038"/>
          <ac:spMkLst>
            <pc:docMk/>
            <pc:sldMk cId="761282246" sldId="287"/>
            <ac:spMk id="6" creationId="{7124E4F8-31A9-4916-A52F-2DABD18B1A2E}"/>
          </ac:spMkLst>
        </pc:spChg>
        <pc:spChg chg="mod">
          <ac:chgData name="Daan Paget" userId="e73696ca-9c8e-48ba-8788-2af4d5f1165c" providerId="ADAL" clId="{CCBCB754-51E5-4633-8497-673574B4F418}" dt="2022-01-11T14:22:50.271" v="53" actId="1038"/>
          <ac:spMkLst>
            <pc:docMk/>
            <pc:sldMk cId="761282246" sldId="287"/>
            <ac:spMk id="7" creationId="{0C8E5FD4-3D6C-4C87-BFDF-FF62B440F9FD}"/>
          </ac:spMkLst>
        </pc:spChg>
        <pc:spChg chg="mod">
          <ac:chgData name="Daan Paget" userId="e73696ca-9c8e-48ba-8788-2af4d5f1165c" providerId="ADAL" clId="{CCBCB754-51E5-4633-8497-673574B4F418}" dt="2022-01-11T14:22:50.271" v="53" actId="1038"/>
          <ac:spMkLst>
            <pc:docMk/>
            <pc:sldMk cId="761282246" sldId="287"/>
            <ac:spMk id="8" creationId="{652897AD-2BC5-469E-ACD6-B6BFF7AD6D6D}"/>
          </ac:spMkLst>
        </pc:spChg>
        <pc:spChg chg="mod">
          <ac:chgData name="Daan Paget" userId="e73696ca-9c8e-48ba-8788-2af4d5f1165c" providerId="ADAL" clId="{CCBCB754-51E5-4633-8497-673574B4F418}" dt="2022-01-11T14:22:50.271" v="53" actId="1038"/>
          <ac:spMkLst>
            <pc:docMk/>
            <pc:sldMk cId="761282246" sldId="287"/>
            <ac:spMk id="9" creationId="{CC46D2F3-236A-4918-A5FD-750939CB173B}"/>
          </ac:spMkLst>
        </pc:spChg>
        <pc:spChg chg="mod">
          <ac:chgData name="Daan Paget" userId="e73696ca-9c8e-48ba-8788-2af4d5f1165c" providerId="ADAL" clId="{CCBCB754-51E5-4633-8497-673574B4F418}" dt="2022-01-11T14:22:50.271" v="53" actId="1038"/>
          <ac:spMkLst>
            <pc:docMk/>
            <pc:sldMk cId="761282246" sldId="287"/>
            <ac:spMk id="10" creationId="{C4FA6296-BB4D-49DA-BE1A-B1A1DE961BC3}"/>
          </ac:spMkLst>
        </pc:spChg>
        <pc:spChg chg="mod">
          <ac:chgData name="Daan Paget" userId="e73696ca-9c8e-48ba-8788-2af4d5f1165c" providerId="ADAL" clId="{CCBCB754-51E5-4633-8497-673574B4F418}" dt="2022-01-11T14:23:54.887" v="118"/>
          <ac:spMkLst>
            <pc:docMk/>
            <pc:sldMk cId="761282246" sldId="287"/>
            <ac:spMk id="15" creationId="{00000000-0000-0000-0000-000000000000}"/>
          </ac:spMkLst>
        </pc:spChg>
        <pc:spChg chg="mod">
          <ac:chgData name="Daan Paget" userId="e73696ca-9c8e-48ba-8788-2af4d5f1165c" providerId="ADAL" clId="{CCBCB754-51E5-4633-8497-673574B4F418}" dt="2022-01-11T14:23:53.178" v="116"/>
          <ac:spMkLst>
            <pc:docMk/>
            <pc:sldMk cId="761282246" sldId="287"/>
            <ac:spMk id="16" creationId="{00000000-0000-0000-0000-000000000000}"/>
          </ac:spMkLst>
        </pc:spChg>
        <pc:spChg chg="mod">
          <ac:chgData name="Daan Paget" userId="e73696ca-9c8e-48ba-8788-2af4d5f1165c" providerId="ADAL" clId="{CCBCB754-51E5-4633-8497-673574B4F418}" dt="2022-01-11T14:23:31.928" v="88" actId="20577"/>
          <ac:spMkLst>
            <pc:docMk/>
            <pc:sldMk cId="761282246" sldId="287"/>
            <ac:spMk id="17" creationId="{00000000-0000-0000-0000-000000000000}"/>
          </ac:spMkLst>
        </pc:spChg>
        <pc:spChg chg="mod">
          <ac:chgData name="Daan Paget" userId="e73696ca-9c8e-48ba-8788-2af4d5f1165c" providerId="ADAL" clId="{CCBCB754-51E5-4633-8497-673574B4F418}" dt="2022-01-11T14:23:27.250" v="83" actId="20577"/>
          <ac:spMkLst>
            <pc:docMk/>
            <pc:sldMk cId="761282246" sldId="287"/>
            <ac:spMk id="18" creationId="{00000000-0000-0000-0000-000000000000}"/>
          </ac:spMkLst>
        </pc:spChg>
        <pc:spChg chg="mod">
          <ac:chgData name="Daan Paget" userId="e73696ca-9c8e-48ba-8788-2af4d5f1165c" providerId="ADAL" clId="{CCBCB754-51E5-4633-8497-673574B4F418}" dt="2022-01-11T14:23:28.738" v="85" actId="20577"/>
          <ac:spMkLst>
            <pc:docMk/>
            <pc:sldMk cId="761282246" sldId="287"/>
            <ac:spMk id="19" creationId="{00000000-0000-0000-0000-000000000000}"/>
          </ac:spMkLst>
        </pc:spChg>
        <pc:spChg chg="mod">
          <ac:chgData name="Daan Paget" userId="e73696ca-9c8e-48ba-8788-2af4d5f1165c" providerId="ADAL" clId="{CCBCB754-51E5-4633-8497-673574B4F418}" dt="2022-01-11T14:23:29.885" v="86"/>
          <ac:spMkLst>
            <pc:docMk/>
            <pc:sldMk cId="761282246" sldId="287"/>
            <ac:spMk id="20" creationId="{00000000-0000-0000-0000-000000000000}"/>
          </ac:spMkLst>
        </pc:spChg>
        <pc:spChg chg="mod">
          <ac:chgData name="Daan Paget" userId="e73696ca-9c8e-48ba-8788-2af4d5f1165c" providerId="ADAL" clId="{CCBCB754-51E5-4633-8497-673574B4F418}" dt="2022-01-11T14:23:51.204" v="114" actId="6549"/>
          <ac:spMkLst>
            <pc:docMk/>
            <pc:sldMk cId="761282246" sldId="287"/>
            <ac:spMk id="21" creationId="{00000000-0000-0000-0000-000000000000}"/>
          </ac:spMkLst>
        </pc:spChg>
        <pc:graphicFrameChg chg="mod">
          <ac:chgData name="Daan Paget" userId="e73696ca-9c8e-48ba-8788-2af4d5f1165c" providerId="ADAL" clId="{CCBCB754-51E5-4633-8497-673574B4F418}" dt="2022-01-11T14:22:50.271" v="53" actId="1038"/>
          <ac:graphicFrameMkLst>
            <pc:docMk/>
            <pc:sldMk cId="761282246" sldId="287"/>
            <ac:graphicFrameMk id="14" creationId="{7238E001-CB7F-46EB-A131-6828896A89EA}"/>
          </ac:graphicFrameMkLst>
        </pc:graphicFrameChg>
      </pc:sldChg>
    </pc:docChg>
  </pc:docChgLst>
  <pc:docChgLst>
    <pc:chgData name="Naveed Akbar" userId="2692c825-175a-4b6f-b809-d5b7071e5e2a" providerId="ADAL" clId="{D170FD83-A0D4-40DF-9872-99FB205FD05C}"/>
    <pc:docChg chg="modSld">
      <pc:chgData name="Naveed Akbar" userId="2692c825-175a-4b6f-b809-d5b7071e5e2a" providerId="ADAL" clId="{D170FD83-A0D4-40DF-9872-99FB205FD05C}" dt="2022-08-25T17:02:28.722" v="13" actId="14100"/>
      <pc:docMkLst>
        <pc:docMk/>
      </pc:docMkLst>
      <pc:sldChg chg="modSp mod">
        <pc:chgData name="Naveed Akbar" userId="2692c825-175a-4b6f-b809-d5b7071e5e2a" providerId="ADAL" clId="{D170FD83-A0D4-40DF-9872-99FB205FD05C}" dt="2022-08-25T17:02:28.722" v="13" actId="14100"/>
        <pc:sldMkLst>
          <pc:docMk/>
          <pc:sldMk cId="638977199" sldId="307"/>
        </pc:sldMkLst>
        <pc:spChg chg="mod">
          <ac:chgData name="Naveed Akbar" userId="2692c825-175a-4b6f-b809-d5b7071e5e2a" providerId="ADAL" clId="{D170FD83-A0D4-40DF-9872-99FB205FD05C}" dt="2022-08-25T16:58:56.609" v="4" actId="1076"/>
          <ac:spMkLst>
            <pc:docMk/>
            <pc:sldMk cId="638977199" sldId="307"/>
            <ac:spMk id="8" creationId="{00000000-0000-0000-0000-000000000000}"/>
          </ac:spMkLst>
        </pc:spChg>
        <pc:graphicFrameChg chg="mod">
          <ac:chgData name="Naveed Akbar" userId="2692c825-175a-4b6f-b809-d5b7071e5e2a" providerId="ADAL" clId="{D170FD83-A0D4-40DF-9872-99FB205FD05C}" dt="2022-08-25T17:02:28.722" v="13" actId="14100"/>
          <ac:graphicFrameMkLst>
            <pc:docMk/>
            <pc:sldMk cId="638977199" sldId="307"/>
            <ac:graphicFrameMk id="7" creationId="{00000000-0000-0000-0000-000000000000}"/>
          </ac:graphicFrameMkLst>
        </pc:graphicFrameChg>
      </pc:sldChg>
    </pc:docChg>
  </pc:docChgLst>
  <pc:docChgLst>
    <pc:chgData name="Daan Paget" userId="e73696ca-9c8e-48ba-8788-2af4d5f1165c" providerId="ADAL" clId="{D002F458-ADF6-4635-936F-1F3AB7B42A25}"/>
    <pc:docChg chg="undo redo custSel addSld delSld modSld sldOrd">
      <pc:chgData name="Daan Paget" userId="e73696ca-9c8e-48ba-8788-2af4d5f1165c" providerId="ADAL" clId="{D002F458-ADF6-4635-936F-1F3AB7B42A25}" dt="2022-04-04T16:43:48.699" v="1375" actId="20577"/>
      <pc:docMkLst>
        <pc:docMk/>
      </pc:docMkLst>
      <pc:sldChg chg="modSp del mod">
        <pc:chgData name="Daan Paget" userId="e73696ca-9c8e-48ba-8788-2af4d5f1165c" providerId="ADAL" clId="{D002F458-ADF6-4635-936F-1F3AB7B42A25}" dt="2022-02-15T13:47:25.571" v="15" actId="47"/>
        <pc:sldMkLst>
          <pc:docMk/>
          <pc:sldMk cId="440548113" sldId="258"/>
        </pc:sldMkLst>
        <pc:spChg chg="mod">
          <ac:chgData name="Daan Paget" userId="e73696ca-9c8e-48ba-8788-2af4d5f1165c" providerId="ADAL" clId="{D002F458-ADF6-4635-936F-1F3AB7B42A25}" dt="2022-02-15T13:47:23.298" v="14" actId="20577"/>
          <ac:spMkLst>
            <pc:docMk/>
            <pc:sldMk cId="440548113" sldId="258"/>
            <ac:spMk id="6" creationId="{58672EEE-9551-4C8C-B36A-5CFF43FD3A0C}"/>
          </ac:spMkLst>
        </pc:spChg>
      </pc:sldChg>
      <pc:sldChg chg="addSp delSp modSp add mod">
        <pc:chgData name="Daan Paget" userId="e73696ca-9c8e-48ba-8788-2af4d5f1165c" providerId="ADAL" clId="{D002F458-ADF6-4635-936F-1F3AB7B42A25}" dt="2022-04-04T10:25:17.671" v="1091" actId="20577"/>
        <pc:sldMkLst>
          <pc:docMk/>
          <pc:sldMk cId="1621017199" sldId="278"/>
        </pc:sldMkLst>
        <pc:spChg chg="mod">
          <ac:chgData name="Daan Paget" userId="e73696ca-9c8e-48ba-8788-2af4d5f1165c" providerId="ADAL" clId="{D002F458-ADF6-4635-936F-1F3AB7B42A25}" dt="2022-04-04T09:10:16.090" v="917" actId="1038"/>
          <ac:spMkLst>
            <pc:docMk/>
            <pc:sldMk cId="1621017199" sldId="278"/>
            <ac:spMk id="2" creationId="{7124E4F8-31A9-4916-A52F-2DABD18B1A2E}"/>
          </ac:spMkLst>
        </pc:spChg>
        <pc:spChg chg="del mod">
          <ac:chgData name="Daan Paget" userId="e73696ca-9c8e-48ba-8788-2af4d5f1165c" providerId="ADAL" clId="{D002F458-ADF6-4635-936F-1F3AB7B42A25}" dt="2022-04-04T09:10:03.314" v="912" actId="478"/>
          <ac:spMkLst>
            <pc:docMk/>
            <pc:sldMk cId="1621017199" sldId="278"/>
            <ac:spMk id="3" creationId="{DFEE8E07-9FDE-4DAA-A018-2E07D22D19B0}"/>
          </ac:spMkLst>
        </pc:spChg>
        <pc:spChg chg="del">
          <ac:chgData name="Daan Paget" userId="e73696ca-9c8e-48ba-8788-2af4d5f1165c" providerId="ADAL" clId="{D002F458-ADF6-4635-936F-1F3AB7B42A25}" dt="2022-04-04T09:08:45.353" v="835" actId="478"/>
          <ac:spMkLst>
            <pc:docMk/>
            <pc:sldMk cId="1621017199" sldId="278"/>
            <ac:spMk id="7" creationId="{C00D77E3-E5D5-4C8B-9E59-B3D9DFC4002F}"/>
          </ac:spMkLst>
        </pc:spChg>
        <pc:spChg chg="mod">
          <ac:chgData name="Daan Paget" userId="e73696ca-9c8e-48ba-8788-2af4d5f1165c" providerId="ADAL" clId="{D002F458-ADF6-4635-936F-1F3AB7B42A25}" dt="2022-04-04T09:10:16.090" v="917" actId="1038"/>
          <ac:spMkLst>
            <pc:docMk/>
            <pc:sldMk cId="1621017199" sldId="278"/>
            <ac:spMk id="8" creationId="{0C8E5FD4-3D6C-4C87-BFDF-FF62B440F9FD}"/>
          </ac:spMkLst>
        </pc:spChg>
        <pc:spChg chg="mod">
          <ac:chgData name="Daan Paget" userId="e73696ca-9c8e-48ba-8788-2af4d5f1165c" providerId="ADAL" clId="{D002F458-ADF6-4635-936F-1F3AB7B42A25}" dt="2022-04-04T09:10:16.090" v="917" actId="1038"/>
          <ac:spMkLst>
            <pc:docMk/>
            <pc:sldMk cId="1621017199" sldId="278"/>
            <ac:spMk id="9" creationId="{652897AD-2BC5-469E-ACD6-B6BFF7AD6D6D}"/>
          </ac:spMkLst>
        </pc:spChg>
        <pc:spChg chg="del">
          <ac:chgData name="Daan Paget" userId="e73696ca-9c8e-48ba-8788-2af4d5f1165c" providerId="ADAL" clId="{D002F458-ADF6-4635-936F-1F3AB7B42A25}" dt="2022-04-04T09:08:42.974" v="834" actId="478"/>
          <ac:spMkLst>
            <pc:docMk/>
            <pc:sldMk cId="1621017199" sldId="278"/>
            <ac:spMk id="11" creationId="{07A46EFE-A1F4-4C36-BB57-E62D7912DF79}"/>
          </ac:spMkLst>
        </pc:spChg>
        <pc:spChg chg="mod">
          <ac:chgData name="Daan Paget" userId="e73696ca-9c8e-48ba-8788-2af4d5f1165c" providerId="ADAL" clId="{D002F458-ADF6-4635-936F-1F3AB7B42A25}" dt="2022-04-04T09:47:38.338" v="1079"/>
          <ac:spMkLst>
            <pc:docMk/>
            <pc:sldMk cId="1621017199" sldId="278"/>
            <ac:spMk id="12" creationId="{1826A7E8-5C9D-40A8-975E-80C4E8C3E3ED}"/>
          </ac:spMkLst>
        </pc:spChg>
        <pc:spChg chg="mod">
          <ac:chgData name="Daan Paget" userId="e73696ca-9c8e-48ba-8788-2af4d5f1165c" providerId="ADAL" clId="{D002F458-ADF6-4635-936F-1F3AB7B42A25}" dt="2022-04-04T09:10:16.090" v="917" actId="1038"/>
          <ac:spMkLst>
            <pc:docMk/>
            <pc:sldMk cId="1621017199" sldId="278"/>
            <ac:spMk id="13" creationId="{CC46D2F3-236A-4918-A5FD-750939CB173B}"/>
          </ac:spMkLst>
        </pc:spChg>
        <pc:spChg chg="mod">
          <ac:chgData name="Daan Paget" userId="e73696ca-9c8e-48ba-8788-2af4d5f1165c" providerId="ADAL" clId="{D002F458-ADF6-4635-936F-1F3AB7B42A25}" dt="2022-04-04T09:10:16.090" v="917" actId="1038"/>
          <ac:spMkLst>
            <pc:docMk/>
            <pc:sldMk cId="1621017199" sldId="278"/>
            <ac:spMk id="14" creationId="{C4FA6296-BB4D-49DA-BE1A-B1A1DE961BC3}"/>
          </ac:spMkLst>
        </pc:spChg>
        <pc:spChg chg="del mod">
          <ac:chgData name="Daan Paget" userId="e73696ca-9c8e-48ba-8788-2af4d5f1165c" providerId="ADAL" clId="{D002F458-ADF6-4635-936F-1F3AB7B42A25}" dt="2022-04-04T09:10:03.314" v="912" actId="478"/>
          <ac:spMkLst>
            <pc:docMk/>
            <pc:sldMk cId="1621017199" sldId="278"/>
            <ac:spMk id="15" creationId="{327E7918-394F-46A6-B4EB-3C7153C29CC3}"/>
          </ac:spMkLst>
        </pc:spChg>
        <pc:spChg chg="del mod">
          <ac:chgData name="Daan Paget" userId="e73696ca-9c8e-48ba-8788-2af4d5f1165c" providerId="ADAL" clId="{D002F458-ADF6-4635-936F-1F3AB7B42A25}" dt="2022-04-04T09:10:03.314" v="912" actId="478"/>
          <ac:spMkLst>
            <pc:docMk/>
            <pc:sldMk cId="1621017199" sldId="278"/>
            <ac:spMk id="16" creationId="{827230F2-2037-485B-BAE9-F7643643A0E5}"/>
          </ac:spMkLst>
        </pc:spChg>
        <pc:spChg chg="mod">
          <ac:chgData name="Daan Paget" userId="e73696ca-9c8e-48ba-8788-2af4d5f1165c" providerId="ADAL" clId="{D002F458-ADF6-4635-936F-1F3AB7B42A25}" dt="2022-04-04T10:25:17.671" v="1091" actId="20577"/>
          <ac:spMkLst>
            <pc:docMk/>
            <pc:sldMk cId="1621017199" sldId="278"/>
            <ac:spMk id="20" creationId="{FB9850D5-112F-4655-9623-A18652AE8D31}"/>
          </ac:spMkLst>
        </pc:spChg>
        <pc:spChg chg="add mod">
          <ac:chgData name="Daan Paget" userId="e73696ca-9c8e-48ba-8788-2af4d5f1165c" providerId="ADAL" clId="{D002F458-ADF6-4635-936F-1F3AB7B42A25}" dt="2022-04-04T09:10:32.098" v="922" actId="1076"/>
          <ac:spMkLst>
            <pc:docMk/>
            <pc:sldMk cId="1621017199" sldId="278"/>
            <ac:spMk id="47" creationId="{C994ACA5-E858-4695-84DB-1596B20EBF3C}"/>
          </ac:spMkLst>
        </pc:spChg>
        <pc:spChg chg="add mod">
          <ac:chgData name="Daan Paget" userId="e73696ca-9c8e-48ba-8788-2af4d5f1165c" providerId="ADAL" clId="{D002F458-ADF6-4635-936F-1F3AB7B42A25}" dt="2022-04-04T09:47:55.409" v="1084" actId="1076"/>
          <ac:spMkLst>
            <pc:docMk/>
            <pc:sldMk cId="1621017199" sldId="278"/>
            <ac:spMk id="48" creationId="{1A16ADFD-280B-4693-B589-0A1F848DB0D9}"/>
          </ac:spMkLst>
        </pc:spChg>
        <pc:graphicFrameChg chg="mod modGraphic">
          <ac:chgData name="Daan Paget" userId="e73696ca-9c8e-48ba-8788-2af4d5f1165c" providerId="ADAL" clId="{D002F458-ADF6-4635-936F-1F3AB7B42A25}" dt="2022-04-04T09:10:16.090" v="917" actId="1038"/>
          <ac:graphicFrameMkLst>
            <pc:docMk/>
            <pc:sldMk cId="1621017199" sldId="278"/>
            <ac:graphicFrameMk id="5" creationId="{7238E001-CB7F-46EB-A131-6828896A89EA}"/>
          </ac:graphicFrameMkLst>
        </pc:graphicFrameChg>
      </pc:sldChg>
      <pc:sldChg chg="modSp mod">
        <pc:chgData name="Daan Paget" userId="e73696ca-9c8e-48ba-8788-2af4d5f1165c" providerId="ADAL" clId="{D002F458-ADF6-4635-936F-1F3AB7B42A25}" dt="2022-04-04T09:11:04.147" v="928" actId="404"/>
        <pc:sldMkLst>
          <pc:docMk/>
          <pc:sldMk cId="761282246" sldId="287"/>
        </pc:sldMkLst>
        <pc:spChg chg="mod">
          <ac:chgData name="Daan Paget" userId="e73696ca-9c8e-48ba-8788-2af4d5f1165c" providerId="ADAL" clId="{D002F458-ADF6-4635-936F-1F3AB7B42A25}" dt="2022-04-04T09:11:04.147" v="928" actId="404"/>
          <ac:spMkLst>
            <pc:docMk/>
            <pc:sldMk cId="761282246" sldId="287"/>
            <ac:spMk id="4" creationId="{43E168C3-CBE9-44DB-B2A4-1065FB157C92}"/>
          </ac:spMkLst>
        </pc:spChg>
      </pc:sldChg>
      <pc:sldChg chg="modSp del mod">
        <pc:chgData name="Daan Paget" userId="e73696ca-9c8e-48ba-8788-2af4d5f1165c" providerId="ADAL" clId="{D002F458-ADF6-4635-936F-1F3AB7B42A25}" dt="2022-02-18T14:25:39.401" v="742" actId="47"/>
        <pc:sldMkLst>
          <pc:docMk/>
          <pc:sldMk cId="3266752111" sldId="290"/>
        </pc:sldMkLst>
        <pc:spChg chg="mod">
          <ac:chgData name="Daan Paget" userId="e73696ca-9c8e-48ba-8788-2af4d5f1165c" providerId="ADAL" clId="{D002F458-ADF6-4635-936F-1F3AB7B42A25}" dt="2022-02-10T11:33:49.838" v="4" actId="20577"/>
          <ac:spMkLst>
            <pc:docMk/>
            <pc:sldMk cId="3266752111" sldId="290"/>
            <ac:spMk id="4" creationId="{43E168C3-CBE9-44DB-B2A4-1065FB157C92}"/>
          </ac:spMkLst>
        </pc:spChg>
      </pc:sldChg>
      <pc:sldChg chg="modSp mod">
        <pc:chgData name="Daan Paget" userId="e73696ca-9c8e-48ba-8788-2af4d5f1165c" providerId="ADAL" clId="{D002F458-ADF6-4635-936F-1F3AB7B42A25}" dt="2022-04-04T15:52:32.665" v="1115" actId="1076"/>
        <pc:sldMkLst>
          <pc:docMk/>
          <pc:sldMk cId="637739345" sldId="291"/>
        </pc:sldMkLst>
        <pc:spChg chg="mod">
          <ac:chgData name="Daan Paget" userId="e73696ca-9c8e-48ba-8788-2af4d5f1165c" providerId="ADAL" clId="{D002F458-ADF6-4635-936F-1F3AB7B42A25}" dt="2022-04-04T15:52:32.665" v="1115" actId="1076"/>
          <ac:spMkLst>
            <pc:docMk/>
            <pc:sldMk cId="637739345" sldId="291"/>
            <ac:spMk id="5" creationId="{646D209B-6DE5-481B-8C69-2DC0AB30E6ED}"/>
          </ac:spMkLst>
        </pc:spChg>
      </pc:sldChg>
      <pc:sldChg chg="addSp delSp modSp mod">
        <pc:chgData name="Daan Paget" userId="e73696ca-9c8e-48ba-8788-2af4d5f1165c" providerId="ADAL" clId="{D002F458-ADF6-4635-936F-1F3AB7B42A25}" dt="2022-04-04T09:10:44.075" v="925" actId="404"/>
        <pc:sldMkLst>
          <pc:docMk/>
          <pc:sldMk cId="3540222877" sldId="292"/>
        </pc:sldMkLst>
        <pc:spChg chg="del">
          <ac:chgData name="Daan Paget" userId="e73696ca-9c8e-48ba-8788-2af4d5f1165c" providerId="ADAL" clId="{D002F458-ADF6-4635-936F-1F3AB7B42A25}" dt="2022-02-15T13:46:56.738" v="7" actId="478"/>
          <ac:spMkLst>
            <pc:docMk/>
            <pc:sldMk cId="3540222877" sldId="292"/>
            <ac:spMk id="5" creationId="{A3D7993B-0957-44C4-AE7E-A7B375CA7824}"/>
          </ac:spMkLst>
        </pc:spChg>
        <pc:spChg chg="del">
          <ac:chgData name="Daan Paget" userId="e73696ca-9c8e-48ba-8788-2af4d5f1165c" providerId="ADAL" clId="{D002F458-ADF6-4635-936F-1F3AB7B42A25}" dt="2022-02-15T13:46:56.738" v="7" actId="478"/>
          <ac:spMkLst>
            <pc:docMk/>
            <pc:sldMk cId="3540222877" sldId="292"/>
            <ac:spMk id="6" creationId="{7C33A022-0E7E-4A39-87AE-1F15D9C814C2}"/>
          </ac:spMkLst>
        </pc:spChg>
        <pc:spChg chg="del">
          <ac:chgData name="Daan Paget" userId="e73696ca-9c8e-48ba-8788-2af4d5f1165c" providerId="ADAL" clId="{D002F458-ADF6-4635-936F-1F3AB7B42A25}" dt="2022-02-15T13:46:56.738" v="7" actId="478"/>
          <ac:spMkLst>
            <pc:docMk/>
            <pc:sldMk cId="3540222877" sldId="292"/>
            <ac:spMk id="9" creationId="{58672EEE-9551-4C8C-B36A-5CFF43FD3A0C}"/>
          </ac:spMkLst>
        </pc:spChg>
        <pc:spChg chg="add mod">
          <ac:chgData name="Daan Paget" userId="e73696ca-9c8e-48ba-8788-2af4d5f1165c" providerId="ADAL" clId="{D002F458-ADF6-4635-936F-1F3AB7B42A25}" dt="2022-04-04T09:10:44.075" v="925" actId="404"/>
          <ac:spMkLst>
            <pc:docMk/>
            <pc:sldMk cId="3540222877" sldId="292"/>
            <ac:spMk id="10" creationId="{2AAFC27B-2D31-4C82-8C68-B8A4AE04428B}"/>
          </ac:spMkLst>
        </pc:spChg>
        <pc:spChg chg="add mod">
          <ac:chgData name="Daan Paget" userId="e73696ca-9c8e-48ba-8788-2af4d5f1165c" providerId="ADAL" clId="{D002F458-ADF6-4635-936F-1F3AB7B42A25}" dt="2022-02-15T13:47:07.879" v="12" actId="20577"/>
          <ac:spMkLst>
            <pc:docMk/>
            <pc:sldMk cId="3540222877" sldId="292"/>
            <ac:spMk id="11" creationId="{DC5597C8-8B32-4AC8-AF61-ECFC3D43B4F3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3" creationId="{CFDA60B6-D75A-43E9-B781-C68F369ECDE1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4" creationId="{89F05143-9D4C-4A45-8A7D-234A086195AE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5" creationId="{7F22352D-1ED9-42C1-B94B-495B372F2C08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6" creationId="{DE7587B3-8D9F-4D65-A129-258438981C6F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7" creationId="{43BA3FBA-E46B-4364-AD0A-26664C40B0F2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8" creationId="{2EE887FF-857F-40AA-84A0-0F5ACAEAC47B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19" creationId="{696A32D0-2D65-471B-AF98-B5C49DDAEACD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20" creationId="{B25A384C-CBD4-40F5-8BAB-9AC5B15650B5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21" creationId="{75D05D0D-F328-4E25-866B-B3D969FBB16D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22" creationId="{7928150D-61E0-4C0C-B1C3-0E525926DE22}"/>
          </ac:spMkLst>
        </pc:spChg>
        <pc:spChg chg="add mod">
          <ac:chgData name="Daan Paget" userId="e73696ca-9c8e-48ba-8788-2af4d5f1165c" providerId="ADAL" clId="{D002F458-ADF6-4635-936F-1F3AB7B42A25}" dt="2022-02-15T13:47:01.796" v="8"/>
          <ac:spMkLst>
            <pc:docMk/>
            <pc:sldMk cId="3540222877" sldId="292"/>
            <ac:spMk id="23" creationId="{F83A22E2-5FF5-4E39-ACDD-7F2EADEF0A0C}"/>
          </ac:spMkLst>
        </pc:spChg>
        <pc:graphicFrameChg chg="del">
          <ac:chgData name="Daan Paget" userId="e73696ca-9c8e-48ba-8788-2af4d5f1165c" providerId="ADAL" clId="{D002F458-ADF6-4635-936F-1F3AB7B42A25}" dt="2022-02-15T13:46:56.738" v="7" actId="478"/>
          <ac:graphicFrameMkLst>
            <pc:docMk/>
            <pc:sldMk cId="3540222877" sldId="292"/>
            <ac:graphicFrameMk id="2" creationId="{00000000-0000-0000-0000-000000000000}"/>
          </ac:graphicFrameMkLst>
        </pc:graphicFrameChg>
        <pc:graphicFrameChg chg="del mod">
          <ac:chgData name="Daan Paget" userId="e73696ca-9c8e-48ba-8788-2af4d5f1165c" providerId="ADAL" clId="{D002F458-ADF6-4635-936F-1F3AB7B42A25}" dt="2022-02-15T13:46:56.738" v="7" actId="478"/>
          <ac:graphicFrameMkLst>
            <pc:docMk/>
            <pc:sldMk cId="3540222877" sldId="292"/>
            <ac:graphicFrameMk id="7" creationId="{00000000-0000-0000-0000-000000000000}"/>
          </ac:graphicFrameMkLst>
        </pc:graphicFrameChg>
        <pc:graphicFrameChg chg="add mod">
          <ac:chgData name="Daan Paget" userId="e73696ca-9c8e-48ba-8788-2af4d5f1165c" providerId="ADAL" clId="{D002F458-ADF6-4635-936F-1F3AB7B42A25}" dt="2022-02-15T13:47:01.796" v="8"/>
          <ac:graphicFrameMkLst>
            <pc:docMk/>
            <pc:sldMk cId="3540222877" sldId="292"/>
            <ac:graphicFrameMk id="24" creationId="{D1406BC6-9365-4CA3-B23E-63A81931FC97}"/>
          </ac:graphicFrameMkLst>
        </pc:graphicFrameChg>
        <pc:picChg chg="add mod">
          <ac:chgData name="Daan Paget" userId="e73696ca-9c8e-48ba-8788-2af4d5f1165c" providerId="ADAL" clId="{D002F458-ADF6-4635-936F-1F3AB7B42A25}" dt="2022-02-15T13:47:01.796" v="8"/>
          <ac:picMkLst>
            <pc:docMk/>
            <pc:sldMk cId="3540222877" sldId="292"/>
            <ac:picMk id="12" creationId="{CB11049F-6553-4805-8B97-A4F302B4499D}"/>
          </ac:picMkLst>
        </pc:picChg>
      </pc:sldChg>
      <pc:sldChg chg="modSp add del mod ord">
        <pc:chgData name="Daan Paget" userId="e73696ca-9c8e-48ba-8788-2af4d5f1165c" providerId="ADAL" clId="{D002F458-ADF6-4635-936F-1F3AB7B42A25}" dt="2022-04-04T09:16:25.166" v="1069" actId="47"/>
        <pc:sldMkLst>
          <pc:docMk/>
          <pc:sldMk cId="2245806185" sldId="295"/>
        </pc:sldMkLst>
        <pc:spChg chg="mod">
          <ac:chgData name="Daan Paget" userId="e73696ca-9c8e-48ba-8788-2af4d5f1165c" providerId="ADAL" clId="{D002F458-ADF6-4635-936F-1F3AB7B42A25}" dt="2022-04-04T09:14:32.296" v="949" actId="20577"/>
          <ac:spMkLst>
            <pc:docMk/>
            <pc:sldMk cId="2245806185" sldId="295"/>
            <ac:spMk id="4" creationId="{CC2449CA-6EF0-4446-BD0E-1AD6E323AA8D}"/>
          </ac:spMkLst>
        </pc:spChg>
      </pc:sldChg>
      <pc:sldChg chg="addSp delSp modSp new add del mod">
        <pc:chgData name="Daan Paget" userId="e73696ca-9c8e-48ba-8788-2af4d5f1165c" providerId="ADAL" clId="{D002F458-ADF6-4635-936F-1F3AB7B42A25}" dt="2022-03-21T19:30:53.189" v="829" actId="47"/>
        <pc:sldMkLst>
          <pc:docMk/>
          <pc:sldMk cId="311064386" sldId="296"/>
        </pc:sldMkLst>
        <pc:spChg chg="del">
          <ac:chgData name="Daan Paget" userId="e73696ca-9c8e-48ba-8788-2af4d5f1165c" providerId="ADAL" clId="{D002F458-ADF6-4635-936F-1F3AB7B42A25}" dt="2022-02-15T17:20:39.040" v="43" actId="478"/>
          <ac:spMkLst>
            <pc:docMk/>
            <pc:sldMk cId="311064386" sldId="296"/>
            <ac:spMk id="2" creationId="{AE45D5D6-6044-47A6-8D97-77D97BBCA4BB}"/>
          </ac:spMkLst>
        </pc:spChg>
        <pc:spChg chg="del">
          <ac:chgData name="Daan Paget" userId="e73696ca-9c8e-48ba-8788-2af4d5f1165c" providerId="ADAL" clId="{D002F458-ADF6-4635-936F-1F3AB7B42A25}" dt="2022-02-15T17:20:40.382" v="44" actId="478"/>
          <ac:spMkLst>
            <pc:docMk/>
            <pc:sldMk cId="311064386" sldId="296"/>
            <ac:spMk id="3" creationId="{436255B3-B1F2-4BDF-843E-2576BDF66139}"/>
          </ac:spMkLst>
        </pc:spChg>
        <pc:spChg chg="add del">
          <ac:chgData name="Daan Paget" userId="e73696ca-9c8e-48ba-8788-2af4d5f1165c" providerId="ADAL" clId="{D002F458-ADF6-4635-936F-1F3AB7B42A25}" dt="2022-02-15T17:03:12.590" v="25"/>
          <ac:spMkLst>
            <pc:docMk/>
            <pc:sldMk cId="311064386" sldId="296"/>
            <ac:spMk id="4" creationId="{DB991723-7B31-489F-9C02-8216D5A13510}"/>
          </ac:spMkLst>
        </pc:spChg>
        <pc:spChg chg="add del">
          <ac:chgData name="Daan Paget" userId="e73696ca-9c8e-48ba-8788-2af4d5f1165c" providerId="ADAL" clId="{D002F458-ADF6-4635-936F-1F3AB7B42A25}" dt="2022-02-15T17:20:22.490" v="32"/>
          <ac:spMkLst>
            <pc:docMk/>
            <pc:sldMk cId="311064386" sldId="296"/>
            <ac:spMk id="6" creationId="{BA12870C-C2CB-48CB-8821-62C259CDCF81}"/>
          </ac:spMkLst>
        </pc:spChg>
        <pc:spChg chg="add del">
          <ac:chgData name="Daan Paget" userId="e73696ca-9c8e-48ba-8788-2af4d5f1165c" providerId="ADAL" clId="{D002F458-ADF6-4635-936F-1F3AB7B42A25}" dt="2022-02-15T17:23:32.075" v="48"/>
          <ac:spMkLst>
            <pc:docMk/>
            <pc:sldMk cId="311064386" sldId="296"/>
            <ac:spMk id="8" creationId="{24B72446-A9F4-42C2-9B88-429E0EF9CD3D}"/>
          </ac:spMkLst>
        </pc:spChg>
        <pc:spChg chg="add del">
          <ac:chgData name="Daan Paget" userId="e73696ca-9c8e-48ba-8788-2af4d5f1165c" providerId="ADAL" clId="{D002F458-ADF6-4635-936F-1F3AB7B42A25}" dt="2022-02-15T17:24:05.430" v="63"/>
          <ac:spMkLst>
            <pc:docMk/>
            <pc:sldMk cId="311064386" sldId="296"/>
            <ac:spMk id="10" creationId="{0A2EB762-C968-45B4-BAB0-7290462ED3A0}"/>
          </ac:spMkLst>
        </pc:spChg>
        <pc:spChg chg="add del">
          <ac:chgData name="Daan Paget" userId="e73696ca-9c8e-48ba-8788-2af4d5f1165c" providerId="ADAL" clId="{D002F458-ADF6-4635-936F-1F3AB7B42A25}" dt="2022-02-15T17:59:38.618" v="104"/>
          <ac:spMkLst>
            <pc:docMk/>
            <pc:sldMk cId="311064386" sldId="296"/>
            <ac:spMk id="12" creationId="{D8AE99E7-E756-4359-B243-C2680F085D85}"/>
          </ac:spMkLst>
        </pc:spChg>
        <pc:spChg chg="add del">
          <ac:chgData name="Daan Paget" userId="e73696ca-9c8e-48ba-8788-2af4d5f1165c" providerId="ADAL" clId="{D002F458-ADF6-4635-936F-1F3AB7B42A25}" dt="2022-02-15T18:05:22.588" v="117"/>
          <ac:spMkLst>
            <pc:docMk/>
            <pc:sldMk cId="311064386" sldId="296"/>
            <ac:spMk id="14" creationId="{A9A12F14-8431-4F79-9060-F1F294C25344}"/>
          </ac:spMkLst>
        </pc:spChg>
        <pc:spChg chg="add mod">
          <ac:chgData name="Daan Paget" userId="e73696ca-9c8e-48ba-8788-2af4d5f1165c" providerId="ADAL" clId="{D002F458-ADF6-4635-936F-1F3AB7B42A25}" dt="2022-02-18T11:59:29.355" v="639" actId="1036"/>
          <ac:spMkLst>
            <pc:docMk/>
            <pc:sldMk cId="311064386" sldId="296"/>
            <ac:spMk id="14" creationId="{CA36D5F9-FE31-4E03-A38B-236FB5B2A675}"/>
          </ac:spMkLst>
        </pc:spChg>
        <pc:spChg chg="add del">
          <ac:chgData name="Daan Paget" userId="e73696ca-9c8e-48ba-8788-2af4d5f1165c" providerId="ADAL" clId="{D002F458-ADF6-4635-936F-1F3AB7B42A25}" dt="2022-02-15T18:05:48.328" v="121"/>
          <ac:spMkLst>
            <pc:docMk/>
            <pc:sldMk cId="311064386" sldId="296"/>
            <ac:spMk id="16" creationId="{C5CA32CE-A22A-44AF-8B08-592D77052AFD}"/>
          </ac:spMkLst>
        </pc:spChg>
        <pc:spChg chg="add del">
          <ac:chgData name="Daan Paget" userId="e73696ca-9c8e-48ba-8788-2af4d5f1165c" providerId="ADAL" clId="{D002F458-ADF6-4635-936F-1F3AB7B42A25}" dt="2022-02-15T18:10:56.048" v="128"/>
          <ac:spMkLst>
            <pc:docMk/>
            <pc:sldMk cId="311064386" sldId="296"/>
            <ac:spMk id="18" creationId="{34D67D2A-F37C-45D5-88C5-7ADAACEB743E}"/>
          </ac:spMkLst>
        </pc:spChg>
        <pc:spChg chg="add del">
          <ac:chgData name="Daan Paget" userId="e73696ca-9c8e-48ba-8788-2af4d5f1165c" providerId="ADAL" clId="{D002F458-ADF6-4635-936F-1F3AB7B42A25}" dt="2022-02-15T18:11:09.398" v="133"/>
          <ac:spMkLst>
            <pc:docMk/>
            <pc:sldMk cId="311064386" sldId="296"/>
            <ac:spMk id="20" creationId="{E14FF5E1-83DF-4ED5-B2E2-2D349BE603F8}"/>
          </ac:spMkLst>
        </pc:spChg>
        <pc:spChg chg="add del">
          <ac:chgData name="Daan Paget" userId="e73696ca-9c8e-48ba-8788-2af4d5f1165c" providerId="ADAL" clId="{D002F458-ADF6-4635-936F-1F3AB7B42A25}" dt="2022-02-15T18:11:23.518" v="137"/>
          <ac:spMkLst>
            <pc:docMk/>
            <pc:sldMk cId="311064386" sldId="296"/>
            <ac:spMk id="22" creationId="{C426BB12-C53A-4BD4-857C-79DD52DD3DC1}"/>
          </ac:spMkLst>
        </pc:spChg>
        <pc:spChg chg="add del">
          <ac:chgData name="Daan Paget" userId="e73696ca-9c8e-48ba-8788-2af4d5f1165c" providerId="ADAL" clId="{D002F458-ADF6-4635-936F-1F3AB7B42A25}" dt="2022-02-15T18:51:20.341" v="143"/>
          <ac:spMkLst>
            <pc:docMk/>
            <pc:sldMk cId="311064386" sldId="296"/>
            <ac:spMk id="24" creationId="{E9FBBEB2-2C3D-4B18-B17D-317D1D4299E9}"/>
          </ac:spMkLst>
        </pc:spChg>
        <pc:spChg chg="add del">
          <ac:chgData name="Daan Paget" userId="e73696ca-9c8e-48ba-8788-2af4d5f1165c" providerId="ADAL" clId="{D002F458-ADF6-4635-936F-1F3AB7B42A25}" dt="2022-02-15T18:51:41.296" v="147"/>
          <ac:spMkLst>
            <pc:docMk/>
            <pc:sldMk cId="311064386" sldId="296"/>
            <ac:spMk id="26" creationId="{C7C9E9D5-7B44-49DE-8023-1982B4CA1705}"/>
          </ac:spMkLst>
        </pc:spChg>
        <pc:spChg chg="add del">
          <ac:chgData name="Daan Paget" userId="e73696ca-9c8e-48ba-8788-2af4d5f1165c" providerId="ADAL" clId="{D002F458-ADF6-4635-936F-1F3AB7B42A25}" dt="2022-02-15T18:52:19.086" v="153"/>
          <ac:spMkLst>
            <pc:docMk/>
            <pc:sldMk cId="311064386" sldId="296"/>
            <ac:spMk id="28" creationId="{11B2BAE4-9D6A-4319-B6C7-7773412FE0C8}"/>
          </ac:spMkLst>
        </pc:spChg>
        <pc:spChg chg="add del mod">
          <ac:chgData name="Daan Paget" userId="e73696ca-9c8e-48ba-8788-2af4d5f1165c" providerId="ADAL" clId="{D002F458-ADF6-4635-936F-1F3AB7B42A25}" dt="2022-02-18T11:57:21.983" v="545" actId="478"/>
          <ac:spMkLst>
            <pc:docMk/>
            <pc:sldMk cId="311064386" sldId="296"/>
            <ac:spMk id="28" creationId="{F1EBE0BE-E8D1-4724-A80E-012EC9C46DE9}"/>
          </ac:spMkLst>
        </pc:spChg>
        <pc:spChg chg="add del">
          <ac:chgData name="Daan Paget" userId="e73696ca-9c8e-48ba-8788-2af4d5f1165c" providerId="ADAL" clId="{D002F458-ADF6-4635-936F-1F3AB7B42A25}" dt="2022-02-15T18:53:01.235" v="158"/>
          <ac:spMkLst>
            <pc:docMk/>
            <pc:sldMk cId="311064386" sldId="296"/>
            <ac:spMk id="30" creationId="{6B025DCF-227D-43A8-8D5E-5A36D7CCC7F1}"/>
          </ac:spMkLst>
        </pc:spChg>
        <pc:spChg chg="add mod">
          <ac:chgData name="Daan Paget" userId="e73696ca-9c8e-48ba-8788-2af4d5f1165c" providerId="ADAL" clId="{D002F458-ADF6-4635-936F-1F3AB7B42A25}" dt="2022-02-18T11:59:29.355" v="639" actId="1036"/>
          <ac:spMkLst>
            <pc:docMk/>
            <pc:sldMk cId="311064386" sldId="296"/>
            <ac:spMk id="30" creationId="{BD9C2834-DB12-4A18-AF04-EADC5F9A28A3}"/>
          </ac:spMkLst>
        </pc:spChg>
        <pc:spChg chg="add del">
          <ac:chgData name="Daan Paget" userId="e73696ca-9c8e-48ba-8788-2af4d5f1165c" providerId="ADAL" clId="{D002F458-ADF6-4635-936F-1F3AB7B42A25}" dt="2022-02-15T18:53:40.926" v="164"/>
          <ac:spMkLst>
            <pc:docMk/>
            <pc:sldMk cId="311064386" sldId="296"/>
            <ac:spMk id="32" creationId="{1870782E-3399-4DD7-ADDE-24B9635289F9}"/>
          </ac:spMkLst>
        </pc:spChg>
        <pc:spChg chg="add mod">
          <ac:chgData name="Daan Paget" userId="e73696ca-9c8e-48ba-8788-2af4d5f1165c" providerId="ADAL" clId="{D002F458-ADF6-4635-936F-1F3AB7B42A25}" dt="2022-02-18T14:25:33.826" v="739" actId="20577"/>
          <ac:spMkLst>
            <pc:docMk/>
            <pc:sldMk cId="311064386" sldId="296"/>
            <ac:spMk id="32" creationId="{A1710A82-C888-4587-9B60-6848596688E8}"/>
          </ac:spMkLst>
        </pc:spChg>
        <pc:spChg chg="add mod">
          <ac:chgData name="Daan Paget" userId="e73696ca-9c8e-48ba-8788-2af4d5f1165c" providerId="ADAL" clId="{D002F458-ADF6-4635-936F-1F3AB7B42A25}" dt="2022-02-18T12:03:29.635" v="727" actId="20577"/>
          <ac:spMkLst>
            <pc:docMk/>
            <pc:sldMk cId="311064386" sldId="296"/>
            <ac:spMk id="34" creationId="{4ED431B2-2CAD-4ABB-9A72-1440AFBB126D}"/>
          </ac:spMkLst>
        </pc:spChg>
        <pc:spChg chg="add del">
          <ac:chgData name="Daan Paget" userId="e73696ca-9c8e-48ba-8788-2af4d5f1165c" providerId="ADAL" clId="{D002F458-ADF6-4635-936F-1F3AB7B42A25}" dt="2022-02-15T18:54:23.956" v="172"/>
          <ac:spMkLst>
            <pc:docMk/>
            <pc:sldMk cId="311064386" sldId="296"/>
            <ac:spMk id="34" creationId="{F33FCFE0-6A11-4641-AACE-B8CE1EC1D5A5}"/>
          </ac:spMkLst>
        </pc:spChg>
        <pc:spChg chg="add mod">
          <ac:chgData name="Daan Paget" userId="e73696ca-9c8e-48ba-8788-2af4d5f1165c" providerId="ADAL" clId="{D002F458-ADF6-4635-936F-1F3AB7B42A25}" dt="2022-02-18T12:03:26.431" v="725" actId="20577"/>
          <ac:spMkLst>
            <pc:docMk/>
            <pc:sldMk cId="311064386" sldId="296"/>
            <ac:spMk id="36" creationId="{63054293-B562-47AE-84A5-7701E8E7213D}"/>
          </ac:spMkLst>
        </pc:spChg>
        <pc:spChg chg="add del mod">
          <ac:chgData name="Daan Paget" userId="e73696ca-9c8e-48ba-8788-2af4d5f1165c" providerId="ADAL" clId="{D002F458-ADF6-4635-936F-1F3AB7B42A25}" dt="2022-02-18T12:02:00.227" v="684"/>
          <ac:spMkLst>
            <pc:docMk/>
            <pc:sldMk cId="311064386" sldId="296"/>
            <ac:spMk id="37" creationId="{B8163BA9-C086-452C-A66B-534E04D82480}"/>
          </ac:spMkLst>
        </pc:spChg>
        <pc:spChg chg="add del mod">
          <ac:chgData name="Daan Paget" userId="e73696ca-9c8e-48ba-8788-2af4d5f1165c" providerId="ADAL" clId="{D002F458-ADF6-4635-936F-1F3AB7B42A25}" dt="2022-02-18T12:02:00.227" v="684"/>
          <ac:spMkLst>
            <pc:docMk/>
            <pc:sldMk cId="311064386" sldId="296"/>
            <ac:spMk id="38" creationId="{83C6CF6F-C595-4C49-842C-099110A33166}"/>
          </ac:spMkLst>
        </pc:spChg>
        <pc:spChg chg="add del mod">
          <ac:chgData name="Daan Paget" userId="e73696ca-9c8e-48ba-8788-2af4d5f1165c" providerId="ADAL" clId="{D002F458-ADF6-4635-936F-1F3AB7B42A25}" dt="2022-02-18T12:02:14.760" v="693" actId="478"/>
          <ac:spMkLst>
            <pc:docMk/>
            <pc:sldMk cId="311064386" sldId="296"/>
            <ac:spMk id="39" creationId="{CA94E088-A739-442A-881D-D4691AD3975A}"/>
          </ac:spMkLst>
        </pc:spChg>
        <pc:spChg chg="add del mod">
          <ac:chgData name="Daan Paget" userId="e73696ca-9c8e-48ba-8788-2af4d5f1165c" providerId="ADAL" clId="{D002F458-ADF6-4635-936F-1F3AB7B42A25}" dt="2022-02-18T12:02:13.296" v="692" actId="478"/>
          <ac:spMkLst>
            <pc:docMk/>
            <pc:sldMk cId="311064386" sldId="296"/>
            <ac:spMk id="40" creationId="{504D6E3D-73D0-4959-94B7-888231FED13D}"/>
          </ac:spMkLst>
        </pc:spChg>
        <pc:spChg chg="add del mod">
          <ac:chgData name="Daan Paget" userId="e73696ca-9c8e-48ba-8788-2af4d5f1165c" providerId="ADAL" clId="{D002F458-ADF6-4635-936F-1F3AB7B42A25}" dt="2022-02-18T12:02:11.760" v="690" actId="478"/>
          <ac:spMkLst>
            <pc:docMk/>
            <pc:sldMk cId="311064386" sldId="296"/>
            <ac:spMk id="41" creationId="{904EC613-298E-4BAE-B55B-9C4FA7A2733F}"/>
          </ac:spMkLst>
        </pc:spChg>
        <pc:spChg chg="add del mod">
          <ac:chgData name="Daan Paget" userId="e73696ca-9c8e-48ba-8788-2af4d5f1165c" providerId="ADAL" clId="{D002F458-ADF6-4635-936F-1F3AB7B42A25}" dt="2022-02-18T12:02:11.760" v="690" actId="478"/>
          <ac:spMkLst>
            <pc:docMk/>
            <pc:sldMk cId="311064386" sldId="296"/>
            <ac:spMk id="42" creationId="{6C552146-40E8-4F02-93D1-8C287BCFFB42}"/>
          </ac:spMkLst>
        </pc:spChg>
        <pc:spChg chg="add mod">
          <ac:chgData name="Daan Paget" userId="e73696ca-9c8e-48ba-8788-2af4d5f1165c" providerId="ADAL" clId="{D002F458-ADF6-4635-936F-1F3AB7B42A25}" dt="2022-02-18T12:03:32.145" v="729" actId="20577"/>
          <ac:spMkLst>
            <pc:docMk/>
            <pc:sldMk cId="311064386" sldId="296"/>
            <ac:spMk id="43" creationId="{750E7B58-A90B-495A-9143-532E4DAE2FC4}"/>
          </ac:spMkLst>
        </pc:spChg>
        <pc:spChg chg="add mod">
          <ac:chgData name="Daan Paget" userId="e73696ca-9c8e-48ba-8788-2af4d5f1165c" providerId="ADAL" clId="{D002F458-ADF6-4635-936F-1F3AB7B42A25}" dt="2022-02-18T12:03:35.855" v="731" actId="20577"/>
          <ac:spMkLst>
            <pc:docMk/>
            <pc:sldMk cId="311064386" sldId="296"/>
            <ac:spMk id="44" creationId="{69E20216-4A4E-41DC-884B-65110C566317}"/>
          </ac:spMkLst>
        </pc:spChg>
        <pc:spChg chg="add del mod">
          <ac:chgData name="Daan Paget" userId="e73696ca-9c8e-48ba-8788-2af4d5f1165c" providerId="ADAL" clId="{D002F458-ADF6-4635-936F-1F3AB7B42A25}" dt="2022-02-18T12:02:37.102" v="706"/>
          <ac:spMkLst>
            <pc:docMk/>
            <pc:sldMk cId="311064386" sldId="296"/>
            <ac:spMk id="45" creationId="{EFF73487-5AE7-49F9-8E01-52C8DB8E452B}"/>
          </ac:spMkLst>
        </pc:spChg>
        <pc:spChg chg="add del mod">
          <ac:chgData name="Daan Paget" userId="e73696ca-9c8e-48ba-8788-2af4d5f1165c" providerId="ADAL" clId="{D002F458-ADF6-4635-936F-1F3AB7B42A25}" dt="2022-02-18T12:02:37.102" v="706"/>
          <ac:spMkLst>
            <pc:docMk/>
            <pc:sldMk cId="311064386" sldId="296"/>
            <ac:spMk id="46" creationId="{6DCF0446-B6D6-47B1-B695-10278D201D17}"/>
          </ac:spMkLst>
        </pc:spChg>
        <pc:spChg chg="add mod">
          <ac:chgData name="Daan Paget" userId="e73696ca-9c8e-48ba-8788-2af4d5f1165c" providerId="ADAL" clId="{D002F458-ADF6-4635-936F-1F3AB7B42A25}" dt="2022-02-18T12:03:39.798" v="733" actId="20577"/>
          <ac:spMkLst>
            <pc:docMk/>
            <pc:sldMk cId="311064386" sldId="296"/>
            <ac:spMk id="47" creationId="{828BE2F2-6538-4928-8AA7-9ECAA4547437}"/>
          </ac:spMkLst>
        </pc:spChg>
        <pc:spChg chg="add mod">
          <ac:chgData name="Daan Paget" userId="e73696ca-9c8e-48ba-8788-2af4d5f1165c" providerId="ADAL" clId="{D002F458-ADF6-4635-936F-1F3AB7B42A25}" dt="2022-02-18T12:03:42.511" v="736" actId="20577"/>
          <ac:spMkLst>
            <pc:docMk/>
            <pc:sldMk cId="311064386" sldId="296"/>
            <ac:spMk id="48" creationId="{D3F3079A-C8BC-49D3-9594-12CEFA9B004F}"/>
          </ac:spMkLst>
        </pc:spChg>
        <pc:spChg chg="add mod">
          <ac:chgData name="Daan Paget" userId="e73696ca-9c8e-48ba-8788-2af4d5f1165c" providerId="ADAL" clId="{D002F458-ADF6-4635-936F-1F3AB7B42A25}" dt="2022-02-18T12:02:55.063" v="713" actId="1076"/>
          <ac:spMkLst>
            <pc:docMk/>
            <pc:sldMk cId="311064386" sldId="296"/>
            <ac:spMk id="49" creationId="{03C237C2-0DA0-4DFE-9B99-FB6BD556FEF8}"/>
          </ac:spMkLst>
        </pc:spChg>
        <pc:spChg chg="add mod">
          <ac:chgData name="Daan Paget" userId="e73696ca-9c8e-48ba-8788-2af4d5f1165c" providerId="ADAL" clId="{D002F458-ADF6-4635-936F-1F3AB7B42A25}" dt="2022-02-18T12:03:24.005" v="723" actId="20577"/>
          <ac:spMkLst>
            <pc:docMk/>
            <pc:sldMk cId="311064386" sldId="296"/>
            <ac:spMk id="50" creationId="{76916EF9-D09F-4E7B-BA4A-A7C1BC9D5BE7}"/>
          </ac:spMkLst>
        </pc:spChg>
        <pc:spChg chg="add mod">
          <ac:chgData name="Daan Paget" userId="e73696ca-9c8e-48ba-8788-2af4d5f1165c" providerId="ADAL" clId="{D002F458-ADF6-4635-936F-1F3AB7B42A25}" dt="2022-02-18T12:03:18.248" v="719" actId="20577"/>
          <ac:spMkLst>
            <pc:docMk/>
            <pc:sldMk cId="311064386" sldId="296"/>
            <ac:spMk id="51" creationId="{007C1B7C-A127-43BA-91C3-DAD556E910D2}"/>
          </ac:spMkLst>
        </pc:spChg>
        <pc:spChg chg="add mod">
          <ac:chgData name="Daan Paget" userId="e73696ca-9c8e-48ba-8788-2af4d5f1165c" providerId="ADAL" clId="{D002F458-ADF6-4635-936F-1F3AB7B42A25}" dt="2022-02-18T12:03:20.978" v="721" actId="20577"/>
          <ac:spMkLst>
            <pc:docMk/>
            <pc:sldMk cId="311064386" sldId="296"/>
            <ac:spMk id="52" creationId="{8A18DB43-A960-4485-AAED-C15664CCB0FE}"/>
          </ac:spMkLst>
        </pc:spChg>
        <pc:picChg chg="add del mod">
          <ac:chgData name="Daan Paget" userId="e73696ca-9c8e-48ba-8788-2af4d5f1165c" providerId="ADAL" clId="{D002F458-ADF6-4635-936F-1F3AB7B42A25}" dt="2022-02-15T17:20:29.679" v="39" actId="478"/>
          <ac:picMkLst>
            <pc:docMk/>
            <pc:sldMk cId="311064386" sldId="296"/>
            <ac:picMk id="5" creationId="{DDF06839-87C2-4494-879E-A6F841B63343}"/>
          </ac:picMkLst>
        </pc:picChg>
        <pc:picChg chg="add del mod">
          <ac:chgData name="Daan Paget" userId="e73696ca-9c8e-48ba-8788-2af4d5f1165c" providerId="ADAL" clId="{D002F458-ADF6-4635-936F-1F3AB7B42A25}" dt="2022-02-15T17:23:29.801" v="46" actId="478"/>
          <ac:picMkLst>
            <pc:docMk/>
            <pc:sldMk cId="311064386" sldId="296"/>
            <ac:picMk id="7" creationId="{E9DFB145-CC8D-4492-8CA9-A2E8A0998B27}"/>
          </ac:picMkLst>
        </pc:picChg>
        <pc:picChg chg="add mod modCrop">
          <ac:chgData name="Daan Paget" userId="e73696ca-9c8e-48ba-8788-2af4d5f1165c" providerId="ADAL" clId="{D002F458-ADF6-4635-936F-1F3AB7B42A25}" dt="2022-02-18T11:59:29.355" v="639" actId="1036"/>
          <ac:picMkLst>
            <pc:docMk/>
            <pc:sldMk cId="311064386" sldId="296"/>
            <ac:picMk id="9" creationId="{A3022335-C6D5-4A00-9B7D-C1D1B696B888}"/>
          </ac:picMkLst>
        </pc:picChg>
        <pc:picChg chg="add mod modCrop">
          <ac:chgData name="Daan Paget" userId="e73696ca-9c8e-48ba-8788-2af4d5f1165c" providerId="ADAL" clId="{D002F458-ADF6-4635-936F-1F3AB7B42A25}" dt="2022-02-18T11:59:29.355" v="639" actId="1036"/>
          <ac:picMkLst>
            <pc:docMk/>
            <pc:sldMk cId="311064386" sldId="296"/>
            <ac:picMk id="11" creationId="{43197ADF-D1C3-4653-9C6E-19586E97654B}"/>
          </ac:picMkLst>
        </pc:picChg>
        <pc:picChg chg="add del mod modCrop">
          <ac:chgData name="Daan Paget" userId="e73696ca-9c8e-48ba-8788-2af4d5f1165c" providerId="ADAL" clId="{D002F458-ADF6-4635-936F-1F3AB7B42A25}" dt="2022-02-15T18:10:53.343" v="126" actId="478"/>
          <ac:picMkLst>
            <pc:docMk/>
            <pc:sldMk cId="311064386" sldId="296"/>
            <ac:picMk id="13" creationId="{E578B496-3F78-476A-BA69-1379C334EE7C}"/>
          </ac:picMkLst>
        </pc:picChg>
        <pc:picChg chg="add del mod">
          <ac:chgData name="Daan Paget" userId="e73696ca-9c8e-48ba-8788-2af4d5f1165c" providerId="ADAL" clId="{D002F458-ADF6-4635-936F-1F3AB7B42A25}" dt="2022-02-15T18:10:52.418" v="124" actId="478"/>
          <ac:picMkLst>
            <pc:docMk/>
            <pc:sldMk cId="311064386" sldId="296"/>
            <ac:picMk id="15" creationId="{47553837-E49F-4084-8B55-7EC265C5E884}"/>
          </ac:picMkLst>
        </pc:picChg>
        <pc:picChg chg="add del mod">
          <ac:chgData name="Daan Paget" userId="e73696ca-9c8e-48ba-8788-2af4d5f1165c" providerId="ADAL" clId="{D002F458-ADF6-4635-936F-1F3AB7B42A25}" dt="2022-02-15T18:10:52.738" v="125" actId="478"/>
          <ac:picMkLst>
            <pc:docMk/>
            <pc:sldMk cId="311064386" sldId="296"/>
            <ac:picMk id="17" creationId="{C6360A77-C997-404A-A80A-A5E05F82C758}"/>
          </ac:picMkLst>
        </pc:picChg>
        <pc:picChg chg="add mod modCrop">
          <ac:chgData name="Daan Paget" userId="e73696ca-9c8e-48ba-8788-2af4d5f1165c" providerId="ADAL" clId="{D002F458-ADF6-4635-936F-1F3AB7B42A25}" dt="2022-02-18T11:59:36.772" v="640" actId="732"/>
          <ac:picMkLst>
            <pc:docMk/>
            <pc:sldMk cId="311064386" sldId="296"/>
            <ac:picMk id="19" creationId="{AD3749AF-19C3-4603-B36B-17F344FA1194}"/>
          </ac:picMkLst>
        </pc:picChg>
        <pc:picChg chg="add mod modCrop">
          <ac:chgData name="Daan Paget" userId="e73696ca-9c8e-48ba-8788-2af4d5f1165c" providerId="ADAL" clId="{D002F458-ADF6-4635-936F-1F3AB7B42A25}" dt="2022-02-18T11:59:40.114" v="641" actId="732"/>
          <ac:picMkLst>
            <pc:docMk/>
            <pc:sldMk cId="311064386" sldId="296"/>
            <ac:picMk id="21" creationId="{36611085-A38C-4A1A-AA57-AE7EE2649E95}"/>
          </ac:picMkLst>
        </pc:picChg>
        <pc:picChg chg="add del mod">
          <ac:chgData name="Daan Paget" userId="e73696ca-9c8e-48ba-8788-2af4d5f1165c" providerId="ADAL" clId="{D002F458-ADF6-4635-936F-1F3AB7B42A25}" dt="2022-02-15T18:12:54.108" v="141" actId="478"/>
          <ac:picMkLst>
            <pc:docMk/>
            <pc:sldMk cId="311064386" sldId="296"/>
            <ac:picMk id="23" creationId="{38EBBDD7-5C6D-42EF-A37C-F769E5A1CF4F}"/>
          </ac:picMkLst>
        </pc:picChg>
        <pc:picChg chg="add mod modCrop">
          <ac:chgData name="Daan Paget" userId="e73696ca-9c8e-48ba-8788-2af4d5f1165c" providerId="ADAL" clId="{D002F458-ADF6-4635-936F-1F3AB7B42A25}" dt="2022-02-18T12:02:25.714" v="700" actId="1076"/>
          <ac:picMkLst>
            <pc:docMk/>
            <pc:sldMk cId="311064386" sldId="296"/>
            <ac:picMk id="25" creationId="{29810DBD-B696-4A1B-9DE3-7849A8B0E8DC}"/>
          </ac:picMkLst>
        </pc:picChg>
        <pc:picChg chg="add mod ord modCrop">
          <ac:chgData name="Daan Paget" userId="e73696ca-9c8e-48ba-8788-2af4d5f1165c" providerId="ADAL" clId="{D002F458-ADF6-4635-936F-1F3AB7B42A25}" dt="2022-02-18T11:59:46.614" v="642" actId="732"/>
          <ac:picMkLst>
            <pc:docMk/>
            <pc:sldMk cId="311064386" sldId="296"/>
            <ac:picMk id="27" creationId="{E95B65EC-9F05-4D92-8823-95BFA5870D09}"/>
          </ac:picMkLst>
        </pc:picChg>
        <pc:picChg chg="add mod modCrop">
          <ac:chgData name="Daan Paget" userId="e73696ca-9c8e-48ba-8788-2af4d5f1165c" providerId="ADAL" clId="{D002F458-ADF6-4635-936F-1F3AB7B42A25}" dt="2022-02-18T12:02:36.446" v="705" actId="1076"/>
          <ac:picMkLst>
            <pc:docMk/>
            <pc:sldMk cId="311064386" sldId="296"/>
            <ac:picMk id="29" creationId="{AC401DF6-07BF-445D-B2C0-81060AEFA3D3}"/>
          </ac:picMkLst>
        </pc:picChg>
        <pc:picChg chg="add mod ord modCrop">
          <ac:chgData name="Daan Paget" userId="e73696ca-9c8e-48ba-8788-2af4d5f1165c" providerId="ADAL" clId="{D002F458-ADF6-4635-936F-1F3AB7B42A25}" dt="2022-02-18T12:02:12.252" v="691" actId="1076"/>
          <ac:picMkLst>
            <pc:docMk/>
            <pc:sldMk cId="311064386" sldId="296"/>
            <ac:picMk id="31" creationId="{35DA1F6C-31D7-4CB2-B44B-E0A23868E203}"/>
          </ac:picMkLst>
        </pc:picChg>
        <pc:picChg chg="add mod modCrop">
          <ac:chgData name="Daan Paget" userId="e73696ca-9c8e-48ba-8788-2af4d5f1165c" providerId="ADAL" clId="{D002F458-ADF6-4635-936F-1F3AB7B42A25}" dt="2022-02-18T12:00:17.400" v="662" actId="1036"/>
          <ac:picMkLst>
            <pc:docMk/>
            <pc:sldMk cId="311064386" sldId="296"/>
            <ac:picMk id="33" creationId="{F13EF68E-33D9-4194-B485-3599F4622170}"/>
          </ac:picMkLst>
        </pc:picChg>
        <pc:picChg chg="add mod modCrop">
          <ac:chgData name="Daan Paget" userId="e73696ca-9c8e-48ba-8788-2af4d5f1165c" providerId="ADAL" clId="{D002F458-ADF6-4635-936F-1F3AB7B42A25}" dt="2022-02-18T12:03:10.102" v="717" actId="732"/>
          <ac:picMkLst>
            <pc:docMk/>
            <pc:sldMk cId="311064386" sldId="296"/>
            <ac:picMk id="35" creationId="{A55CC825-9F34-4A77-BA00-C6D773DF2342}"/>
          </ac:picMkLst>
        </pc:picChg>
        <pc:cxnChg chg="add del mod">
          <ac:chgData name="Daan Paget" userId="e73696ca-9c8e-48ba-8788-2af4d5f1165c" providerId="ADAL" clId="{D002F458-ADF6-4635-936F-1F3AB7B42A25}" dt="2022-02-18T11:59:09.563" v="597" actId="478"/>
          <ac:cxnSpMkLst>
            <pc:docMk/>
            <pc:sldMk cId="311064386" sldId="296"/>
            <ac:cxnSpMk id="3" creationId="{42E9FAAC-49AF-4142-8692-C738A5C60E34}"/>
          </ac:cxnSpMkLst>
        </pc:cxnChg>
        <pc:cxnChg chg="add del mod">
          <ac:chgData name="Daan Paget" userId="e73696ca-9c8e-48ba-8788-2af4d5f1165c" providerId="ADAL" clId="{D002F458-ADF6-4635-936F-1F3AB7B42A25}" dt="2022-02-18T11:59:10.654" v="598" actId="478"/>
          <ac:cxnSpMkLst>
            <pc:docMk/>
            <pc:sldMk cId="311064386" sldId="296"/>
            <ac:cxnSpMk id="8" creationId="{1213228A-0A55-439B-8EBA-2D5CF00EE515}"/>
          </ac:cxnSpMkLst>
        </pc:cxnChg>
        <pc:cxnChg chg="add del mod">
          <ac:chgData name="Daan Paget" userId="e73696ca-9c8e-48ba-8788-2af4d5f1165c" providerId="ADAL" clId="{D002F458-ADF6-4635-936F-1F3AB7B42A25}" dt="2022-02-18T11:49:07.024" v="334" actId="478"/>
          <ac:cxnSpMkLst>
            <pc:docMk/>
            <pc:sldMk cId="311064386" sldId="296"/>
            <ac:cxnSpMk id="17" creationId="{C4525DFB-77BA-4C0B-9762-7839B752E50B}"/>
          </ac:cxnSpMkLst>
        </pc:cxnChg>
        <pc:cxnChg chg="add del mod">
          <ac:chgData name="Daan Paget" userId="e73696ca-9c8e-48ba-8788-2af4d5f1165c" providerId="ADAL" clId="{D002F458-ADF6-4635-936F-1F3AB7B42A25}" dt="2022-02-18T11:59:11.273" v="599" actId="478"/>
          <ac:cxnSpMkLst>
            <pc:docMk/>
            <pc:sldMk cId="311064386" sldId="296"/>
            <ac:cxnSpMk id="20" creationId="{FAAF2C68-AE7C-4CA7-95E6-96B1BBB023B9}"/>
          </ac:cxnSpMkLst>
        </pc:cxnChg>
        <pc:cxnChg chg="add del mod">
          <ac:chgData name="Daan Paget" userId="e73696ca-9c8e-48ba-8788-2af4d5f1165c" providerId="ADAL" clId="{D002F458-ADF6-4635-936F-1F3AB7B42A25}" dt="2022-02-18T11:59:12.198" v="600" actId="478"/>
          <ac:cxnSpMkLst>
            <pc:docMk/>
            <pc:sldMk cId="311064386" sldId="296"/>
            <ac:cxnSpMk id="22" creationId="{9C40C7E2-0C55-4C16-BF30-ABE0F95F15EC}"/>
          </ac:cxnSpMkLst>
        </pc:cxnChg>
        <pc:cxnChg chg="add del mod">
          <ac:chgData name="Daan Paget" userId="e73696ca-9c8e-48ba-8788-2af4d5f1165c" providerId="ADAL" clId="{D002F458-ADF6-4635-936F-1F3AB7B42A25}" dt="2022-02-18T11:59:12.999" v="601" actId="478"/>
          <ac:cxnSpMkLst>
            <pc:docMk/>
            <pc:sldMk cId="311064386" sldId="296"/>
            <ac:cxnSpMk id="23" creationId="{9001FB68-0EDE-42AC-AC75-9B7CC3FA2210}"/>
          </ac:cxnSpMkLst>
        </pc:cxnChg>
        <pc:cxnChg chg="add del mod">
          <ac:chgData name="Daan Paget" userId="e73696ca-9c8e-48ba-8788-2af4d5f1165c" providerId="ADAL" clId="{D002F458-ADF6-4635-936F-1F3AB7B42A25}" dt="2022-02-18T11:59:13.987" v="602" actId="478"/>
          <ac:cxnSpMkLst>
            <pc:docMk/>
            <pc:sldMk cId="311064386" sldId="296"/>
            <ac:cxnSpMk id="26" creationId="{F84E8A94-88D5-40FD-B6A2-42122015CEC4}"/>
          </ac:cxnSpMkLst>
        </pc:cxnChg>
      </pc:sldChg>
      <pc:sldChg chg="modSp add mod">
        <pc:chgData name="Daan Paget" userId="e73696ca-9c8e-48ba-8788-2af4d5f1165c" providerId="ADAL" clId="{D002F458-ADF6-4635-936F-1F3AB7B42A25}" dt="2022-04-04T09:11:17.644" v="932" actId="404"/>
        <pc:sldMkLst>
          <pc:docMk/>
          <pc:sldMk cId="150716701" sldId="297"/>
        </pc:sldMkLst>
        <pc:spChg chg="mod">
          <ac:chgData name="Daan Paget" userId="e73696ca-9c8e-48ba-8788-2af4d5f1165c" providerId="ADAL" clId="{D002F458-ADF6-4635-936F-1F3AB7B42A25}" dt="2022-04-04T09:11:17.644" v="932" actId="404"/>
          <ac:spMkLst>
            <pc:docMk/>
            <pc:sldMk cId="150716701" sldId="297"/>
            <ac:spMk id="4" creationId="{43E168C3-CBE9-44DB-B2A4-1065FB157C92}"/>
          </ac:spMkLst>
        </pc:spChg>
      </pc:sldChg>
      <pc:sldChg chg="addSp modSp mod modNotesTx">
        <pc:chgData name="Daan Paget" userId="e73696ca-9c8e-48ba-8788-2af4d5f1165c" providerId="ADAL" clId="{D002F458-ADF6-4635-936F-1F3AB7B42A25}" dt="2022-03-16T11:31:22.444" v="826" actId="1076"/>
        <pc:sldMkLst>
          <pc:docMk/>
          <pc:sldMk cId="1046968970" sldId="298"/>
        </pc:sldMkLst>
        <pc:spChg chg="add mod">
          <ac:chgData name="Daan Paget" userId="e73696ca-9c8e-48ba-8788-2af4d5f1165c" providerId="ADAL" clId="{D002F458-ADF6-4635-936F-1F3AB7B42A25}" dt="2022-03-16T11:30:18.331" v="756" actId="1076"/>
          <ac:spMkLst>
            <pc:docMk/>
            <pc:sldMk cId="1046968970" sldId="298"/>
            <ac:spMk id="3" creationId="{9E893047-1C39-4326-82BD-AD6CD5CA3ACD}"/>
          </ac:spMkLst>
        </pc:spChg>
        <pc:spChg chg="add mod">
          <ac:chgData name="Daan Paget" userId="e73696ca-9c8e-48ba-8788-2af4d5f1165c" providerId="ADAL" clId="{D002F458-ADF6-4635-936F-1F3AB7B42A25}" dt="2022-03-16T11:31:22.444" v="826" actId="1076"/>
          <ac:spMkLst>
            <pc:docMk/>
            <pc:sldMk cId="1046968970" sldId="298"/>
            <ac:spMk id="4" creationId="{E43356F5-BFBD-4598-ADE5-37885BE9443D}"/>
          </ac:spMkLst>
        </pc:spChg>
        <pc:spChg chg="add mod">
          <ac:chgData name="Daan Paget" userId="e73696ca-9c8e-48ba-8788-2af4d5f1165c" providerId="ADAL" clId="{D002F458-ADF6-4635-936F-1F3AB7B42A25}" dt="2022-03-16T11:31:16.461" v="820" actId="1076"/>
          <ac:spMkLst>
            <pc:docMk/>
            <pc:sldMk cId="1046968970" sldId="298"/>
            <ac:spMk id="6" creationId="{2AAD7CDA-9BD3-4ABF-B055-7AC0AA45FC7B}"/>
          </ac:spMkLst>
        </pc:spChg>
      </pc:sldChg>
      <pc:sldChg chg="modSp mod">
        <pc:chgData name="Daan Paget" userId="e73696ca-9c8e-48ba-8788-2af4d5f1165c" providerId="ADAL" clId="{D002F458-ADF6-4635-936F-1F3AB7B42A25}" dt="2022-04-04T09:10:39.380" v="924" actId="404"/>
        <pc:sldMkLst>
          <pc:docMk/>
          <pc:sldMk cId="3882443425" sldId="299"/>
        </pc:sldMkLst>
        <pc:spChg chg="mod">
          <ac:chgData name="Daan Paget" userId="e73696ca-9c8e-48ba-8788-2af4d5f1165c" providerId="ADAL" clId="{D002F458-ADF6-4635-936F-1F3AB7B42A25}" dt="2022-04-04T09:10:39.380" v="924" actId="404"/>
          <ac:spMkLst>
            <pc:docMk/>
            <pc:sldMk cId="3882443425" sldId="299"/>
            <ac:spMk id="2" creationId="{E6F8555F-4157-41DF-90A3-E11D0A4DD58D}"/>
          </ac:spMkLst>
        </pc:spChg>
      </pc:sldChg>
      <pc:sldChg chg="modSp del mod">
        <pc:chgData name="Daan Paget" userId="e73696ca-9c8e-48ba-8788-2af4d5f1165c" providerId="ADAL" clId="{D002F458-ADF6-4635-936F-1F3AB7B42A25}" dt="2022-04-04T09:10:33.469" v="923" actId="47"/>
        <pc:sldMkLst>
          <pc:docMk/>
          <pc:sldMk cId="4211476223" sldId="300"/>
        </pc:sldMkLst>
        <pc:spChg chg="mod">
          <ac:chgData name="Daan Paget" userId="e73696ca-9c8e-48ba-8788-2af4d5f1165c" providerId="ADAL" clId="{D002F458-ADF6-4635-936F-1F3AB7B42A25}" dt="2022-04-04T09:10:24.245" v="918" actId="1076"/>
          <ac:spMkLst>
            <pc:docMk/>
            <pc:sldMk cId="4211476223" sldId="300"/>
            <ac:spMk id="2" creationId="{342D07D8-04DC-4BA8-B970-4AF497801B84}"/>
          </ac:spMkLst>
        </pc:spChg>
      </pc:sldChg>
      <pc:sldChg chg="addSp delSp modSp mod">
        <pc:chgData name="Daan Paget" userId="e73696ca-9c8e-48ba-8788-2af4d5f1165c" providerId="ADAL" clId="{D002F458-ADF6-4635-936F-1F3AB7B42A25}" dt="2022-04-04T15:56:20.896" v="1316" actId="478"/>
        <pc:sldMkLst>
          <pc:docMk/>
          <pc:sldMk cId="3943144930" sldId="301"/>
        </pc:sldMkLst>
        <pc:spChg chg="mod">
          <ac:chgData name="Daan Paget" userId="e73696ca-9c8e-48ba-8788-2af4d5f1165c" providerId="ADAL" clId="{D002F458-ADF6-4635-936F-1F3AB7B42A25}" dt="2022-04-04T15:52:35.040" v="1116" actId="1076"/>
          <ac:spMkLst>
            <pc:docMk/>
            <pc:sldMk cId="3943144930" sldId="301"/>
            <ac:spMk id="2" creationId="{4C522943-5189-4D69-9240-EC9693658B1D}"/>
          </ac:spMkLst>
        </pc:spChg>
        <pc:spChg chg="add del mod">
          <ac:chgData name="Daan Paget" userId="e73696ca-9c8e-48ba-8788-2af4d5f1165c" providerId="ADAL" clId="{D002F458-ADF6-4635-936F-1F3AB7B42A25}" dt="2022-04-04T15:47:56.374" v="1093"/>
          <ac:spMkLst>
            <pc:docMk/>
            <pc:sldMk cId="3943144930" sldId="301"/>
            <ac:spMk id="3" creationId="{C0E7E52E-FB13-4E07-B0C9-F88030DAC720}"/>
          </ac:spMkLst>
        </pc:spChg>
        <pc:spChg chg="add del mod">
          <ac:chgData name="Daan Paget" userId="e73696ca-9c8e-48ba-8788-2af4d5f1165c" providerId="ADAL" clId="{D002F458-ADF6-4635-936F-1F3AB7B42A25}" dt="2022-04-04T15:47:56.374" v="1093"/>
          <ac:spMkLst>
            <pc:docMk/>
            <pc:sldMk cId="3943144930" sldId="301"/>
            <ac:spMk id="5" creationId="{9FD4B289-AB74-48ED-8E9A-8A0523F6D21C}"/>
          </ac:spMkLst>
        </pc:spChg>
        <pc:spChg chg="add del mod">
          <ac:chgData name="Daan Paget" userId="e73696ca-9c8e-48ba-8788-2af4d5f1165c" providerId="ADAL" clId="{D002F458-ADF6-4635-936F-1F3AB7B42A25}" dt="2022-04-04T15:47:56.374" v="1093"/>
          <ac:spMkLst>
            <pc:docMk/>
            <pc:sldMk cId="3943144930" sldId="301"/>
            <ac:spMk id="7" creationId="{7257C7D2-D3F3-4D5E-8A04-EBBFE8CA488E}"/>
          </ac:spMkLst>
        </pc:spChg>
        <pc:spChg chg="add mod">
          <ac:chgData name="Daan Paget" userId="e73696ca-9c8e-48ba-8788-2af4d5f1165c" providerId="ADAL" clId="{D002F458-ADF6-4635-936F-1F3AB7B42A25}" dt="2022-04-04T15:55:06.216" v="1268" actId="1038"/>
          <ac:spMkLst>
            <pc:docMk/>
            <pc:sldMk cId="3943144930" sldId="301"/>
            <ac:spMk id="10" creationId="{C51EA7A0-C5CB-49B4-ADC1-8B1C61DE0325}"/>
          </ac:spMkLst>
        </pc:spChg>
        <pc:spChg chg="add del mod">
          <ac:chgData name="Daan Paget" userId="e73696ca-9c8e-48ba-8788-2af4d5f1165c" providerId="ADAL" clId="{D002F458-ADF6-4635-936F-1F3AB7B42A25}" dt="2022-04-04T15:55:10.190" v="1269" actId="478"/>
          <ac:spMkLst>
            <pc:docMk/>
            <pc:sldMk cId="3943144930" sldId="301"/>
            <ac:spMk id="12" creationId="{92FFE1CE-426C-4ADD-BBC5-2F86DA77B9AE}"/>
          </ac:spMkLst>
        </pc:spChg>
        <pc:spChg chg="add del mod">
          <ac:chgData name="Daan Paget" userId="e73696ca-9c8e-48ba-8788-2af4d5f1165c" providerId="ADAL" clId="{D002F458-ADF6-4635-936F-1F3AB7B42A25}" dt="2022-04-04T15:55:34.716" v="1283" actId="478"/>
          <ac:spMkLst>
            <pc:docMk/>
            <pc:sldMk cId="3943144930" sldId="301"/>
            <ac:spMk id="14" creationId="{3D8E3390-4E74-4748-9413-F990F018BC15}"/>
          </ac:spMkLst>
        </pc:spChg>
        <pc:spChg chg="add del mod">
          <ac:chgData name="Daan Paget" userId="e73696ca-9c8e-48ba-8788-2af4d5f1165c" providerId="ADAL" clId="{D002F458-ADF6-4635-936F-1F3AB7B42A25}" dt="2022-04-04T15:54:22.901" v="1252" actId="478"/>
          <ac:spMkLst>
            <pc:docMk/>
            <pc:sldMk cId="3943144930" sldId="301"/>
            <ac:spMk id="16" creationId="{C4F5F6FA-C367-4A59-A945-FC4C27159290}"/>
          </ac:spMkLst>
        </pc:spChg>
        <pc:spChg chg="add del mod">
          <ac:chgData name="Daan Paget" userId="e73696ca-9c8e-48ba-8788-2af4d5f1165c" providerId="ADAL" clId="{D002F458-ADF6-4635-936F-1F3AB7B42A25}" dt="2022-04-04T15:55:46.871" v="1291" actId="478"/>
          <ac:spMkLst>
            <pc:docMk/>
            <pc:sldMk cId="3943144930" sldId="301"/>
            <ac:spMk id="18" creationId="{45F81E84-7143-45C9-A095-9C04E266C1DA}"/>
          </ac:spMkLst>
        </pc:spChg>
        <pc:spChg chg="add del mod">
          <ac:chgData name="Daan Paget" userId="e73696ca-9c8e-48ba-8788-2af4d5f1165c" providerId="ADAL" clId="{D002F458-ADF6-4635-936F-1F3AB7B42A25}" dt="2022-04-04T15:55:57.645" v="1298" actId="478"/>
          <ac:spMkLst>
            <pc:docMk/>
            <pc:sldMk cId="3943144930" sldId="301"/>
            <ac:spMk id="20" creationId="{62D9A73A-F6F8-44B6-942C-2A81DCA89E51}"/>
          </ac:spMkLst>
        </pc:spChg>
        <pc:spChg chg="add mod">
          <ac:chgData name="Daan Paget" userId="e73696ca-9c8e-48ba-8788-2af4d5f1165c" providerId="ADAL" clId="{D002F458-ADF6-4635-936F-1F3AB7B42A25}" dt="2022-04-04T15:54:44.724" v="1257" actId="122"/>
          <ac:spMkLst>
            <pc:docMk/>
            <pc:sldMk cId="3943144930" sldId="301"/>
            <ac:spMk id="24" creationId="{184E5467-8133-48C7-A980-F6488C5CD005}"/>
          </ac:spMkLst>
        </pc:spChg>
        <pc:spChg chg="add mod">
          <ac:chgData name="Daan Paget" userId="e73696ca-9c8e-48ba-8788-2af4d5f1165c" providerId="ADAL" clId="{D002F458-ADF6-4635-936F-1F3AB7B42A25}" dt="2022-04-04T15:55:22.349" v="1280" actId="20577"/>
          <ac:spMkLst>
            <pc:docMk/>
            <pc:sldMk cId="3943144930" sldId="301"/>
            <ac:spMk id="25" creationId="{855C0699-0E04-47C9-BB3B-AC3528ADA79A}"/>
          </ac:spMkLst>
        </pc:spChg>
        <pc:spChg chg="add mod">
          <ac:chgData name="Daan Paget" userId="e73696ca-9c8e-48ba-8788-2af4d5f1165c" providerId="ADAL" clId="{D002F458-ADF6-4635-936F-1F3AB7B42A25}" dt="2022-04-04T15:55:42.083" v="1290" actId="1038"/>
          <ac:spMkLst>
            <pc:docMk/>
            <pc:sldMk cId="3943144930" sldId="301"/>
            <ac:spMk id="26" creationId="{6BB3FB6B-74A7-4842-A82A-6A9308739CAF}"/>
          </ac:spMkLst>
        </pc:spChg>
        <pc:spChg chg="add mod">
          <ac:chgData name="Daan Paget" userId="e73696ca-9c8e-48ba-8788-2af4d5f1165c" providerId="ADAL" clId="{D002F458-ADF6-4635-936F-1F3AB7B42A25}" dt="2022-04-04T15:55:54.763" v="1297" actId="20577"/>
          <ac:spMkLst>
            <pc:docMk/>
            <pc:sldMk cId="3943144930" sldId="301"/>
            <ac:spMk id="27" creationId="{19949044-CE06-4E53-8FE2-C99903E73E24}"/>
          </ac:spMkLst>
        </pc:spChg>
        <pc:spChg chg="add mod">
          <ac:chgData name="Daan Paget" userId="e73696ca-9c8e-48ba-8788-2af4d5f1165c" providerId="ADAL" clId="{D002F458-ADF6-4635-936F-1F3AB7B42A25}" dt="2022-04-04T15:56:16.322" v="1315" actId="20577"/>
          <ac:spMkLst>
            <pc:docMk/>
            <pc:sldMk cId="3943144930" sldId="301"/>
            <ac:spMk id="28" creationId="{47DF9565-483B-47F3-BBDA-697319C8CF05}"/>
          </ac:spMkLst>
        </pc:spChg>
        <pc:graphicFrameChg chg="add del mod">
          <ac:chgData name="Daan Paget" userId="e73696ca-9c8e-48ba-8788-2af4d5f1165c" providerId="ADAL" clId="{D002F458-ADF6-4635-936F-1F3AB7B42A25}" dt="2022-04-04T15:47:56.374" v="1093"/>
          <ac:graphicFrameMkLst>
            <pc:docMk/>
            <pc:sldMk cId="3943144930" sldId="301"/>
            <ac:graphicFrameMk id="4" creationId="{A70D93B4-8321-499F-BF79-BE27CBC40BD7}"/>
          </ac:graphicFrameMkLst>
        </pc:graphicFrameChg>
        <pc:graphicFrameChg chg="add del mod">
          <ac:chgData name="Daan Paget" userId="e73696ca-9c8e-48ba-8788-2af4d5f1165c" providerId="ADAL" clId="{D002F458-ADF6-4635-936F-1F3AB7B42A25}" dt="2022-04-04T15:47:56.374" v="1093"/>
          <ac:graphicFrameMkLst>
            <pc:docMk/>
            <pc:sldMk cId="3943144930" sldId="301"/>
            <ac:graphicFrameMk id="6" creationId="{F0314E9C-7276-4A65-85ED-79FA4864EEF9}"/>
          </ac:graphicFrameMkLst>
        </pc:graphicFrameChg>
        <pc:graphicFrameChg chg="add del mod">
          <ac:chgData name="Daan Paget" userId="e73696ca-9c8e-48ba-8788-2af4d5f1165c" providerId="ADAL" clId="{D002F458-ADF6-4635-936F-1F3AB7B42A25}" dt="2022-04-04T15:47:56.374" v="1093"/>
          <ac:graphicFrameMkLst>
            <pc:docMk/>
            <pc:sldMk cId="3943144930" sldId="301"/>
            <ac:graphicFrameMk id="8" creationId="{6E7B5255-CEFA-4FE8-BC2E-5838EADC7EED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3:29.690" v="1208" actId="1037"/>
          <ac:graphicFrameMkLst>
            <pc:docMk/>
            <pc:sldMk cId="3943144930" sldId="301"/>
            <ac:graphicFrameMk id="11" creationId="{A78468CD-6233-48CF-8FAE-EADA0F11FE8F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3:34.543" v="1221" actId="1038"/>
          <ac:graphicFrameMkLst>
            <pc:docMk/>
            <pc:sldMk cId="3943144930" sldId="301"/>
            <ac:graphicFrameMk id="13" creationId="{2123CA9A-611A-4C29-802B-F7060880BB45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2:49.048" v="1155" actId="1038"/>
          <ac:graphicFrameMkLst>
            <pc:docMk/>
            <pc:sldMk cId="3943144930" sldId="301"/>
            <ac:graphicFrameMk id="15" creationId="{F0CDC6DE-4455-4F47-A5C3-0B86E64C3549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3:23.349" v="1201" actId="1037"/>
          <ac:graphicFrameMkLst>
            <pc:docMk/>
            <pc:sldMk cId="3943144930" sldId="301"/>
            <ac:graphicFrameMk id="17" creationId="{3C6A430E-6958-4211-9B7E-8A20709CA8E2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3:19.811" v="1189" actId="1037"/>
          <ac:graphicFrameMkLst>
            <pc:docMk/>
            <pc:sldMk cId="3943144930" sldId="301"/>
            <ac:graphicFrameMk id="19" creationId="{6C27D11F-5D64-43D7-AECB-B23E83F7BA01}"/>
          </ac:graphicFrameMkLst>
        </pc:graphicFrameChg>
        <pc:picChg chg="add mod">
          <ac:chgData name="Daan Paget" userId="e73696ca-9c8e-48ba-8788-2af4d5f1165c" providerId="ADAL" clId="{D002F458-ADF6-4635-936F-1F3AB7B42A25}" dt="2022-04-04T15:52:49.048" v="1155" actId="1038"/>
          <ac:picMkLst>
            <pc:docMk/>
            <pc:sldMk cId="3943144930" sldId="301"/>
            <ac:picMk id="9" creationId="{313D8222-2595-4086-B486-7D64B75A8667}"/>
          </ac:picMkLst>
        </pc:picChg>
        <pc:cxnChg chg="add del mod">
          <ac:chgData name="Daan Paget" userId="e73696ca-9c8e-48ba-8788-2af4d5f1165c" providerId="ADAL" clId="{D002F458-ADF6-4635-936F-1F3AB7B42A25}" dt="2022-04-04T15:56:20.896" v="1316" actId="478"/>
          <ac:cxnSpMkLst>
            <pc:docMk/>
            <pc:sldMk cId="3943144930" sldId="301"/>
            <ac:cxnSpMk id="22" creationId="{F7D8CBEF-CF35-4405-B269-FC21ED28EEB6}"/>
          </ac:cxnSpMkLst>
        </pc:cxnChg>
        <pc:cxnChg chg="add del mod">
          <ac:chgData name="Daan Paget" userId="e73696ca-9c8e-48ba-8788-2af4d5f1165c" providerId="ADAL" clId="{D002F458-ADF6-4635-936F-1F3AB7B42A25}" dt="2022-04-04T15:56:20.896" v="1316" actId="478"/>
          <ac:cxnSpMkLst>
            <pc:docMk/>
            <pc:sldMk cId="3943144930" sldId="301"/>
            <ac:cxnSpMk id="23" creationId="{A416EE60-BC6A-4B52-84F5-F7FF48E6FF14}"/>
          </ac:cxnSpMkLst>
        </pc:cxnChg>
      </pc:sldChg>
      <pc:sldChg chg="del">
        <pc:chgData name="Daan Paget" userId="e73696ca-9c8e-48ba-8788-2af4d5f1165c" providerId="ADAL" clId="{D002F458-ADF6-4635-936F-1F3AB7B42A25}" dt="2022-04-04T09:17:22.789" v="1072" actId="47"/>
        <pc:sldMkLst>
          <pc:docMk/>
          <pc:sldMk cId="3229208649" sldId="302"/>
        </pc:sldMkLst>
      </pc:sldChg>
      <pc:sldChg chg="del">
        <pc:chgData name="Daan Paget" userId="e73696ca-9c8e-48ba-8788-2af4d5f1165c" providerId="ADAL" clId="{D002F458-ADF6-4635-936F-1F3AB7B42A25}" dt="2022-04-04T09:17:23.239" v="1073" actId="47"/>
        <pc:sldMkLst>
          <pc:docMk/>
          <pc:sldMk cId="3754449741" sldId="303"/>
        </pc:sldMkLst>
      </pc:sldChg>
      <pc:sldChg chg="del">
        <pc:chgData name="Daan Paget" userId="e73696ca-9c8e-48ba-8788-2af4d5f1165c" providerId="ADAL" clId="{D002F458-ADF6-4635-936F-1F3AB7B42A25}" dt="2022-04-04T09:17:25.159" v="1074" actId="47"/>
        <pc:sldMkLst>
          <pc:docMk/>
          <pc:sldMk cId="3178937199" sldId="304"/>
        </pc:sldMkLst>
      </pc:sldChg>
      <pc:sldChg chg="addSp delSp modSp add mod ord">
        <pc:chgData name="Daan Paget" userId="e73696ca-9c8e-48ba-8788-2af4d5f1165c" providerId="ADAL" clId="{D002F458-ADF6-4635-936F-1F3AB7B42A25}" dt="2022-04-04T09:16:01.185" v="1066" actId="478"/>
        <pc:sldMkLst>
          <pc:docMk/>
          <pc:sldMk cId="52504640" sldId="305"/>
        </pc:sldMkLst>
        <pc:spChg chg="add del mod">
          <ac:chgData name="Daan Paget" userId="e73696ca-9c8e-48ba-8788-2af4d5f1165c" providerId="ADAL" clId="{D002F458-ADF6-4635-936F-1F3AB7B42A25}" dt="2022-04-04T09:14:29.150" v="947" actId="20577"/>
          <ac:spMkLst>
            <pc:docMk/>
            <pc:sldMk cId="52504640" sldId="305"/>
            <ac:spMk id="4" creationId="{CC2449CA-6EF0-4446-BD0E-1AD6E323AA8D}"/>
          </ac:spMkLst>
        </pc:spChg>
        <pc:spChg chg="add mod">
          <ac:chgData name="Daan Paget" userId="e73696ca-9c8e-48ba-8788-2af4d5f1165c" providerId="ADAL" clId="{D002F458-ADF6-4635-936F-1F3AB7B42A25}" dt="2022-04-04T09:14:20.517" v="943"/>
          <ac:spMkLst>
            <pc:docMk/>
            <pc:sldMk cId="52504640" sldId="305"/>
            <ac:spMk id="16" creationId="{6D243DBA-083F-43A1-877C-791F6A90696B}"/>
          </ac:spMkLst>
        </pc:spChg>
        <pc:spChg chg="add mod">
          <ac:chgData name="Daan Paget" userId="e73696ca-9c8e-48ba-8788-2af4d5f1165c" providerId="ADAL" clId="{D002F458-ADF6-4635-936F-1F3AB7B42A25}" dt="2022-04-04T09:14:20.517" v="943"/>
          <ac:spMkLst>
            <pc:docMk/>
            <pc:sldMk cId="52504640" sldId="305"/>
            <ac:spMk id="17" creationId="{7ADCD93E-3CC3-440E-85E5-304E1BFC9564}"/>
          </ac:spMkLst>
        </pc:spChg>
        <pc:spChg chg="add mod">
          <ac:chgData name="Daan Paget" userId="e73696ca-9c8e-48ba-8788-2af4d5f1165c" providerId="ADAL" clId="{D002F458-ADF6-4635-936F-1F3AB7B42A25}" dt="2022-04-04T09:15:26.958" v="1008" actId="20577"/>
          <ac:spMkLst>
            <pc:docMk/>
            <pc:sldMk cId="52504640" sldId="305"/>
            <ac:spMk id="18" creationId="{EF04DD97-2ED0-45D9-859C-C9F5C4E08CC0}"/>
          </ac:spMkLst>
        </pc:spChg>
        <pc:spChg chg="add mod">
          <ac:chgData name="Daan Paget" userId="e73696ca-9c8e-48ba-8788-2af4d5f1165c" providerId="ADAL" clId="{D002F458-ADF6-4635-936F-1F3AB7B42A25}" dt="2022-04-04T09:15:35.570" v="1029" actId="20577"/>
          <ac:spMkLst>
            <pc:docMk/>
            <pc:sldMk cId="52504640" sldId="305"/>
            <ac:spMk id="19" creationId="{02974A0F-AF3C-40E8-AD76-577736E5EF59}"/>
          </ac:spMkLst>
        </pc:spChg>
        <pc:spChg chg="add mod">
          <ac:chgData name="Daan Paget" userId="e73696ca-9c8e-48ba-8788-2af4d5f1165c" providerId="ADAL" clId="{D002F458-ADF6-4635-936F-1F3AB7B42A25}" dt="2022-04-04T09:15:41.523" v="1036" actId="20577"/>
          <ac:spMkLst>
            <pc:docMk/>
            <pc:sldMk cId="52504640" sldId="305"/>
            <ac:spMk id="20" creationId="{FBC2B093-192F-474E-8CC7-42C4D6A9C15E}"/>
          </ac:spMkLst>
        </pc:spChg>
        <pc:spChg chg="add mod">
          <ac:chgData name="Daan Paget" userId="e73696ca-9c8e-48ba-8788-2af4d5f1165c" providerId="ADAL" clId="{D002F458-ADF6-4635-936F-1F3AB7B42A25}" dt="2022-04-04T09:15:46.132" v="1045" actId="20577"/>
          <ac:spMkLst>
            <pc:docMk/>
            <pc:sldMk cId="52504640" sldId="305"/>
            <ac:spMk id="21" creationId="{BE7ACB7A-232F-471B-B9AE-A973C4C0B522}"/>
          </ac:spMkLst>
        </pc:spChg>
        <pc:spChg chg="add mod">
          <ac:chgData name="Daan Paget" userId="e73696ca-9c8e-48ba-8788-2af4d5f1165c" providerId="ADAL" clId="{D002F458-ADF6-4635-936F-1F3AB7B42A25}" dt="2022-04-04T09:15:52.065" v="1054" actId="20577"/>
          <ac:spMkLst>
            <pc:docMk/>
            <pc:sldMk cId="52504640" sldId="305"/>
            <ac:spMk id="22" creationId="{4ADA4F65-C20F-4B71-85BA-75D43324CD70}"/>
          </ac:spMkLst>
        </pc:spChg>
        <pc:spChg chg="add mod">
          <ac:chgData name="Daan Paget" userId="e73696ca-9c8e-48ba-8788-2af4d5f1165c" providerId="ADAL" clId="{D002F458-ADF6-4635-936F-1F3AB7B42A25}" dt="2022-04-04T09:15:57.383" v="1065" actId="20577"/>
          <ac:spMkLst>
            <pc:docMk/>
            <pc:sldMk cId="52504640" sldId="305"/>
            <ac:spMk id="23" creationId="{1622019C-E069-4D85-818A-53B70228E895}"/>
          </ac:spMkLst>
        </pc:spChg>
        <pc:spChg chg="add mod">
          <ac:chgData name="Daan Paget" userId="e73696ca-9c8e-48ba-8788-2af4d5f1165c" providerId="ADAL" clId="{D002F458-ADF6-4635-936F-1F3AB7B42A25}" dt="2022-04-04T09:15:13.504" v="982" actId="20577"/>
          <ac:spMkLst>
            <pc:docMk/>
            <pc:sldMk cId="52504640" sldId="305"/>
            <ac:spMk id="24" creationId="{C0EC7493-A5D2-4555-ADC9-5AFE0F72603C}"/>
          </ac:spMkLst>
        </pc:spChg>
        <pc:spChg chg="add mod">
          <ac:chgData name="Daan Paget" userId="e73696ca-9c8e-48ba-8788-2af4d5f1165c" providerId="ADAL" clId="{D002F458-ADF6-4635-936F-1F3AB7B42A25}" dt="2022-04-04T09:15:18.445" v="991" actId="20577"/>
          <ac:spMkLst>
            <pc:docMk/>
            <pc:sldMk cId="52504640" sldId="305"/>
            <ac:spMk id="25" creationId="{42A98F26-A635-41EC-9AD6-6757A1A0A6C6}"/>
          </ac:spMkLst>
        </pc:spChg>
        <pc:spChg chg="add mod">
          <ac:chgData name="Daan Paget" userId="e73696ca-9c8e-48ba-8788-2af4d5f1165c" providerId="ADAL" clId="{D002F458-ADF6-4635-936F-1F3AB7B42A25}" dt="2022-04-04T09:15:01.851" v="963" actId="20577"/>
          <ac:spMkLst>
            <pc:docMk/>
            <pc:sldMk cId="52504640" sldId="305"/>
            <ac:spMk id="26" creationId="{8E4E0432-0107-4722-BC5A-153D6841B9E7}"/>
          </ac:spMkLst>
        </pc:spChg>
        <pc:spChg chg="add mod">
          <ac:chgData name="Daan Paget" userId="e73696ca-9c8e-48ba-8788-2af4d5f1165c" providerId="ADAL" clId="{D002F458-ADF6-4635-936F-1F3AB7B42A25}" dt="2022-04-04T09:15:07.453" v="971" actId="20577"/>
          <ac:spMkLst>
            <pc:docMk/>
            <pc:sldMk cId="52504640" sldId="305"/>
            <ac:spMk id="27" creationId="{5D0A7B25-18CD-49E2-B28B-18559E433896}"/>
          </ac:spMkLst>
        </pc:spChg>
        <pc:graphicFrameChg chg="del">
          <ac:chgData name="Daan Paget" userId="e73696ca-9c8e-48ba-8788-2af4d5f1165c" providerId="ADAL" clId="{D002F458-ADF6-4635-936F-1F3AB7B42A25}" dt="2022-04-04T09:11:59.415" v="942" actId="478"/>
          <ac:graphicFrameMkLst>
            <pc:docMk/>
            <pc:sldMk cId="52504640" sldId="305"/>
            <ac:graphicFrameMk id="9" creationId="{5EE9ECA1-8D81-4EA0-A6E0-242D8E6E96D9}"/>
          </ac:graphicFrameMkLst>
        </pc:graphicFrameChg>
        <pc:graphicFrameChg chg="add del mod">
          <ac:chgData name="Daan Paget" userId="e73696ca-9c8e-48ba-8788-2af4d5f1165c" providerId="ADAL" clId="{D002F458-ADF6-4635-936F-1F3AB7B42A25}" dt="2022-04-04T09:16:01.185" v="1066" actId="478"/>
          <ac:graphicFrameMkLst>
            <pc:docMk/>
            <pc:sldMk cId="52504640" sldId="305"/>
            <ac:graphicFrameMk id="28" creationId="{A765E724-34B4-48B5-A848-1D6050929C67}"/>
          </ac:graphicFrameMkLst>
        </pc:graphicFrame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5" creationId="{17914EC6-34EE-49D5-A64F-FB8A5009008B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6" creationId="{C2A8F7C8-79E4-491B-B2FC-894BF135B086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7" creationId="{E46B292F-BD4A-4C21-9836-79EF90542A5F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8" creationId="{D0FEA88D-CE00-4A89-87D7-2D8405207748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10" creationId="{3985952A-155B-4D42-B6F5-E31AA0143D04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11" creationId="{F70B8363-662E-4D8B-B72B-FB71DE6879B3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12" creationId="{154C51EA-B497-4D51-88AE-90AEA895F96D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13" creationId="{C3546F4C-5173-4570-9195-C09B1C3656FB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14" creationId="{1E714D9F-FC9F-40B0-9607-C25068F91EBB}"/>
          </ac:picMkLst>
        </pc:picChg>
        <pc:picChg chg="add mod">
          <ac:chgData name="Daan Paget" userId="e73696ca-9c8e-48ba-8788-2af4d5f1165c" providerId="ADAL" clId="{D002F458-ADF6-4635-936F-1F3AB7B42A25}" dt="2022-04-04T09:14:20.517" v="943"/>
          <ac:picMkLst>
            <pc:docMk/>
            <pc:sldMk cId="52504640" sldId="305"/>
            <ac:picMk id="15" creationId="{F768CCD9-AC25-4298-AF79-ED58CE5CC01A}"/>
          </ac:picMkLst>
        </pc:picChg>
      </pc:sldChg>
      <pc:sldChg chg="addSp delSp modSp add mod">
        <pc:chgData name="Daan Paget" userId="e73696ca-9c8e-48ba-8788-2af4d5f1165c" providerId="ADAL" clId="{D002F458-ADF6-4635-936F-1F3AB7B42A25}" dt="2022-04-04T16:43:48.699" v="1375" actId="20577"/>
        <pc:sldMkLst>
          <pc:docMk/>
          <pc:sldMk cId="3520763768" sldId="306"/>
        </pc:sldMkLst>
        <pc:spChg chg="mod">
          <ac:chgData name="Daan Paget" userId="e73696ca-9c8e-48ba-8788-2af4d5f1165c" providerId="ADAL" clId="{D002F458-ADF6-4635-936F-1F3AB7B42A25}" dt="2022-04-04T15:52:39.728" v="1119" actId="1035"/>
          <ac:spMkLst>
            <pc:docMk/>
            <pc:sldMk cId="3520763768" sldId="306"/>
            <ac:spMk id="2" creationId="{4C522943-5189-4D69-9240-EC9693658B1D}"/>
          </ac:spMkLst>
        </pc:spChg>
        <pc:spChg chg="add mod">
          <ac:chgData name="Daan Paget" userId="e73696ca-9c8e-48ba-8788-2af4d5f1165c" providerId="ADAL" clId="{D002F458-ADF6-4635-936F-1F3AB7B42A25}" dt="2022-04-04T15:58:06.432" v="1369" actId="1035"/>
          <ac:spMkLst>
            <pc:docMk/>
            <pc:sldMk cId="3520763768" sldId="306"/>
            <ac:spMk id="3" creationId="{9036B277-46BB-41FC-BEEF-4548D4F5CCC9}"/>
          </ac:spMkLst>
        </pc:spChg>
        <pc:spChg chg="add mod">
          <ac:chgData name="Daan Paget" userId="e73696ca-9c8e-48ba-8788-2af4d5f1165c" providerId="ADAL" clId="{D002F458-ADF6-4635-936F-1F3AB7B42A25}" dt="2022-04-04T15:58:06.432" v="1369" actId="1035"/>
          <ac:spMkLst>
            <pc:docMk/>
            <pc:sldMk cId="3520763768" sldId="306"/>
            <ac:spMk id="5" creationId="{2CA6531E-51D7-4910-AFF2-96853B6E52F6}"/>
          </ac:spMkLst>
        </pc:spChg>
        <pc:spChg chg="add mod">
          <ac:chgData name="Daan Paget" userId="e73696ca-9c8e-48ba-8788-2af4d5f1165c" providerId="ADAL" clId="{D002F458-ADF6-4635-936F-1F3AB7B42A25}" dt="2022-04-04T15:58:06.432" v="1369" actId="1035"/>
          <ac:spMkLst>
            <pc:docMk/>
            <pc:sldMk cId="3520763768" sldId="306"/>
            <ac:spMk id="7" creationId="{EC6D193A-5328-4F9D-A4ED-6403D717568A}"/>
          </ac:spMkLst>
        </pc:spChg>
        <pc:spChg chg="add del mod">
          <ac:chgData name="Daan Paget" userId="e73696ca-9c8e-48ba-8788-2af4d5f1165c" providerId="ADAL" clId="{D002F458-ADF6-4635-936F-1F3AB7B42A25}" dt="2022-04-04T15:57:02.182" v="1330"/>
          <ac:spMkLst>
            <pc:docMk/>
            <pc:sldMk cId="3520763768" sldId="306"/>
            <ac:spMk id="9" creationId="{3FE940D5-4256-4A1C-BA65-FE3159D8504E}"/>
          </ac:spMkLst>
        </pc:spChg>
        <pc:spChg chg="add mod">
          <ac:chgData name="Daan Paget" userId="e73696ca-9c8e-48ba-8788-2af4d5f1165c" providerId="ADAL" clId="{D002F458-ADF6-4635-936F-1F3AB7B42A25}" dt="2022-04-04T16:43:44.744" v="1372" actId="1076"/>
          <ac:spMkLst>
            <pc:docMk/>
            <pc:sldMk cId="3520763768" sldId="306"/>
            <ac:spMk id="9" creationId="{DCDE25B2-92BF-432A-8651-5DD673A991A4}"/>
          </ac:spMkLst>
        </pc:spChg>
        <pc:spChg chg="add mod">
          <ac:chgData name="Daan Paget" userId="e73696ca-9c8e-48ba-8788-2af4d5f1165c" providerId="ADAL" clId="{D002F458-ADF6-4635-936F-1F3AB7B42A25}" dt="2022-04-04T16:43:40.739" v="1371" actId="1076"/>
          <ac:spMkLst>
            <pc:docMk/>
            <pc:sldMk cId="3520763768" sldId="306"/>
            <ac:spMk id="10" creationId="{27B6BC7A-E2DF-4BA5-BCE0-E1C5229840A9}"/>
          </ac:spMkLst>
        </pc:spChg>
        <pc:spChg chg="add del mod">
          <ac:chgData name="Daan Paget" userId="e73696ca-9c8e-48ba-8788-2af4d5f1165c" providerId="ADAL" clId="{D002F458-ADF6-4635-936F-1F3AB7B42A25}" dt="2022-04-04T15:57:11.367" v="1335" actId="478"/>
          <ac:spMkLst>
            <pc:docMk/>
            <pc:sldMk cId="3520763768" sldId="306"/>
            <ac:spMk id="10" creationId="{8F4C3BA3-7C70-4461-BF50-8755D6C480C8}"/>
          </ac:spMkLst>
        </pc:spChg>
        <pc:spChg chg="add mod">
          <ac:chgData name="Daan Paget" userId="e73696ca-9c8e-48ba-8788-2af4d5f1165c" providerId="ADAL" clId="{D002F458-ADF6-4635-936F-1F3AB7B42A25}" dt="2022-04-04T16:43:48.699" v="1375" actId="20577"/>
          <ac:spMkLst>
            <pc:docMk/>
            <pc:sldMk cId="3520763768" sldId="306"/>
            <ac:spMk id="11" creationId="{0322AD00-4C07-4405-9D11-E4D215965331}"/>
          </ac:spMkLst>
        </pc:spChg>
        <pc:graphicFrameChg chg="add mod">
          <ac:chgData name="Daan Paget" userId="e73696ca-9c8e-48ba-8788-2af4d5f1165c" providerId="ADAL" clId="{D002F458-ADF6-4635-936F-1F3AB7B42A25}" dt="2022-04-04T15:58:06.432" v="1369" actId="1035"/>
          <ac:graphicFrameMkLst>
            <pc:docMk/>
            <pc:sldMk cId="3520763768" sldId="306"/>
            <ac:graphicFrameMk id="4" creationId="{459DDE56-7FEF-485E-B407-7B28E062A597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8:06.432" v="1369" actId="1035"/>
          <ac:graphicFrameMkLst>
            <pc:docMk/>
            <pc:sldMk cId="3520763768" sldId="306"/>
            <ac:graphicFrameMk id="6" creationId="{FE67410D-0E9F-4369-89EC-D3825AA473EF}"/>
          </ac:graphicFrameMkLst>
        </pc:graphicFrameChg>
        <pc:graphicFrameChg chg="add mod">
          <ac:chgData name="Daan Paget" userId="e73696ca-9c8e-48ba-8788-2af4d5f1165c" providerId="ADAL" clId="{D002F458-ADF6-4635-936F-1F3AB7B42A25}" dt="2022-04-04T15:58:06.432" v="1369" actId="1035"/>
          <ac:graphicFrameMkLst>
            <pc:docMk/>
            <pc:sldMk cId="3520763768" sldId="306"/>
            <ac:graphicFrameMk id="8" creationId="{9ADDC910-4927-40EC-8B8B-9B78A712DD71}"/>
          </ac:graphicFrameMkLst>
        </pc:graphicFrameChg>
      </pc:sldChg>
    </pc:docChg>
  </pc:docChgLst>
  <pc:docChgLst>
    <pc:chgData name="Naveed Akbar" userId="2692c825-175a-4b6f-b809-d5b7071e5e2a" providerId="ADAL" clId="{D8A43C7B-6DE8-47F8-B3BD-FCD3F7377315}"/>
    <pc:docChg chg="custSel addSld modSld">
      <pc:chgData name="Naveed Akbar" userId="2692c825-175a-4b6f-b809-d5b7071e5e2a" providerId="ADAL" clId="{D8A43C7B-6DE8-47F8-B3BD-FCD3F7377315}" dt="2022-04-04T17:06:38.625" v="234" actId="1035"/>
      <pc:docMkLst>
        <pc:docMk/>
      </pc:docMkLst>
      <pc:sldChg chg="modSp mod">
        <pc:chgData name="Naveed Akbar" userId="2692c825-175a-4b6f-b809-d5b7071e5e2a" providerId="ADAL" clId="{D8A43C7B-6DE8-47F8-B3BD-FCD3F7377315}" dt="2022-04-04T17:06:27.402" v="203" actId="1076"/>
        <pc:sldMkLst>
          <pc:docMk/>
          <pc:sldMk cId="761282246" sldId="287"/>
        </pc:sldMkLst>
        <pc:spChg chg="mod">
          <ac:chgData name="Naveed Akbar" userId="2692c825-175a-4b6f-b809-d5b7071e5e2a" providerId="ADAL" clId="{D8A43C7B-6DE8-47F8-B3BD-FCD3F7377315}" dt="2022-04-04T17:06:27.402" v="203" actId="1076"/>
          <ac:spMkLst>
            <pc:docMk/>
            <pc:sldMk cId="761282246" sldId="287"/>
            <ac:spMk id="4" creationId="{43E168C3-CBE9-44DB-B2A4-1065FB157C92}"/>
          </ac:spMkLst>
        </pc:spChg>
      </pc:sldChg>
      <pc:sldChg chg="modSp mod modNotesTx">
        <pc:chgData name="Naveed Akbar" userId="2692c825-175a-4b6f-b809-d5b7071e5e2a" providerId="ADAL" clId="{D8A43C7B-6DE8-47F8-B3BD-FCD3F7377315}" dt="2022-04-04T08:13:14.214" v="194" actId="20577"/>
        <pc:sldMkLst>
          <pc:docMk/>
          <pc:sldMk cId="637739345" sldId="291"/>
        </pc:sldMkLst>
        <pc:spChg chg="mod">
          <ac:chgData name="Naveed Akbar" userId="2692c825-175a-4b6f-b809-d5b7071e5e2a" providerId="ADAL" clId="{D8A43C7B-6DE8-47F8-B3BD-FCD3F7377315}" dt="2022-04-04T08:13:14.214" v="194" actId="20577"/>
          <ac:spMkLst>
            <pc:docMk/>
            <pc:sldMk cId="637739345" sldId="291"/>
            <ac:spMk id="5" creationId="{646D209B-6DE5-481B-8C69-2DC0AB30E6ED}"/>
          </ac:spMkLst>
        </pc:spChg>
      </pc:sldChg>
      <pc:sldChg chg="delSp modSp mod">
        <pc:chgData name="Naveed Akbar" userId="2692c825-175a-4b6f-b809-d5b7071e5e2a" providerId="ADAL" clId="{D8A43C7B-6DE8-47F8-B3BD-FCD3F7377315}" dt="2022-04-04T08:12:43.382" v="182" actId="1076"/>
        <pc:sldMkLst>
          <pc:docMk/>
          <pc:sldMk cId="3540222877" sldId="292"/>
        </pc:sldMkLst>
        <pc:spChg chg="del">
          <ac:chgData name="Naveed Akbar" userId="2692c825-175a-4b6f-b809-d5b7071e5e2a" providerId="ADAL" clId="{D8A43C7B-6DE8-47F8-B3BD-FCD3F7377315}" dt="2022-04-04T08:12:39.269" v="181" actId="478"/>
          <ac:spMkLst>
            <pc:docMk/>
            <pc:sldMk cId="3540222877" sldId="292"/>
            <ac:spMk id="8" creationId="{3B145662-DE93-427A-83E4-F1276A8CCEC5}"/>
          </ac:spMkLst>
        </pc:spChg>
        <pc:spChg chg="mod">
          <ac:chgData name="Naveed Akbar" userId="2692c825-175a-4b6f-b809-d5b7071e5e2a" providerId="ADAL" clId="{D8A43C7B-6DE8-47F8-B3BD-FCD3F7377315}" dt="2022-04-04T08:12:43.382" v="182" actId="1076"/>
          <ac:spMkLst>
            <pc:docMk/>
            <pc:sldMk cId="3540222877" sldId="292"/>
            <ac:spMk id="10" creationId="{2AAFC27B-2D31-4C82-8C68-B8A4AE04428B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1" creationId="{DC5597C8-8B32-4AC8-AF61-ECFC3D43B4F3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3" creationId="{CFDA60B6-D75A-43E9-B781-C68F369ECDE1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4" creationId="{89F05143-9D4C-4A45-8A7D-234A086195AE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5" creationId="{7F22352D-1ED9-42C1-B94B-495B372F2C08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6" creationId="{DE7587B3-8D9F-4D65-A129-258438981C6F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7" creationId="{43BA3FBA-E46B-4364-AD0A-26664C40B0F2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8" creationId="{2EE887FF-857F-40AA-84A0-0F5ACAEAC47B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19" creationId="{696A32D0-2D65-471B-AF98-B5C49DDAEACD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20" creationId="{B25A384C-CBD4-40F5-8BAB-9AC5B15650B5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21" creationId="{75D05D0D-F328-4E25-866B-B3D969FBB16D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22" creationId="{7928150D-61E0-4C0C-B1C3-0E525926DE22}"/>
          </ac:spMkLst>
        </pc:spChg>
        <pc:spChg chg="del">
          <ac:chgData name="Naveed Akbar" userId="2692c825-175a-4b6f-b809-d5b7071e5e2a" providerId="ADAL" clId="{D8A43C7B-6DE8-47F8-B3BD-FCD3F7377315}" dt="2022-04-04T07:10:54.365" v="151" actId="21"/>
          <ac:spMkLst>
            <pc:docMk/>
            <pc:sldMk cId="3540222877" sldId="292"/>
            <ac:spMk id="23" creationId="{F83A22E2-5FF5-4E39-ACDD-7F2EADEF0A0C}"/>
          </ac:spMkLst>
        </pc:spChg>
        <pc:graphicFrameChg chg="mod">
          <ac:chgData name="Naveed Akbar" userId="2692c825-175a-4b6f-b809-d5b7071e5e2a" providerId="ADAL" clId="{D8A43C7B-6DE8-47F8-B3BD-FCD3F7377315}" dt="2022-04-04T08:12:43.382" v="182" actId="1076"/>
          <ac:graphicFrameMkLst>
            <pc:docMk/>
            <pc:sldMk cId="3540222877" sldId="292"/>
            <ac:graphicFrameMk id="24" creationId="{D1406BC6-9365-4CA3-B23E-63A81931FC97}"/>
          </ac:graphicFrameMkLst>
        </pc:graphicFrameChg>
        <pc:picChg chg="del">
          <ac:chgData name="Naveed Akbar" userId="2692c825-175a-4b6f-b809-d5b7071e5e2a" providerId="ADAL" clId="{D8A43C7B-6DE8-47F8-B3BD-FCD3F7377315}" dt="2022-04-04T07:10:54.365" v="151" actId="21"/>
          <ac:picMkLst>
            <pc:docMk/>
            <pc:sldMk cId="3540222877" sldId="292"/>
            <ac:picMk id="12" creationId="{CB11049F-6553-4805-8B97-A4F302B4499D}"/>
          </ac:picMkLst>
        </pc:picChg>
      </pc:sldChg>
      <pc:sldChg chg="modSp mod">
        <pc:chgData name="Naveed Akbar" userId="2692c825-175a-4b6f-b809-d5b7071e5e2a" providerId="ADAL" clId="{D8A43C7B-6DE8-47F8-B3BD-FCD3F7377315}" dt="2022-04-04T08:13:19.161" v="195" actId="20577"/>
        <pc:sldMkLst>
          <pc:docMk/>
          <pc:sldMk cId="2245806185" sldId="295"/>
        </pc:sldMkLst>
        <pc:spChg chg="mod">
          <ac:chgData name="Naveed Akbar" userId="2692c825-175a-4b6f-b809-d5b7071e5e2a" providerId="ADAL" clId="{D8A43C7B-6DE8-47F8-B3BD-FCD3F7377315}" dt="2022-04-04T08:13:19.161" v="195" actId="20577"/>
          <ac:spMkLst>
            <pc:docMk/>
            <pc:sldMk cId="2245806185" sldId="295"/>
            <ac:spMk id="4" creationId="{CC2449CA-6EF0-4446-BD0E-1AD6E323AA8D}"/>
          </ac:spMkLst>
        </pc:spChg>
      </pc:sldChg>
      <pc:sldChg chg="modNotesTx">
        <pc:chgData name="Naveed Akbar" userId="2692c825-175a-4b6f-b809-d5b7071e5e2a" providerId="ADAL" clId="{D8A43C7B-6DE8-47F8-B3BD-FCD3F7377315}" dt="2022-03-14T17:28:44.152" v="126" actId="20577"/>
        <pc:sldMkLst>
          <pc:docMk/>
          <pc:sldMk cId="311064386" sldId="296"/>
        </pc:sldMkLst>
      </pc:sldChg>
      <pc:sldChg chg="modSp mod">
        <pc:chgData name="Naveed Akbar" userId="2692c825-175a-4b6f-b809-d5b7071e5e2a" providerId="ADAL" clId="{D8A43C7B-6DE8-47F8-B3BD-FCD3F7377315}" dt="2022-04-04T17:06:38.625" v="234" actId="1035"/>
        <pc:sldMkLst>
          <pc:docMk/>
          <pc:sldMk cId="150716701" sldId="297"/>
        </pc:sldMkLst>
        <pc:spChg chg="mod">
          <ac:chgData name="Naveed Akbar" userId="2692c825-175a-4b6f-b809-d5b7071e5e2a" providerId="ADAL" clId="{D8A43C7B-6DE8-47F8-B3BD-FCD3F7377315}" dt="2022-04-04T17:06:31.823" v="204" actId="1076"/>
          <ac:spMkLst>
            <pc:docMk/>
            <pc:sldMk cId="150716701" sldId="297"/>
            <ac:spMk id="4" creationId="{43E168C3-CBE9-44DB-B2A4-1065FB157C92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11" creationId="{7936AA81-E35D-46AB-8DB6-76BB7E6DEB85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2" creationId="{26403175-E3C9-48AE-BB22-0355595A3C7A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3" creationId="{96081CD1-00EE-46CE-9DB3-843C506A2E48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4" creationId="{086E30AE-FD76-4BD2-8CE1-5AD993197C16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5" creationId="{B860A791-BF8F-4E5A-9A0F-9FA72C4D66B1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6" creationId="{1DA6E80B-8230-4EAB-8AD1-7EFB836457DE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7" creationId="{53EBB627-9D0A-4FE8-8733-BFEFF08AF56D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8" creationId="{CC65BCE8-2AC1-4E95-BD4E-C3F14560CBC3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29" creationId="{4D0CFC03-68A1-4646-B4CF-1E749B855C30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30" creationId="{A659B328-973A-4840-B96F-679C356D8CC2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31" creationId="{E33496C1-217D-400D-B996-0C86549573B8}"/>
          </ac:spMkLst>
        </pc:spChg>
        <pc:spChg chg="mod">
          <ac:chgData name="Naveed Akbar" userId="2692c825-175a-4b6f-b809-d5b7071e5e2a" providerId="ADAL" clId="{D8A43C7B-6DE8-47F8-B3BD-FCD3F7377315}" dt="2022-04-04T17:06:38.625" v="234" actId="1035"/>
          <ac:spMkLst>
            <pc:docMk/>
            <pc:sldMk cId="150716701" sldId="297"/>
            <ac:spMk id="32" creationId="{D736A112-51F3-4029-9B56-D563A68A2F1D}"/>
          </ac:spMkLst>
        </pc:spChg>
        <pc:picChg chg="mod">
          <ac:chgData name="Naveed Akbar" userId="2692c825-175a-4b6f-b809-d5b7071e5e2a" providerId="ADAL" clId="{D8A43C7B-6DE8-47F8-B3BD-FCD3F7377315}" dt="2022-04-04T17:06:38.625" v="234" actId="1035"/>
          <ac:picMkLst>
            <pc:docMk/>
            <pc:sldMk cId="150716701" sldId="297"/>
            <ac:picMk id="3" creationId="{1D9D7290-DD5E-4849-81A5-012CF4256F6A}"/>
          </ac:picMkLst>
        </pc:picChg>
      </pc:sldChg>
      <pc:sldChg chg="delSp modSp new mod modNotesTx">
        <pc:chgData name="Naveed Akbar" userId="2692c825-175a-4b6f-b809-d5b7071e5e2a" providerId="ADAL" clId="{D8A43C7B-6DE8-47F8-B3BD-FCD3F7377315}" dt="2022-04-04T17:06:08.203" v="202" actId="20577"/>
        <pc:sldMkLst>
          <pc:docMk/>
          <pc:sldMk cId="1046968970" sldId="298"/>
        </pc:sldMkLst>
        <pc:spChg chg="mod">
          <ac:chgData name="Naveed Akbar" userId="2692c825-175a-4b6f-b809-d5b7071e5e2a" providerId="ADAL" clId="{D8A43C7B-6DE8-47F8-B3BD-FCD3F7377315}" dt="2022-04-04T17:06:08.203" v="202" actId="20577"/>
          <ac:spMkLst>
            <pc:docMk/>
            <pc:sldMk cId="1046968970" sldId="298"/>
            <ac:spMk id="3" creationId="{9E893047-1C39-4326-82BD-AD6CD5CA3ACD}"/>
          </ac:spMkLst>
        </pc:spChg>
        <pc:spChg chg="mod">
          <ac:chgData name="Naveed Akbar" userId="2692c825-175a-4b6f-b809-d5b7071e5e2a" providerId="ADAL" clId="{D8A43C7B-6DE8-47F8-B3BD-FCD3F7377315}" dt="2022-04-04T17:06:02.797" v="200" actId="255"/>
          <ac:spMkLst>
            <pc:docMk/>
            <pc:sldMk cId="1046968970" sldId="298"/>
            <ac:spMk id="4" creationId="{E43356F5-BFBD-4598-ADE5-37885BE9443D}"/>
          </ac:spMkLst>
        </pc:spChg>
        <pc:spChg chg="del mod">
          <ac:chgData name="Naveed Akbar" userId="2692c825-175a-4b6f-b809-d5b7071e5e2a" providerId="ADAL" clId="{D8A43C7B-6DE8-47F8-B3BD-FCD3F7377315}" dt="2022-04-04T08:12:28.392" v="180"/>
          <ac:spMkLst>
            <pc:docMk/>
            <pc:sldMk cId="1046968970" sldId="298"/>
            <ac:spMk id="6" creationId="{2AAD7CDA-9BD3-4ABF-B055-7AC0AA45FC7B}"/>
          </ac:spMkLst>
        </pc:spChg>
      </pc:sldChg>
      <pc:sldChg chg="addSp modSp new mod">
        <pc:chgData name="Naveed Akbar" userId="2692c825-175a-4b6f-b809-d5b7071e5e2a" providerId="ADAL" clId="{D8A43C7B-6DE8-47F8-B3BD-FCD3F7377315}" dt="2022-04-04T08:12:48.062" v="183" actId="1076"/>
        <pc:sldMkLst>
          <pc:docMk/>
          <pc:sldMk cId="3882443425" sldId="299"/>
        </pc:sldMkLst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2" creationId="{E6F8555F-4157-41DF-90A3-E11D0A4DD58D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4" creationId="{2C08D443-CDD6-4818-9B58-08B0CDA1B523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5" creationId="{2AABCA8A-3719-4A81-8EA9-3F01211E81CA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6" creationId="{C3157871-BD48-4D27-AAAC-AB7FC7E024C0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7" creationId="{B1846A4E-8914-41FC-9BA5-6693ED2CA9C1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8" creationId="{6D41C8F0-BEB2-45AF-84F7-F521BF28FAF2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9" creationId="{8EF1F897-A6F1-42A8-BC42-F5E6F8AA0575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10" creationId="{4B936D76-B980-40EF-9613-E51163AFD9CE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11" creationId="{1CB6F33B-97E1-4AA6-A92F-C8AD307F8B31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12" creationId="{DA43A05B-4C45-47C3-98CA-5C061D9EC652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13" creationId="{E40F8364-D0EE-4AC4-A5DB-A82DA940BBA2}"/>
          </ac:spMkLst>
        </pc:spChg>
        <pc:spChg chg="add mod">
          <ac:chgData name="Naveed Akbar" userId="2692c825-175a-4b6f-b809-d5b7071e5e2a" providerId="ADAL" clId="{D8A43C7B-6DE8-47F8-B3BD-FCD3F7377315}" dt="2022-04-04T08:12:48.062" v="183" actId="1076"/>
          <ac:spMkLst>
            <pc:docMk/>
            <pc:sldMk cId="3882443425" sldId="299"/>
            <ac:spMk id="14" creationId="{DF4BE93F-0171-4B98-AACE-AD13273E1859}"/>
          </ac:spMkLst>
        </pc:spChg>
        <pc:picChg chg="add mod">
          <ac:chgData name="Naveed Akbar" userId="2692c825-175a-4b6f-b809-d5b7071e5e2a" providerId="ADAL" clId="{D8A43C7B-6DE8-47F8-B3BD-FCD3F7377315}" dt="2022-04-04T08:12:48.062" v="183" actId="1076"/>
          <ac:picMkLst>
            <pc:docMk/>
            <pc:sldMk cId="3882443425" sldId="299"/>
            <ac:picMk id="3" creationId="{F6B064F4-3691-4DAB-A014-ED711AD51EBC}"/>
          </ac:picMkLst>
        </pc:picChg>
      </pc:sldChg>
      <pc:sldChg chg="addSp modSp new">
        <pc:chgData name="Naveed Akbar" userId="2692c825-175a-4b6f-b809-d5b7071e5e2a" providerId="ADAL" clId="{D8A43C7B-6DE8-47F8-B3BD-FCD3F7377315}" dt="2022-04-04T08:12:55.472" v="184"/>
        <pc:sldMkLst>
          <pc:docMk/>
          <pc:sldMk cId="4211476223" sldId="300"/>
        </pc:sldMkLst>
        <pc:spChg chg="add mod">
          <ac:chgData name="Naveed Akbar" userId="2692c825-175a-4b6f-b809-d5b7071e5e2a" providerId="ADAL" clId="{D8A43C7B-6DE8-47F8-B3BD-FCD3F7377315}" dt="2022-04-04T08:12:55.472" v="184"/>
          <ac:spMkLst>
            <pc:docMk/>
            <pc:sldMk cId="4211476223" sldId="300"/>
            <ac:spMk id="2" creationId="{342D07D8-04DC-4BA8-B970-4AF497801B84}"/>
          </ac:spMkLst>
        </pc:spChg>
      </pc:sldChg>
      <pc:sldChg chg="addSp modSp new mod">
        <pc:chgData name="Naveed Akbar" userId="2692c825-175a-4b6f-b809-d5b7071e5e2a" providerId="ADAL" clId="{D8A43C7B-6DE8-47F8-B3BD-FCD3F7377315}" dt="2022-04-04T08:11:55.050" v="162" actId="20577"/>
        <pc:sldMkLst>
          <pc:docMk/>
          <pc:sldMk cId="3943144930" sldId="301"/>
        </pc:sldMkLst>
        <pc:spChg chg="add mod">
          <ac:chgData name="Naveed Akbar" userId="2692c825-175a-4b6f-b809-d5b7071e5e2a" providerId="ADAL" clId="{D8A43C7B-6DE8-47F8-B3BD-FCD3F7377315}" dt="2022-04-04T08:11:55.050" v="162" actId="20577"/>
          <ac:spMkLst>
            <pc:docMk/>
            <pc:sldMk cId="3943144930" sldId="301"/>
            <ac:spMk id="2" creationId="{4C522943-5189-4D69-9240-EC9693658B1D}"/>
          </ac:spMkLst>
        </pc:spChg>
      </pc:sldChg>
      <pc:sldChg chg="modSp add mod">
        <pc:chgData name="Naveed Akbar" userId="2692c825-175a-4b6f-b809-d5b7071e5e2a" providerId="ADAL" clId="{D8A43C7B-6DE8-47F8-B3BD-FCD3F7377315}" dt="2022-04-04T08:12:02.084" v="165" actId="20577"/>
        <pc:sldMkLst>
          <pc:docMk/>
          <pc:sldMk cId="3229208649" sldId="302"/>
        </pc:sldMkLst>
        <pc:spChg chg="mod">
          <ac:chgData name="Naveed Akbar" userId="2692c825-175a-4b6f-b809-d5b7071e5e2a" providerId="ADAL" clId="{D8A43C7B-6DE8-47F8-B3BD-FCD3F7377315}" dt="2022-04-04T08:12:02.084" v="165" actId="20577"/>
          <ac:spMkLst>
            <pc:docMk/>
            <pc:sldMk cId="3229208649" sldId="302"/>
            <ac:spMk id="2" creationId="{4C522943-5189-4D69-9240-EC9693658B1D}"/>
          </ac:spMkLst>
        </pc:spChg>
      </pc:sldChg>
      <pc:sldChg chg="modSp add mod">
        <pc:chgData name="Naveed Akbar" userId="2692c825-175a-4b6f-b809-d5b7071e5e2a" providerId="ADAL" clId="{D8A43C7B-6DE8-47F8-B3BD-FCD3F7377315}" dt="2022-04-04T08:12:07.637" v="168" actId="20577"/>
        <pc:sldMkLst>
          <pc:docMk/>
          <pc:sldMk cId="3754449741" sldId="303"/>
        </pc:sldMkLst>
        <pc:spChg chg="mod">
          <ac:chgData name="Naveed Akbar" userId="2692c825-175a-4b6f-b809-d5b7071e5e2a" providerId="ADAL" clId="{D8A43C7B-6DE8-47F8-B3BD-FCD3F7377315}" dt="2022-04-04T08:12:07.637" v="168" actId="20577"/>
          <ac:spMkLst>
            <pc:docMk/>
            <pc:sldMk cId="3754449741" sldId="303"/>
            <ac:spMk id="2" creationId="{4C522943-5189-4D69-9240-EC9693658B1D}"/>
          </ac:spMkLst>
        </pc:spChg>
      </pc:sldChg>
      <pc:sldChg chg="modSp add mod">
        <pc:chgData name="Naveed Akbar" userId="2692c825-175a-4b6f-b809-d5b7071e5e2a" providerId="ADAL" clId="{D8A43C7B-6DE8-47F8-B3BD-FCD3F7377315}" dt="2022-04-04T08:12:14.639" v="172" actId="20577"/>
        <pc:sldMkLst>
          <pc:docMk/>
          <pc:sldMk cId="3178937199" sldId="304"/>
        </pc:sldMkLst>
        <pc:spChg chg="mod">
          <ac:chgData name="Naveed Akbar" userId="2692c825-175a-4b6f-b809-d5b7071e5e2a" providerId="ADAL" clId="{D8A43C7B-6DE8-47F8-B3BD-FCD3F7377315}" dt="2022-04-04T08:12:14.639" v="172" actId="20577"/>
          <ac:spMkLst>
            <pc:docMk/>
            <pc:sldMk cId="3178937199" sldId="304"/>
            <ac:spMk id="2" creationId="{4C522943-5189-4D69-9240-EC9693658B1D}"/>
          </ac:spMkLst>
        </pc:spChg>
      </pc:sldChg>
    </pc:docChg>
  </pc:docChgLst>
  <pc:docChgLst>
    <pc:chgData name="Daan Paget" userId="e73696ca-9c8e-48ba-8788-2af4d5f1165c" providerId="ADAL" clId="{2D978BC1-9851-403B-B220-12EAE903E1C8}"/>
    <pc:docChg chg="modSld">
      <pc:chgData name="Daan Paget" userId="e73696ca-9c8e-48ba-8788-2af4d5f1165c" providerId="ADAL" clId="{2D978BC1-9851-403B-B220-12EAE903E1C8}" dt="2022-08-25T08:05:42.333" v="1"/>
      <pc:docMkLst>
        <pc:docMk/>
      </pc:docMkLst>
      <pc:sldChg chg="addSp delSp modSp">
        <pc:chgData name="Daan Paget" userId="e73696ca-9c8e-48ba-8788-2af4d5f1165c" providerId="ADAL" clId="{2D978BC1-9851-403B-B220-12EAE903E1C8}" dt="2022-08-25T08:05:42.333" v="1"/>
        <pc:sldMkLst>
          <pc:docMk/>
          <pc:sldMk cId="638977199" sldId="307"/>
        </pc:sldMkLst>
        <pc:graphicFrameChg chg="add del mod">
          <ac:chgData name="Daan Paget" userId="e73696ca-9c8e-48ba-8788-2af4d5f1165c" providerId="ADAL" clId="{2D978BC1-9851-403B-B220-12EAE903E1C8}" dt="2022-08-25T08:05:42.333" v="1"/>
          <ac:graphicFrameMkLst>
            <pc:docMk/>
            <pc:sldMk cId="638977199" sldId="307"/>
            <ac:graphicFrameMk id="3" creationId="{AD1D578B-672D-8B03-924B-79B21236E57F}"/>
          </ac:graphicFrameMkLst>
        </pc:graphicFrameChg>
      </pc:sldChg>
    </pc:docChg>
  </pc:docChgLst>
  <pc:docChgLst>
    <pc:chgData name="Daan Paget" userId="S::lady6151@ox.ac.uk::e73696ca-9c8e-48ba-8788-2af4d5f1165c" providerId="AD" clId="Web-{A1EAB34C-8E94-B081-BF2F-B7F955A46983}"/>
    <pc:docChg chg="sldOrd">
      <pc:chgData name="Daan Paget" userId="S::lady6151@ox.ac.uk::e73696ca-9c8e-48ba-8788-2af4d5f1165c" providerId="AD" clId="Web-{A1EAB34C-8E94-B081-BF2F-B7F955A46983}" dt="2022-01-19T18:57:04.835" v="0"/>
      <pc:docMkLst>
        <pc:docMk/>
      </pc:docMkLst>
      <pc:sldChg chg="ord">
        <pc:chgData name="Daan Paget" userId="S::lady6151@ox.ac.uk::e73696ca-9c8e-48ba-8788-2af4d5f1165c" providerId="AD" clId="Web-{A1EAB34C-8E94-B081-BF2F-B7F955A46983}" dt="2022-01-19T18:57:04.835" v="0"/>
        <pc:sldMkLst>
          <pc:docMk/>
          <pc:sldMk cId="637739345" sldId="291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EC936-7505-4386-B652-4B101526EA47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B365-4FA5-4B53-9B78-5DCC6009C2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033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61B365-4FA5-4B53-9B78-5DCC6009C20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575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E1B19-5114-45B2-B0BB-2FF8132C97C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67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60638" y="1143000"/>
            <a:ext cx="17367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E1B19-5114-45B2-B0BB-2FF8132C97C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067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E1B19-5114-45B2-B0BB-2FF8132C97C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49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E1B19-5114-45B2-B0BB-2FF8132C97C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1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82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5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21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42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11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229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411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94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90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2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53DE8-9A31-4635-8A9A-44E36B6D0843}" type="datetimeFigureOut">
              <a:rPr lang="en-GB" smtClean="0"/>
              <a:t>22/09/2022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6EBFE-654C-46DA-A759-B736616608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943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27.emf"/><Relationship Id="rId3" Type="http://schemas.openxmlformats.org/officeDocument/2006/relationships/image" Target="../media/image28.emf"/><Relationship Id="rId7" Type="http://schemas.openxmlformats.org/officeDocument/2006/relationships/image" Target="../media/image24.emf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6.emf"/><Relationship Id="rId5" Type="http://schemas.openxmlformats.org/officeDocument/2006/relationships/image" Target="../media/image23.e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21.e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e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0.emf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9.emf"/><Relationship Id="rId1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E893047-1C39-4326-82BD-AD6CD5CA3ACD}"/>
              </a:ext>
            </a:extLst>
          </p:cNvPr>
          <p:cNvSpPr txBox="1"/>
          <p:nvPr/>
        </p:nvSpPr>
        <p:spPr>
          <a:xfrm>
            <a:off x="708660" y="1452535"/>
            <a:ext cx="5681980" cy="3067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Comparative and Integrated Analysis of Plasma Extracellular </a:t>
            </a:r>
            <a:r>
              <a:rPr lang="en-US" sz="1800" dirty="0" smtClean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Vesicle </a:t>
            </a:r>
            <a:r>
              <a:rPr lang="en-US" sz="18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Isolation Methods in Healthy Volunteers and Patients Following Myocardial Infarction.</a:t>
            </a: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endParaRPr lang="en-US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18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Daan Paget</a:t>
            </a:r>
            <a:r>
              <a:rPr lang="en-GB" sz="1800" dirty="0">
                <a:ea typeface="Calibri" panose="020F0502020204030204" pitchFamily="34" charset="0"/>
                <a:cs typeface="Calibri" panose="020F0502020204030204" pitchFamily="34" charset="0"/>
              </a:rPr>
              <a:t> et al.</a:t>
            </a:r>
            <a:endParaRPr lang="en-GB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356F5-BFBD-4598-ADE5-37885BE9443D}"/>
              </a:ext>
            </a:extLst>
          </p:cNvPr>
          <p:cNvSpPr txBox="1"/>
          <p:nvPr/>
        </p:nvSpPr>
        <p:spPr>
          <a:xfrm>
            <a:off x="708660" y="377632"/>
            <a:ext cx="5681980" cy="833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sz="2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Supplemental Materials </a:t>
            </a:r>
            <a:endParaRPr lang="en-GB" sz="2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68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522943-5189-4D69-9240-EC9693658B1D}"/>
              </a:ext>
            </a:extLst>
          </p:cNvPr>
          <p:cNvSpPr txBox="1"/>
          <p:nvPr/>
        </p:nvSpPr>
        <p:spPr>
          <a:xfrm>
            <a:off x="182789" y="139925"/>
            <a:ext cx="5484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/>
              <a:t>Supplemental Figure 9</a:t>
            </a:r>
            <a:endParaRPr lang="en-GB" sz="3200" b="1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3D8222-2595-4086-B486-7D64B75A8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0" y="1056468"/>
            <a:ext cx="2880000" cy="38349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1EA7A0-C5CB-49B4-ADC1-8B1C61DE0325}"/>
              </a:ext>
            </a:extLst>
          </p:cNvPr>
          <p:cNvSpPr txBox="1"/>
          <p:nvPr/>
        </p:nvSpPr>
        <p:spPr>
          <a:xfrm>
            <a:off x="1080587" y="1050993"/>
            <a:ext cx="188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Cer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(d18:0/24:0)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A78468CD-6233-48CF-8FAE-EADA0F11FE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895725"/>
              </p:ext>
            </p:extLst>
          </p:nvPr>
        </p:nvGraphicFramePr>
        <p:xfrm>
          <a:off x="398382" y="4841940"/>
          <a:ext cx="2880000" cy="3717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Prism 9" r:id="rId4" imgW="3727765" imgH="4811658" progId="Prism9.Document">
                  <p:embed/>
                </p:oleObj>
              </mc:Choice>
              <mc:Fallback>
                <p:oleObj name="Prism 9" r:id="rId4" imgW="3727765" imgH="4811658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A78468CD-6233-48CF-8FAE-EADA0F11FE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8382" y="4841940"/>
                        <a:ext cx="2880000" cy="3717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2123CA9A-611A-4C29-802B-F7060880BB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049517"/>
              </p:ext>
            </p:extLst>
          </p:nvPr>
        </p:nvGraphicFramePr>
        <p:xfrm>
          <a:off x="398233" y="8668472"/>
          <a:ext cx="2880000" cy="3717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ism 9" r:id="rId6" imgW="3727765" imgH="4811658" progId="Prism9.Document">
                  <p:embed/>
                </p:oleObj>
              </mc:Choice>
              <mc:Fallback>
                <p:oleObj name="Prism 9" r:id="rId6" imgW="3727765" imgH="4811658" progId="Prism9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2123CA9A-611A-4C29-802B-F7060880BB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8233" y="8668472"/>
                        <a:ext cx="2880000" cy="37177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F0CDC6DE-4455-4F47-A5C3-0B86E64C35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860539"/>
              </p:ext>
            </p:extLst>
          </p:nvPr>
        </p:nvGraphicFramePr>
        <p:xfrm>
          <a:off x="3528818" y="1050993"/>
          <a:ext cx="2880000" cy="3840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Prism 9" r:id="rId8" imgW="3608560" imgH="4811658" progId="Prism9.Document">
                  <p:embed/>
                </p:oleObj>
              </mc:Choice>
              <mc:Fallback>
                <p:oleObj name="Prism 9" r:id="rId8" imgW="3608560" imgH="4811658" progId="Prism9.Document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F0CDC6DE-4455-4F47-A5C3-0B86E64C35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28818" y="1050993"/>
                        <a:ext cx="2880000" cy="38404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3C6A430E-6958-4211-9B7E-8A20709CA8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985637"/>
              </p:ext>
            </p:extLst>
          </p:nvPr>
        </p:nvGraphicFramePr>
        <p:xfrm>
          <a:off x="3419566" y="8730746"/>
          <a:ext cx="2880000" cy="3655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Prism 9" r:id="rId10" imgW="3791509" imgH="4811658" progId="Prism9.Document">
                  <p:embed/>
                </p:oleObj>
              </mc:Choice>
              <mc:Fallback>
                <p:oleObj name="Prism 9" r:id="rId10" imgW="3791509" imgH="4811658" progId="Prism9.Document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3C6A430E-6958-4211-9B7E-8A20709CA8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19566" y="8730746"/>
                        <a:ext cx="2880000" cy="3655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6C27D11F-5D64-43D7-AECB-B23E83F7BA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721077"/>
              </p:ext>
            </p:extLst>
          </p:nvPr>
        </p:nvGraphicFramePr>
        <p:xfrm>
          <a:off x="3421140" y="4854078"/>
          <a:ext cx="2880000" cy="3655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Prism 9" r:id="rId12" imgW="3791509" imgH="4811658" progId="Prism9.Document">
                  <p:embed/>
                </p:oleObj>
              </mc:Choice>
              <mc:Fallback>
                <p:oleObj name="Prism 9" r:id="rId12" imgW="3791509" imgH="4811658" progId="Prism9.Document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6C27D11F-5D64-43D7-AECB-B23E83F7BA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21140" y="4854078"/>
                        <a:ext cx="2880000" cy="3655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184E5467-8133-48C7-A980-F6488C5CD005}"/>
              </a:ext>
            </a:extLst>
          </p:cNvPr>
          <p:cNvSpPr txBox="1"/>
          <p:nvPr/>
        </p:nvSpPr>
        <p:spPr>
          <a:xfrm>
            <a:off x="4136509" y="1029279"/>
            <a:ext cx="188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SM(d18:1/18:0)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5C0699-0E04-47C9-BB3B-AC3528ADA79A}"/>
              </a:ext>
            </a:extLst>
          </p:cNvPr>
          <p:cNvSpPr txBox="1"/>
          <p:nvPr/>
        </p:nvSpPr>
        <p:spPr>
          <a:xfrm>
            <a:off x="1054818" y="5091247"/>
            <a:ext cx="188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SM(d18:1/24:0)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B3FB6B-74A7-4842-A82A-6A9308739CAF}"/>
              </a:ext>
            </a:extLst>
          </p:cNvPr>
          <p:cNvSpPr txBox="1"/>
          <p:nvPr/>
        </p:nvSpPr>
        <p:spPr>
          <a:xfrm>
            <a:off x="1047291" y="8896825"/>
            <a:ext cx="188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SM(d18:1/24:1)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9949044-CE06-4E53-8FE2-C99903E73E24}"/>
              </a:ext>
            </a:extLst>
          </p:cNvPr>
          <p:cNvSpPr txBox="1"/>
          <p:nvPr/>
        </p:nvSpPr>
        <p:spPr>
          <a:xfrm>
            <a:off x="4170165" y="8896825"/>
            <a:ext cx="188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SM(d18:1/18:1)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7DF9565-483B-47F3-BBDA-697319C8CF05}"/>
              </a:ext>
            </a:extLst>
          </p:cNvPr>
          <p:cNvSpPr txBox="1"/>
          <p:nvPr/>
        </p:nvSpPr>
        <p:spPr>
          <a:xfrm>
            <a:off x="4109205" y="5091247"/>
            <a:ext cx="188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Cer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(d18:0/22:0)</a:t>
            </a:r>
          </a:p>
        </p:txBody>
      </p:sp>
    </p:spTree>
    <p:extLst>
      <p:ext uri="{BB962C8B-B14F-4D97-AF65-F5344CB8AC3E}">
        <p14:creationId xmlns:p14="http://schemas.microsoft.com/office/powerpoint/2010/main" val="3943144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522943-5189-4D69-9240-EC9693658B1D}"/>
              </a:ext>
            </a:extLst>
          </p:cNvPr>
          <p:cNvSpPr txBox="1"/>
          <p:nvPr/>
        </p:nvSpPr>
        <p:spPr>
          <a:xfrm>
            <a:off x="288970" y="195895"/>
            <a:ext cx="5484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/>
              <a:t>Supplemental Figure 10</a:t>
            </a:r>
            <a:endParaRPr lang="en-GB" sz="32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36B277-46BB-41FC-BEEF-4548D4F5CCC9}"/>
              </a:ext>
            </a:extLst>
          </p:cNvPr>
          <p:cNvSpPr txBox="1"/>
          <p:nvPr/>
        </p:nvSpPr>
        <p:spPr>
          <a:xfrm>
            <a:off x="2485571" y="1372585"/>
            <a:ext cx="1884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err="1"/>
              <a:t>Cer</a:t>
            </a:r>
            <a:r>
              <a:rPr lang="en-GB"/>
              <a:t>(d18:0/22:0)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59DDE56-7FEF-485E-B407-7B28E062A5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18879"/>
              </p:ext>
            </p:extLst>
          </p:nvPr>
        </p:nvGraphicFramePr>
        <p:xfrm>
          <a:off x="1393371" y="8317555"/>
          <a:ext cx="3754437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Prism 9" r:id="rId3" imgW="3755135" imgH="3073555" progId="Prism9.Document">
                  <p:embed/>
                </p:oleObj>
              </mc:Choice>
              <mc:Fallback>
                <p:oleObj name="Prism 9" r:id="rId3" imgW="3755135" imgH="3073555" progId="Prism9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59DDE56-7FEF-485E-B407-7B28E062A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93371" y="8317555"/>
                        <a:ext cx="3754437" cy="307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CA6531E-51D7-4910-AFF2-96853B6E52F6}"/>
              </a:ext>
            </a:extLst>
          </p:cNvPr>
          <p:cNvSpPr txBox="1"/>
          <p:nvPr/>
        </p:nvSpPr>
        <p:spPr>
          <a:xfrm>
            <a:off x="2485571" y="8317555"/>
            <a:ext cx="1886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SM(d18:1/18:1)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FE67410D-0E9F-4369-89EC-D3825AA473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806898"/>
              </p:ext>
            </p:extLst>
          </p:nvPr>
        </p:nvGraphicFramePr>
        <p:xfrm>
          <a:off x="1393825" y="4827588"/>
          <a:ext cx="3754438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Prism 9" r:id="rId5" imgW="3755135" imgH="3073555" progId="Prism9.Document">
                  <p:embed/>
                </p:oleObj>
              </mc:Choice>
              <mc:Fallback>
                <p:oleObj name="Prism 9" r:id="rId5" imgW="3755135" imgH="3073555" progId="Prism9.Document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FE67410D-0E9F-4369-89EC-D3825AA473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93825" y="4827588"/>
                        <a:ext cx="3754438" cy="307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C6D193A-5328-4F9D-A4ED-6403D717568A}"/>
              </a:ext>
            </a:extLst>
          </p:cNvPr>
          <p:cNvSpPr txBox="1"/>
          <p:nvPr/>
        </p:nvSpPr>
        <p:spPr>
          <a:xfrm>
            <a:off x="2323525" y="4907748"/>
            <a:ext cx="2208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err="1">
                <a:latin typeface="Arial" panose="020B0604020202020204" pitchFamily="34" charset="0"/>
                <a:cs typeface="Arial" panose="020B0604020202020204" pitchFamily="34" charset="0"/>
              </a:rPr>
              <a:t>Sphingoanine</a:t>
            </a:r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 (d18:0)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ADDC910-4927-40EC-8B8B-9B78A712DD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5504602"/>
              </p:ext>
            </p:extLst>
          </p:nvPr>
        </p:nvGraphicFramePr>
        <p:xfrm>
          <a:off x="1393825" y="1336707"/>
          <a:ext cx="3754438" cy="307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Prism 9" r:id="rId7" imgW="3755135" imgH="3073555" progId="Prism9.Document">
                  <p:embed/>
                </p:oleObj>
              </mc:Choice>
              <mc:Fallback>
                <p:oleObj name="Prism 9" r:id="rId7" imgW="3755135" imgH="3073555" progId="Prism9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9ADDC910-4927-40EC-8B8B-9B78A712DD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93825" y="1336707"/>
                        <a:ext cx="3754438" cy="3073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CDE25B2-92BF-432A-8651-5DD673A991A4}"/>
              </a:ext>
            </a:extLst>
          </p:cNvPr>
          <p:cNvSpPr txBox="1"/>
          <p:nvPr/>
        </p:nvSpPr>
        <p:spPr>
          <a:xfrm>
            <a:off x="1142281" y="4661526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B</a:t>
            </a:r>
            <a:endParaRPr lang="en-GB" sz="20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B6BC7A-E2DF-4BA5-BCE0-E1C5229840A9}"/>
              </a:ext>
            </a:extLst>
          </p:cNvPr>
          <p:cNvSpPr txBox="1"/>
          <p:nvPr/>
        </p:nvSpPr>
        <p:spPr>
          <a:xfrm>
            <a:off x="1142281" y="1126363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A</a:t>
            </a:r>
            <a:endParaRPr lang="en-GB" sz="2000" b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22AD00-4C07-4405-9D11-E4D215965331}"/>
              </a:ext>
            </a:extLst>
          </p:cNvPr>
          <p:cNvSpPr txBox="1"/>
          <p:nvPr/>
        </p:nvSpPr>
        <p:spPr>
          <a:xfrm>
            <a:off x="1142281" y="8196689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C</a:t>
            </a:r>
            <a:endParaRPr lang="en-GB" sz="2000" b="1"/>
          </a:p>
        </p:txBody>
      </p:sp>
    </p:spTree>
    <p:extLst>
      <p:ext uri="{BB962C8B-B14F-4D97-AF65-F5344CB8AC3E}">
        <p14:creationId xmlns:p14="http://schemas.microsoft.com/office/powerpoint/2010/main" val="3520763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AFC27B-2D31-4C82-8C68-B8A4AE04428B}"/>
              </a:ext>
            </a:extLst>
          </p:cNvPr>
          <p:cNvSpPr txBox="1"/>
          <p:nvPr/>
        </p:nvSpPr>
        <p:spPr>
          <a:xfrm>
            <a:off x="269048" y="422154"/>
            <a:ext cx="642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1</a:t>
            </a:r>
            <a:endParaRPr lang="en-GB" sz="2800" b="1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784744"/>
              </p:ext>
            </p:extLst>
          </p:nvPr>
        </p:nvGraphicFramePr>
        <p:xfrm>
          <a:off x="439738" y="1160463"/>
          <a:ext cx="5822950" cy="385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Prism 9" r:id="rId3" imgW="6865267" imgH="4546585" progId="Prism9.Document">
                  <p:embed/>
                </p:oleObj>
              </mc:Choice>
              <mc:Fallback>
                <p:oleObj name="Prism 9" r:id="rId3" imgW="6865267" imgH="4546585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9738" y="1160463"/>
                        <a:ext cx="5822950" cy="385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9048" y="1159711"/>
            <a:ext cx="51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347906"/>
              </p:ext>
            </p:extLst>
          </p:nvPr>
        </p:nvGraphicFramePr>
        <p:xfrm>
          <a:off x="269048" y="5321386"/>
          <a:ext cx="5620307" cy="3493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9" r:id="rId5" imgW="4366285" imgH="2714755" progId="Prism9.Document">
                  <p:embed/>
                </p:oleObj>
              </mc:Choice>
              <mc:Fallback>
                <p:oleObj name="Prism 9" r:id="rId5" imgW="4366285" imgH="2714755" progId="Prism9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69048" y="5321386"/>
                        <a:ext cx="5620307" cy="3493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5159" y="5275033"/>
            <a:ext cx="51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38977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AAFC27B-2D31-4C82-8C68-B8A4AE04428B}"/>
              </a:ext>
            </a:extLst>
          </p:cNvPr>
          <p:cNvSpPr txBox="1"/>
          <p:nvPr/>
        </p:nvSpPr>
        <p:spPr>
          <a:xfrm>
            <a:off x="269048" y="422154"/>
            <a:ext cx="642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2</a:t>
            </a:r>
            <a:endParaRPr lang="en-GB" sz="2800" b="1"/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D1406BC6-9365-4CA3-B23E-63A81931FC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386262"/>
              </p:ext>
            </p:extLst>
          </p:nvPr>
        </p:nvGraphicFramePr>
        <p:xfrm>
          <a:off x="801688" y="1165225"/>
          <a:ext cx="3871912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Prism 9" r:id="rId4" imgW="7661167" imgH="8041159" progId="Prism9.Document">
                  <p:embed/>
                </p:oleObj>
              </mc:Choice>
              <mc:Fallback>
                <p:oleObj name="Prism 9" r:id="rId4" imgW="7661167" imgH="8041159" progId="Prism9.Document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D1406BC6-9365-4CA3-B23E-63A81931F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1688" y="1165225"/>
                        <a:ext cx="3871912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022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6F8555F-4157-41DF-90A3-E11D0A4DD58D}"/>
              </a:ext>
            </a:extLst>
          </p:cNvPr>
          <p:cNvSpPr txBox="1"/>
          <p:nvPr/>
        </p:nvSpPr>
        <p:spPr>
          <a:xfrm>
            <a:off x="232275" y="275119"/>
            <a:ext cx="4275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3</a:t>
            </a:r>
            <a:endParaRPr lang="en-GB" sz="2800" b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B064F4-3691-4DAB-A014-ED711AD51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15" y="1034099"/>
            <a:ext cx="5501370" cy="3779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08D443-CDD6-4818-9B58-08B0CDA1B523}"/>
              </a:ext>
            </a:extLst>
          </p:cNvPr>
          <p:cNvSpPr/>
          <p:nvPr/>
        </p:nvSpPr>
        <p:spPr>
          <a:xfrm>
            <a:off x="4950325" y="4377267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ABCA8A-3719-4A81-8EA9-3F01211E81CA}"/>
              </a:ext>
            </a:extLst>
          </p:cNvPr>
          <p:cNvSpPr/>
          <p:nvPr/>
        </p:nvSpPr>
        <p:spPr>
          <a:xfrm>
            <a:off x="5802495" y="2114127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157871-BD48-4D27-AAAC-AB7FC7E024C0}"/>
              </a:ext>
            </a:extLst>
          </p:cNvPr>
          <p:cNvSpPr/>
          <p:nvPr/>
        </p:nvSpPr>
        <p:spPr>
          <a:xfrm>
            <a:off x="1620385" y="4560147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846A4E-8914-41FC-9BA5-6693ED2CA9C1}"/>
              </a:ext>
            </a:extLst>
          </p:cNvPr>
          <p:cNvSpPr/>
          <p:nvPr/>
        </p:nvSpPr>
        <p:spPr>
          <a:xfrm>
            <a:off x="317365" y="2297007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41C8F0-BEB2-45AF-84F7-F521BF28FAF2}"/>
              </a:ext>
            </a:extLst>
          </p:cNvPr>
          <p:cNvSpPr/>
          <p:nvPr/>
        </p:nvSpPr>
        <p:spPr>
          <a:xfrm>
            <a:off x="337685" y="2223347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F1F897-A6F1-42A8-BC42-F5E6F8AA0575}"/>
              </a:ext>
            </a:extLst>
          </p:cNvPr>
          <p:cNvSpPr/>
          <p:nvPr/>
        </p:nvSpPr>
        <p:spPr>
          <a:xfrm>
            <a:off x="2857365" y="937527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936D76-B980-40EF-9613-E51163AFD9CE}"/>
              </a:ext>
            </a:extLst>
          </p:cNvPr>
          <p:cNvSpPr txBox="1"/>
          <p:nvPr/>
        </p:nvSpPr>
        <p:spPr>
          <a:xfrm>
            <a:off x="3041698" y="989345"/>
            <a:ext cx="155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B6F33B-97E1-4AA6-A92F-C8AD307F8B31}"/>
              </a:ext>
            </a:extLst>
          </p:cNvPr>
          <p:cNvSpPr txBox="1"/>
          <p:nvPr/>
        </p:nvSpPr>
        <p:spPr>
          <a:xfrm>
            <a:off x="5327515" y="1873136"/>
            <a:ext cx="155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Immunoaffinity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43A05B-4C45-47C3-98CA-5C061D9EC652}"/>
              </a:ext>
            </a:extLst>
          </p:cNvPr>
          <p:cNvSpPr txBox="1"/>
          <p:nvPr/>
        </p:nvSpPr>
        <p:spPr>
          <a:xfrm>
            <a:off x="5025255" y="4339724"/>
            <a:ext cx="155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0F8364-D0EE-4AC4-A5DB-A82DA940BBA2}"/>
              </a:ext>
            </a:extLst>
          </p:cNvPr>
          <p:cNvSpPr txBox="1"/>
          <p:nvPr/>
        </p:nvSpPr>
        <p:spPr>
          <a:xfrm>
            <a:off x="1092065" y="4600961"/>
            <a:ext cx="2142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Acoustic trapping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4BE93F-0171-4B98-AACE-AD13273E1859}"/>
              </a:ext>
            </a:extLst>
          </p:cNvPr>
          <p:cNvSpPr txBox="1"/>
          <p:nvPr/>
        </p:nvSpPr>
        <p:spPr>
          <a:xfrm>
            <a:off x="232275" y="2069458"/>
            <a:ext cx="2142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</a:p>
        </p:txBody>
      </p:sp>
    </p:spTree>
    <p:extLst>
      <p:ext uri="{BB962C8B-B14F-4D97-AF65-F5344CB8AC3E}">
        <p14:creationId xmlns:p14="http://schemas.microsoft.com/office/powerpoint/2010/main" val="3882443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FB8ACB9-4BD3-46BD-8E36-0B7C5C2056F4}"/>
              </a:ext>
            </a:extLst>
          </p:cNvPr>
          <p:cNvSpPr/>
          <p:nvPr/>
        </p:nvSpPr>
        <p:spPr>
          <a:xfrm>
            <a:off x="2716819" y="6695529"/>
            <a:ext cx="1565909" cy="288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26A7E8-5C9D-40A8-975E-80C4E8C3E3ED}"/>
              </a:ext>
            </a:extLst>
          </p:cNvPr>
          <p:cNvSpPr txBox="1"/>
          <p:nvPr/>
        </p:nvSpPr>
        <p:spPr>
          <a:xfrm>
            <a:off x="192482" y="7816533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B</a:t>
            </a:r>
            <a:endParaRPr lang="en-GB" sz="2000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24E4F8-31A9-4916-A52F-2DABD18B1A2E}"/>
              </a:ext>
            </a:extLst>
          </p:cNvPr>
          <p:cNvSpPr txBox="1"/>
          <p:nvPr/>
        </p:nvSpPr>
        <p:spPr>
          <a:xfrm>
            <a:off x="-745557" y="9572909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Ultracentrifugation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8E5FD4-3D6C-4C87-BFDF-FF62B440F9FD}"/>
              </a:ext>
            </a:extLst>
          </p:cNvPr>
          <p:cNvSpPr txBox="1"/>
          <p:nvPr/>
        </p:nvSpPr>
        <p:spPr>
          <a:xfrm>
            <a:off x="-745557" y="9954187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2897AD-2BC5-469E-ACD6-B6BFF7AD6D6D}"/>
              </a:ext>
            </a:extLst>
          </p:cNvPr>
          <p:cNvSpPr txBox="1"/>
          <p:nvPr/>
        </p:nvSpPr>
        <p:spPr>
          <a:xfrm>
            <a:off x="-770286" y="10325185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Acoustic trapping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46D2F3-236A-4918-A5FD-750939CB173B}"/>
              </a:ext>
            </a:extLst>
          </p:cNvPr>
          <p:cNvSpPr txBox="1"/>
          <p:nvPr/>
        </p:nvSpPr>
        <p:spPr>
          <a:xfrm>
            <a:off x="-770284" y="10700591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FA6296-BB4D-49DA-BE1A-B1A1DE961BC3}"/>
              </a:ext>
            </a:extLst>
          </p:cNvPr>
          <p:cNvSpPr txBox="1"/>
          <p:nvPr/>
        </p:nvSpPr>
        <p:spPr>
          <a:xfrm>
            <a:off x="-770282" y="11072860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Immunoaffinity</a:t>
            </a:r>
            <a:endParaRPr lang="en-GB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7238E001-CB7F-46EB-A131-6828896A8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923471"/>
              </p:ext>
            </p:extLst>
          </p:nvPr>
        </p:nvGraphicFramePr>
        <p:xfrm>
          <a:off x="1497792" y="8596887"/>
          <a:ext cx="5264640" cy="2819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2192">
                  <a:extLst>
                    <a:ext uri="{9D8B030D-6E8A-4147-A177-3AD203B41FA5}">
                      <a16:colId xmlns:a16="http://schemas.microsoft.com/office/drawing/2014/main" val="3961376326"/>
                    </a:ext>
                  </a:extLst>
                </a:gridCol>
                <a:gridCol w="682688">
                  <a:extLst>
                    <a:ext uri="{9D8B030D-6E8A-4147-A177-3AD203B41FA5}">
                      <a16:colId xmlns:a16="http://schemas.microsoft.com/office/drawing/2014/main" val="2184015232"/>
                    </a:ext>
                  </a:extLst>
                </a:gridCol>
                <a:gridCol w="1072192">
                  <a:extLst>
                    <a:ext uri="{9D8B030D-6E8A-4147-A177-3AD203B41FA5}">
                      <a16:colId xmlns:a16="http://schemas.microsoft.com/office/drawing/2014/main" val="3312863637"/>
                    </a:ext>
                  </a:extLst>
                </a:gridCol>
                <a:gridCol w="682688">
                  <a:extLst>
                    <a:ext uri="{9D8B030D-6E8A-4147-A177-3AD203B41FA5}">
                      <a16:colId xmlns:a16="http://schemas.microsoft.com/office/drawing/2014/main" val="112466955"/>
                    </a:ext>
                  </a:extLst>
                </a:gridCol>
                <a:gridCol w="1072192">
                  <a:extLst>
                    <a:ext uri="{9D8B030D-6E8A-4147-A177-3AD203B41FA5}">
                      <a16:colId xmlns:a16="http://schemas.microsoft.com/office/drawing/2014/main" val="1786251692"/>
                    </a:ext>
                  </a:extLst>
                </a:gridCol>
                <a:gridCol w="682688">
                  <a:extLst>
                    <a:ext uri="{9D8B030D-6E8A-4147-A177-3AD203B41FA5}">
                      <a16:colId xmlns:a16="http://schemas.microsoft.com/office/drawing/2014/main" val="2867494270"/>
                    </a:ext>
                  </a:extLst>
                </a:gridCol>
              </a:tblGrid>
              <a:tr h="370841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EVpedia</a:t>
                      </a:r>
                      <a:endParaRPr lang="en-GB" sz="11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GB" sz="11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Exocarta</a:t>
                      </a:r>
                      <a:endParaRPr lang="en-GB" sz="11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GB" sz="11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Vesiclepedia</a:t>
                      </a:r>
                      <a:endParaRPr lang="en-GB" sz="11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GB" sz="11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084183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in</a:t>
                      </a:r>
                      <a:r>
                        <a:rPr lang="en-GB" sz="1100" b="1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common</a:t>
                      </a:r>
                      <a:endParaRPr lang="en-GB" sz="11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in</a:t>
                      </a:r>
                      <a:r>
                        <a:rPr lang="en-GB" sz="1100" b="1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common</a:t>
                      </a:r>
                      <a:endParaRPr lang="en-GB" sz="11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in</a:t>
                      </a:r>
                      <a:r>
                        <a:rPr lang="en-GB" sz="1100" b="1" baseline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common</a:t>
                      </a:r>
                      <a:endParaRPr lang="en-GB" sz="11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</a:p>
                  </a:txBody>
                  <a:tcPr marT="45721" marB="45721">
                    <a:solidFill>
                      <a:schemeClr val="bg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218921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16.2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5.6E-12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6.8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7.8E-04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12.2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3.9E-08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39736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3.1E-05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2.3E-02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2.3E-02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715458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1.6E-07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5.7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1.6E-03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6.9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2.1E-04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879103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16.4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3.9E-11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9.0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4.8E-05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10.4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3.9E-06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671331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31.3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3.4E-07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18.8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4.8E-04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GB" sz="11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25.0</a:t>
                      </a:r>
                    </a:p>
                  </a:txBody>
                  <a:tcPr marT="45721" marB="4572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1.5E-05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951001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DDA891A1-3FC7-4086-9C39-C7108F214DF0}"/>
              </a:ext>
            </a:extLst>
          </p:cNvPr>
          <p:cNvGraphicFramePr>
            <a:graphicFrameLocks noGrp="1"/>
          </p:cNvGraphicFramePr>
          <p:nvPr/>
        </p:nvGraphicFramePr>
        <p:xfrm>
          <a:off x="3890737" y="4664391"/>
          <a:ext cx="2781721" cy="139732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173480">
                  <a:extLst>
                    <a:ext uri="{9D8B030D-6E8A-4147-A177-3AD203B41FA5}">
                      <a16:colId xmlns:a16="http://schemas.microsoft.com/office/drawing/2014/main" val="2555465485"/>
                    </a:ext>
                  </a:extLst>
                </a:gridCol>
                <a:gridCol w="764240">
                  <a:extLst>
                    <a:ext uri="{9D8B030D-6E8A-4147-A177-3AD203B41FA5}">
                      <a16:colId xmlns:a16="http://schemas.microsoft.com/office/drawing/2014/main" val="2629049521"/>
                    </a:ext>
                  </a:extLst>
                </a:gridCol>
                <a:gridCol w="844001">
                  <a:extLst>
                    <a:ext uri="{9D8B030D-6E8A-4147-A177-3AD203B41FA5}">
                      <a16:colId xmlns:a16="http://schemas.microsoft.com/office/drawing/2014/main" val="3356777066"/>
                    </a:ext>
                  </a:extLst>
                </a:gridCol>
              </a:tblGrid>
              <a:tr h="280035">
                <a:tc>
                  <a:txBody>
                    <a:bodyPr/>
                    <a:lstStyle/>
                    <a:p>
                      <a:pPr algn="ctr"/>
                      <a:r>
                        <a:rPr lang="en-GB" sz="600" b="1"/>
                        <a:t>SEC - GO term</a:t>
                      </a:r>
                      <a:endParaRPr lang="en-GB" sz="6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 Enrichment Score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False discovery rate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337026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6858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Blood </a:t>
                      </a:r>
                      <a:r>
                        <a:rPr lang="en-GB" sz="600" b="1" kern="12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microparticle</a:t>
                      </a:r>
                      <a:endParaRPr lang="en-GB" sz="600" b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&gt;100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9.45E-93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808863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Extracellular space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9.30E-45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1443620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Extracellular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9.04E-42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873651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Extracellular exosome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7.97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2.61E-40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9029664"/>
                  </a:ext>
                </a:extLst>
              </a:tr>
              <a:tr h="374333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 Extracellular membrane-bounded organelle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2.62E-40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69442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FB9850D5-112F-4655-9623-A18652AE8D31}"/>
              </a:ext>
            </a:extLst>
          </p:cNvPr>
          <p:cNvSpPr txBox="1"/>
          <p:nvPr/>
        </p:nvSpPr>
        <p:spPr>
          <a:xfrm>
            <a:off x="752581" y="4440090"/>
            <a:ext cx="31405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>
                <a:latin typeface="Arial" panose="020B0604020202020204" pitchFamily="34" charset="0"/>
                <a:cs typeface="Arial" panose="020B0604020202020204" pitchFamily="34" charset="0"/>
              </a:rPr>
              <a:t>Gene Ontology (GO) enrichment score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7E3DB7-BE7D-48FF-BF17-9281A700D266}"/>
              </a:ext>
            </a:extLst>
          </p:cNvPr>
          <p:cNvSpPr txBox="1"/>
          <p:nvPr/>
        </p:nvSpPr>
        <p:spPr>
          <a:xfrm rot="16200000">
            <a:off x="-2186060" y="1961089"/>
            <a:ext cx="47994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>
                <a:latin typeface="Arial" panose="020B0604020202020204" pitchFamily="34" charset="0"/>
                <a:cs typeface="Arial" panose="020B0604020202020204" pitchFamily="34" charset="0"/>
              </a:rPr>
              <a:t>- log (false discovery rate corrected p-value)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127EDC5-03CB-431E-88F8-54CFA951A6A2}"/>
              </a:ext>
            </a:extLst>
          </p:cNvPr>
          <p:cNvSpPr/>
          <p:nvPr/>
        </p:nvSpPr>
        <p:spPr>
          <a:xfrm>
            <a:off x="499875" y="5019583"/>
            <a:ext cx="125730" cy="127371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80EC94C-7960-4554-9E1E-33C014A21FA9}"/>
              </a:ext>
            </a:extLst>
          </p:cNvPr>
          <p:cNvSpPr/>
          <p:nvPr/>
        </p:nvSpPr>
        <p:spPr>
          <a:xfrm>
            <a:off x="501078" y="5474987"/>
            <a:ext cx="125730" cy="12737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A846E60-E6FB-48D5-AAA4-90D90FB86857}"/>
              </a:ext>
            </a:extLst>
          </p:cNvPr>
          <p:cNvSpPr/>
          <p:nvPr/>
        </p:nvSpPr>
        <p:spPr>
          <a:xfrm>
            <a:off x="503038" y="5698434"/>
            <a:ext cx="125730" cy="127371"/>
          </a:xfrm>
          <a:prstGeom prst="ellipse">
            <a:avLst/>
          </a:prstGeom>
          <a:solidFill>
            <a:srgbClr val="0064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6105895-F094-4754-B5C9-4BE7E195C482}"/>
              </a:ext>
            </a:extLst>
          </p:cNvPr>
          <p:cNvSpPr/>
          <p:nvPr/>
        </p:nvSpPr>
        <p:spPr>
          <a:xfrm>
            <a:off x="499875" y="5247285"/>
            <a:ext cx="125730" cy="127371"/>
          </a:xfrm>
          <a:prstGeom prst="ellipse">
            <a:avLst/>
          </a:prstGeom>
          <a:solidFill>
            <a:srgbClr val="FF8C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07FF88A-3236-40CC-9CAC-0E0ABC1FEFC6}"/>
              </a:ext>
            </a:extLst>
          </p:cNvPr>
          <p:cNvSpPr/>
          <p:nvPr/>
        </p:nvSpPr>
        <p:spPr>
          <a:xfrm>
            <a:off x="499875" y="4795581"/>
            <a:ext cx="125730" cy="127371"/>
          </a:xfrm>
          <a:prstGeom prst="ellipse">
            <a:avLst/>
          </a:prstGeom>
          <a:solidFill>
            <a:srgbClr val="A02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A1FFA29-14E0-4716-A661-49EA1EE0A3E0}"/>
              </a:ext>
            </a:extLst>
          </p:cNvPr>
          <p:cNvSpPr txBox="1"/>
          <p:nvPr/>
        </p:nvSpPr>
        <p:spPr>
          <a:xfrm>
            <a:off x="606964" y="4736218"/>
            <a:ext cx="31405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0ADF224-F72E-4EB6-A9B7-3193A4781A16}"/>
              </a:ext>
            </a:extLst>
          </p:cNvPr>
          <p:cNvSpPr txBox="1"/>
          <p:nvPr/>
        </p:nvSpPr>
        <p:spPr>
          <a:xfrm>
            <a:off x="615280" y="4959638"/>
            <a:ext cx="31405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05B2CF6-9869-491C-87D9-F84DAFF0DA8D}"/>
              </a:ext>
            </a:extLst>
          </p:cNvPr>
          <p:cNvSpPr txBox="1"/>
          <p:nvPr/>
        </p:nvSpPr>
        <p:spPr>
          <a:xfrm>
            <a:off x="615280" y="5202518"/>
            <a:ext cx="31405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>
                <a:latin typeface="Arial" panose="020B0604020202020204" pitchFamily="34" charset="0"/>
                <a:cs typeface="Arial" panose="020B0604020202020204" pitchFamily="34" charset="0"/>
              </a:rPr>
              <a:t>Acoustic trapping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8748DA-4E12-4CF9-8122-4B2423CBF35D}"/>
              </a:ext>
            </a:extLst>
          </p:cNvPr>
          <p:cNvSpPr txBox="1"/>
          <p:nvPr/>
        </p:nvSpPr>
        <p:spPr>
          <a:xfrm>
            <a:off x="628768" y="5421767"/>
            <a:ext cx="31405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8CE12E0-A9F6-48BF-86FD-5F8FF8E15F2C}"/>
              </a:ext>
            </a:extLst>
          </p:cNvPr>
          <p:cNvSpPr txBox="1"/>
          <p:nvPr/>
        </p:nvSpPr>
        <p:spPr>
          <a:xfrm>
            <a:off x="612156" y="5634585"/>
            <a:ext cx="31405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>
                <a:latin typeface="Arial" panose="020B0604020202020204" pitchFamily="34" charset="0"/>
                <a:cs typeface="Arial" panose="020B0604020202020204" pitchFamily="34" charset="0"/>
              </a:rPr>
              <a:t>Immunoaffinity</a:t>
            </a:r>
          </a:p>
        </p:txBody>
      </p:sp>
      <p:graphicFrame>
        <p:nvGraphicFramePr>
          <p:cNvPr id="42" name="Table 26">
            <a:extLst>
              <a:ext uri="{FF2B5EF4-FFF2-40B4-BE49-F238E27FC236}">
                <a16:creationId xmlns:a16="http://schemas.microsoft.com/office/drawing/2014/main" id="{B59C7DBF-FF51-4C87-AAC4-94F8B5AAE0D6}"/>
              </a:ext>
            </a:extLst>
          </p:cNvPr>
          <p:cNvGraphicFramePr>
            <a:graphicFrameLocks noGrp="1"/>
          </p:cNvGraphicFramePr>
          <p:nvPr/>
        </p:nvGraphicFramePr>
        <p:xfrm>
          <a:off x="3901437" y="344006"/>
          <a:ext cx="2789233" cy="130302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31392">
                  <a:extLst>
                    <a:ext uri="{9D8B030D-6E8A-4147-A177-3AD203B41FA5}">
                      <a16:colId xmlns:a16="http://schemas.microsoft.com/office/drawing/2014/main" val="2555465485"/>
                    </a:ext>
                  </a:extLst>
                </a:gridCol>
                <a:gridCol w="762885">
                  <a:extLst>
                    <a:ext uri="{9D8B030D-6E8A-4147-A177-3AD203B41FA5}">
                      <a16:colId xmlns:a16="http://schemas.microsoft.com/office/drawing/2014/main" val="2431976413"/>
                    </a:ext>
                  </a:extLst>
                </a:gridCol>
                <a:gridCol w="794956">
                  <a:extLst>
                    <a:ext uri="{9D8B030D-6E8A-4147-A177-3AD203B41FA5}">
                      <a16:colId xmlns:a16="http://schemas.microsoft.com/office/drawing/2014/main" val="2900981317"/>
                    </a:ext>
                  </a:extLst>
                </a:gridCol>
              </a:tblGrid>
              <a:tr h="280035"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UC - GO term</a:t>
                      </a: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 Enrichment Score</a:t>
                      </a: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False discovery rate</a:t>
                      </a: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337026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Blood </a:t>
                      </a:r>
                      <a:r>
                        <a:rPr lang="en-GB" sz="600" b="1" kern="12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microparticle</a:t>
                      </a:r>
                      <a:endParaRPr lang="en-GB" sz="600" b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&gt;100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1.46E-92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808863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Extracellular space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5.77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1.29E-49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1443620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Extracellular membrane-bounded organelle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7.97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1.11E-46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3873651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Extracellular exosome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8.05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1.17E-46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9029664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 Extracellular organelle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7.97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1.33E-46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5569442"/>
                  </a:ext>
                </a:extLst>
              </a:tr>
            </a:tbl>
          </a:graphicData>
        </a:graphic>
      </p:graphicFrame>
      <p:graphicFrame>
        <p:nvGraphicFramePr>
          <p:cNvPr id="43" name="Table 26">
            <a:extLst>
              <a:ext uri="{FF2B5EF4-FFF2-40B4-BE49-F238E27FC236}">
                <a16:creationId xmlns:a16="http://schemas.microsoft.com/office/drawing/2014/main" id="{E6CA34DE-2200-4D0D-A66A-E25B268418C0}"/>
              </a:ext>
            </a:extLst>
          </p:cNvPr>
          <p:cNvGraphicFramePr>
            <a:graphicFrameLocks noGrp="1"/>
          </p:cNvGraphicFramePr>
          <p:nvPr/>
        </p:nvGraphicFramePr>
        <p:xfrm>
          <a:off x="3890737" y="1724603"/>
          <a:ext cx="2786491" cy="13973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88357">
                  <a:extLst>
                    <a:ext uri="{9D8B030D-6E8A-4147-A177-3AD203B41FA5}">
                      <a16:colId xmlns:a16="http://schemas.microsoft.com/office/drawing/2014/main" val="2555465485"/>
                    </a:ext>
                  </a:extLst>
                </a:gridCol>
                <a:gridCol w="743502">
                  <a:extLst>
                    <a:ext uri="{9D8B030D-6E8A-4147-A177-3AD203B41FA5}">
                      <a16:colId xmlns:a16="http://schemas.microsoft.com/office/drawing/2014/main" val="1457785727"/>
                    </a:ext>
                  </a:extLst>
                </a:gridCol>
                <a:gridCol w="854632">
                  <a:extLst>
                    <a:ext uri="{9D8B030D-6E8A-4147-A177-3AD203B41FA5}">
                      <a16:colId xmlns:a16="http://schemas.microsoft.com/office/drawing/2014/main" val="1186817330"/>
                    </a:ext>
                  </a:extLst>
                </a:gridCol>
              </a:tblGrid>
              <a:tr h="374333"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Precipitation - GO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 Enrichment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False discovery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337026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Blood </a:t>
                      </a:r>
                      <a:r>
                        <a:rPr lang="en-GB" sz="600" b="1" kern="12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microparticle</a:t>
                      </a:r>
                      <a:endParaRPr lang="en-GB" sz="600" b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92.92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4.79E-65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808863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6858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Extracellular space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1.86E-39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1443620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Extracellular region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3.87E-37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873651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Extracellular membrane-bounded organelle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1.19E-32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9029664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 Extracellular exosome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1.29E-32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69442"/>
                  </a:ext>
                </a:extLst>
              </a:tr>
            </a:tbl>
          </a:graphicData>
        </a:graphic>
      </p:graphicFrame>
      <p:graphicFrame>
        <p:nvGraphicFramePr>
          <p:cNvPr id="44" name="Table 26">
            <a:extLst>
              <a:ext uri="{FF2B5EF4-FFF2-40B4-BE49-F238E27FC236}">
                <a16:creationId xmlns:a16="http://schemas.microsoft.com/office/drawing/2014/main" id="{2F3952D1-D9FC-4018-A71E-A0F0BAA4B6BC}"/>
              </a:ext>
            </a:extLst>
          </p:cNvPr>
          <p:cNvGraphicFramePr>
            <a:graphicFrameLocks noGrp="1"/>
          </p:cNvGraphicFramePr>
          <p:nvPr/>
        </p:nvGraphicFramePr>
        <p:xfrm>
          <a:off x="3890737" y="6137119"/>
          <a:ext cx="2781720" cy="130302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221997">
                  <a:extLst>
                    <a:ext uri="{9D8B030D-6E8A-4147-A177-3AD203B41FA5}">
                      <a16:colId xmlns:a16="http://schemas.microsoft.com/office/drawing/2014/main" val="2555465485"/>
                    </a:ext>
                  </a:extLst>
                </a:gridCol>
                <a:gridCol w="772107">
                  <a:extLst>
                    <a:ext uri="{9D8B030D-6E8A-4147-A177-3AD203B41FA5}">
                      <a16:colId xmlns:a16="http://schemas.microsoft.com/office/drawing/2014/main" val="2975721987"/>
                    </a:ext>
                  </a:extLst>
                </a:gridCol>
                <a:gridCol w="787616">
                  <a:extLst>
                    <a:ext uri="{9D8B030D-6E8A-4147-A177-3AD203B41FA5}">
                      <a16:colId xmlns:a16="http://schemas.microsoft.com/office/drawing/2014/main" val="3297762990"/>
                    </a:ext>
                  </a:extLst>
                </a:gridCol>
              </a:tblGrid>
              <a:tr h="280035"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Immunoaffinity - GO term.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 Enrichment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False discovery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337026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6858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Blood </a:t>
                      </a:r>
                      <a:r>
                        <a:rPr lang="en-GB" sz="600" b="1" kern="12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microparticle</a:t>
                      </a:r>
                      <a:endParaRPr lang="en-GB" sz="600" b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&gt;100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1.88E-20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808863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6858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Extracellular space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6.08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1.77E-9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1443620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 marL="0" marR="0" lvl="0" indent="0" algn="l" defTabSz="6858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Extracellular membrane-bounded organelle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4.30E-9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873651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Extracellular organelle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5.16E-9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9029664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algn="l" defTabSz="685834" rtl="0" eaLnBrk="1" latinLnBrk="0" hangingPunct="1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 Extracellular vesicle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685834" rtl="0" eaLnBrk="1" latinLnBrk="0" hangingPunct="1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8.43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685834" rtl="0" eaLnBrk="1" latinLnBrk="0" hangingPunct="1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6.38E-9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69442"/>
                  </a:ext>
                </a:extLst>
              </a:tr>
            </a:tbl>
          </a:graphicData>
        </a:graphic>
      </p:graphicFrame>
      <p:graphicFrame>
        <p:nvGraphicFramePr>
          <p:cNvPr id="45" name="Table 26">
            <a:extLst>
              <a:ext uri="{FF2B5EF4-FFF2-40B4-BE49-F238E27FC236}">
                <a16:creationId xmlns:a16="http://schemas.microsoft.com/office/drawing/2014/main" id="{F99137D3-8B54-464C-822D-D8C064B53F9C}"/>
              </a:ext>
            </a:extLst>
          </p:cNvPr>
          <p:cNvGraphicFramePr>
            <a:graphicFrameLocks noGrp="1"/>
          </p:cNvGraphicFramePr>
          <p:nvPr/>
        </p:nvGraphicFramePr>
        <p:xfrm>
          <a:off x="3890737" y="3193783"/>
          <a:ext cx="2781721" cy="13973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82625">
                  <a:extLst>
                    <a:ext uri="{9D8B030D-6E8A-4147-A177-3AD203B41FA5}">
                      <a16:colId xmlns:a16="http://schemas.microsoft.com/office/drawing/2014/main" val="2555465485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4014981952"/>
                    </a:ext>
                  </a:extLst>
                </a:gridCol>
                <a:gridCol w="806616">
                  <a:extLst>
                    <a:ext uri="{9D8B030D-6E8A-4147-A177-3AD203B41FA5}">
                      <a16:colId xmlns:a16="http://schemas.microsoft.com/office/drawing/2014/main" val="1734560670"/>
                    </a:ext>
                  </a:extLst>
                </a:gridCol>
              </a:tblGrid>
              <a:tr h="280035">
                <a:tc>
                  <a:txBody>
                    <a:bodyPr/>
                    <a:lstStyle/>
                    <a:p>
                      <a:pPr algn="ctr"/>
                      <a:r>
                        <a:rPr lang="en-GB" sz="600" b="1"/>
                        <a:t>Acoustic trapping - GO term</a:t>
                      </a:r>
                      <a:endParaRPr lang="en-GB" sz="6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 Enrichment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False discovery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337026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6858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Blood </a:t>
                      </a:r>
                      <a:r>
                        <a:rPr lang="en-GB" sz="600" b="1" kern="120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microparticle</a:t>
                      </a:r>
                      <a:endParaRPr lang="en-GB" sz="600" b="1" kern="1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98.81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5.76E-98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808863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Extracellular space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9.74E-54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1443620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Extracellular exosome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1.17E-50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3873651"/>
                  </a:ext>
                </a:extLst>
              </a:tr>
              <a:tr h="374333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Extracellular membrane-bounded organelle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1.18E-50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9029664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pPr algn="l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 Extracellular organelle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b="1" kern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1.41E-60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56944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254" y="1496439"/>
            <a:ext cx="3475655" cy="2962370"/>
          </a:xfrm>
          <a:prstGeom prst="rect">
            <a:avLst/>
          </a:prstGeom>
        </p:spPr>
      </p:pic>
      <p:sp>
        <p:nvSpPr>
          <p:cNvPr id="6" name="Left Brace 5"/>
          <p:cNvSpPr/>
          <p:nvPr/>
        </p:nvSpPr>
        <p:spPr>
          <a:xfrm rot="5400000">
            <a:off x="2325055" y="12037293"/>
            <a:ext cx="179066" cy="1628774"/>
          </a:xfrm>
          <a:prstGeom prst="leftBrace">
            <a:avLst>
              <a:gd name="adj1" fmla="val 0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Left Brace 40"/>
          <p:cNvSpPr/>
          <p:nvPr/>
        </p:nvSpPr>
        <p:spPr>
          <a:xfrm rot="5400000">
            <a:off x="4069472" y="12037293"/>
            <a:ext cx="179066" cy="1628774"/>
          </a:xfrm>
          <a:prstGeom prst="leftBrace">
            <a:avLst>
              <a:gd name="adj1" fmla="val 0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Left Brace 45"/>
          <p:cNvSpPr/>
          <p:nvPr/>
        </p:nvSpPr>
        <p:spPr>
          <a:xfrm rot="5400000">
            <a:off x="5823023" y="12028159"/>
            <a:ext cx="160799" cy="1628774"/>
          </a:xfrm>
          <a:prstGeom prst="leftBrace">
            <a:avLst>
              <a:gd name="adj1" fmla="val 0"/>
              <a:gd name="adj2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2B05EDD-20F0-4B5A-A4D2-8A19EFC2727D}"/>
              </a:ext>
            </a:extLst>
          </p:cNvPr>
          <p:cNvCxnSpPr/>
          <p:nvPr/>
        </p:nvCxnSpPr>
        <p:spPr>
          <a:xfrm>
            <a:off x="5097289" y="1645123"/>
            <a:ext cx="853931" cy="0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994ACA5-E858-4695-84DB-1596B20EBF3C}"/>
              </a:ext>
            </a:extLst>
          </p:cNvPr>
          <p:cNvSpPr txBox="1"/>
          <p:nvPr/>
        </p:nvSpPr>
        <p:spPr>
          <a:xfrm>
            <a:off x="146415" y="52526"/>
            <a:ext cx="548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4</a:t>
            </a:r>
            <a:endParaRPr lang="en-GB" sz="2800" b="1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A16ADFD-280B-4693-B589-0A1F848DB0D9}"/>
              </a:ext>
            </a:extLst>
          </p:cNvPr>
          <p:cNvSpPr txBox="1"/>
          <p:nvPr/>
        </p:nvSpPr>
        <p:spPr>
          <a:xfrm>
            <a:off x="191744" y="750064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A</a:t>
            </a:r>
            <a:endParaRPr lang="en-GB" sz="2000" b="1"/>
          </a:p>
        </p:txBody>
      </p:sp>
    </p:spTree>
    <p:extLst>
      <p:ext uri="{BB962C8B-B14F-4D97-AF65-F5344CB8AC3E}">
        <p14:creationId xmlns:p14="http://schemas.microsoft.com/office/powerpoint/2010/main" val="1621017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E168C3-CBE9-44DB-B2A4-1065FB157C92}"/>
              </a:ext>
            </a:extLst>
          </p:cNvPr>
          <p:cNvSpPr txBox="1"/>
          <p:nvPr/>
        </p:nvSpPr>
        <p:spPr>
          <a:xfrm>
            <a:off x="162560" y="460599"/>
            <a:ext cx="548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5 </a:t>
            </a:r>
            <a:endParaRPr lang="en-GB" sz="2800" b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24E4F8-31A9-4916-A52F-2DABD18B1A2E}"/>
              </a:ext>
            </a:extLst>
          </p:cNvPr>
          <p:cNvSpPr txBox="1"/>
          <p:nvPr/>
        </p:nvSpPr>
        <p:spPr>
          <a:xfrm rot="18817707">
            <a:off x="2889687" y="2182872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8E5FD4-3D6C-4C87-BFDF-FF62B440F9FD}"/>
              </a:ext>
            </a:extLst>
          </p:cNvPr>
          <p:cNvSpPr txBox="1"/>
          <p:nvPr/>
        </p:nvSpPr>
        <p:spPr>
          <a:xfrm rot="18817707">
            <a:off x="3593271" y="2189113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2897AD-2BC5-469E-ACD6-B6BFF7AD6D6D}"/>
              </a:ext>
            </a:extLst>
          </p:cNvPr>
          <p:cNvSpPr txBox="1"/>
          <p:nvPr/>
        </p:nvSpPr>
        <p:spPr>
          <a:xfrm rot="18817707">
            <a:off x="4244190" y="2158987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Acoustic trapping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46D2F3-236A-4918-A5FD-750939CB173B}"/>
              </a:ext>
            </a:extLst>
          </p:cNvPr>
          <p:cNvSpPr txBox="1"/>
          <p:nvPr/>
        </p:nvSpPr>
        <p:spPr>
          <a:xfrm rot="18817707">
            <a:off x="4919674" y="2159554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FA6296-BB4D-49DA-BE1A-B1A1DE961BC3}"/>
              </a:ext>
            </a:extLst>
          </p:cNvPr>
          <p:cNvSpPr txBox="1"/>
          <p:nvPr/>
        </p:nvSpPr>
        <p:spPr>
          <a:xfrm rot="18817707">
            <a:off x="5492797" y="2189115"/>
            <a:ext cx="2268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Immunoaffinity</a:t>
            </a:r>
          </a:p>
        </p:txBody>
      </p:sp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7238E001-CB7F-46EB-A131-6828896A89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401758"/>
              </p:ext>
            </p:extLst>
          </p:nvPr>
        </p:nvGraphicFramePr>
        <p:xfrm>
          <a:off x="3077709" y="3235948"/>
          <a:ext cx="3211385" cy="2595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277">
                  <a:extLst>
                    <a:ext uri="{9D8B030D-6E8A-4147-A177-3AD203B41FA5}">
                      <a16:colId xmlns:a16="http://schemas.microsoft.com/office/drawing/2014/main" val="3961376326"/>
                    </a:ext>
                  </a:extLst>
                </a:gridCol>
                <a:gridCol w="642277">
                  <a:extLst>
                    <a:ext uri="{9D8B030D-6E8A-4147-A177-3AD203B41FA5}">
                      <a16:colId xmlns:a16="http://schemas.microsoft.com/office/drawing/2014/main" val="2184015232"/>
                    </a:ext>
                  </a:extLst>
                </a:gridCol>
                <a:gridCol w="642277">
                  <a:extLst>
                    <a:ext uri="{9D8B030D-6E8A-4147-A177-3AD203B41FA5}">
                      <a16:colId xmlns:a16="http://schemas.microsoft.com/office/drawing/2014/main" val="3312863637"/>
                    </a:ext>
                  </a:extLst>
                </a:gridCol>
                <a:gridCol w="642277">
                  <a:extLst>
                    <a:ext uri="{9D8B030D-6E8A-4147-A177-3AD203B41FA5}">
                      <a16:colId xmlns:a16="http://schemas.microsoft.com/office/drawing/2014/main" val="904198113"/>
                    </a:ext>
                  </a:extLst>
                </a:gridCol>
                <a:gridCol w="642277">
                  <a:extLst>
                    <a:ext uri="{9D8B030D-6E8A-4147-A177-3AD203B41FA5}">
                      <a16:colId xmlns:a16="http://schemas.microsoft.com/office/drawing/2014/main" val="2849710769"/>
                    </a:ext>
                  </a:extLst>
                </a:gridCol>
              </a:tblGrid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39736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715458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879103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671331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951001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811363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/ 74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/ 62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/ 87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/ 67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/ 16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136444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-883920" y="3283263"/>
            <a:ext cx="3847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De Menezes-Neto et al. 2015 – </a:t>
            </a:r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ExoSpin</a:t>
            </a:r>
            <a:endParaRPr lang="en-GB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2560" y="3620909"/>
            <a:ext cx="2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De Menezes-Neto et al. 2015 – SEC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7495" y="5490340"/>
            <a:ext cx="2686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Veerman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 et al. 2021 – Exo-Easy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1819" y="4393843"/>
            <a:ext cx="237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Veerman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 et al. 2021 – Izon35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1819" y="4756167"/>
            <a:ext cx="237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Veerman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 et al. 2021 – Izon70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3220" y="5128016"/>
            <a:ext cx="2600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Veerman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 et al. 2021 - </a:t>
            </a:r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Optiprep</a:t>
            </a:r>
            <a:endParaRPr lang="en-GB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7495" y="4008737"/>
            <a:ext cx="2686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Veerman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 et al. 2021 – </a:t>
            </a:r>
            <a:r>
              <a:rPr lang="en-GB" sz="1200" b="1" err="1">
                <a:latin typeface="Arial" panose="020B0604020202020204" pitchFamily="34" charset="0"/>
                <a:cs typeface="Arial" panose="020B0604020202020204" pitchFamily="34" charset="0"/>
              </a:rPr>
              <a:t>ExoQuick</a:t>
            </a:r>
            <a:endParaRPr lang="en-GB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28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9D7290-DD5E-4849-81A5-012CF4256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11" y="1444302"/>
            <a:ext cx="5966977" cy="40999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E168C3-CBE9-44DB-B2A4-1065FB157C92}"/>
              </a:ext>
            </a:extLst>
          </p:cNvPr>
          <p:cNvSpPr txBox="1"/>
          <p:nvPr/>
        </p:nvSpPr>
        <p:spPr>
          <a:xfrm>
            <a:off x="246785" y="500301"/>
            <a:ext cx="548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6 </a:t>
            </a:r>
            <a:endParaRPr lang="en-GB" sz="2800" b="1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403175-E3C9-48AE-BB22-0355595A3C7A}"/>
              </a:ext>
            </a:extLst>
          </p:cNvPr>
          <p:cNvSpPr/>
          <p:nvPr/>
        </p:nvSpPr>
        <p:spPr>
          <a:xfrm>
            <a:off x="2758708" y="5524149"/>
            <a:ext cx="754380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36AA81-E35D-46AB-8DB6-76BB7E6DEB85}"/>
              </a:ext>
            </a:extLst>
          </p:cNvPr>
          <p:cNvSpPr/>
          <p:nvPr/>
        </p:nvSpPr>
        <p:spPr>
          <a:xfrm>
            <a:off x="2978015" y="1373547"/>
            <a:ext cx="899503" cy="3657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C65BCE8-2AC1-4E95-BD4E-C3F14560CBC3}"/>
              </a:ext>
            </a:extLst>
          </p:cNvPr>
          <p:cNvSpPr/>
          <p:nvPr/>
        </p:nvSpPr>
        <p:spPr>
          <a:xfrm>
            <a:off x="6031327" y="2751117"/>
            <a:ext cx="543094" cy="307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D0CFC03-68A1-4646-B4CF-1E749B855C30}"/>
              </a:ext>
            </a:extLst>
          </p:cNvPr>
          <p:cNvSpPr/>
          <p:nvPr/>
        </p:nvSpPr>
        <p:spPr>
          <a:xfrm>
            <a:off x="5000532" y="5072575"/>
            <a:ext cx="543094" cy="307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659B328-973A-4840-B96F-679C356D8CC2}"/>
              </a:ext>
            </a:extLst>
          </p:cNvPr>
          <p:cNvSpPr/>
          <p:nvPr/>
        </p:nvSpPr>
        <p:spPr>
          <a:xfrm>
            <a:off x="1733014" y="5298016"/>
            <a:ext cx="543094" cy="226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3496C1-217D-400D-B996-0C86549573B8}"/>
              </a:ext>
            </a:extLst>
          </p:cNvPr>
          <p:cNvSpPr/>
          <p:nvPr/>
        </p:nvSpPr>
        <p:spPr>
          <a:xfrm>
            <a:off x="287388" y="2944090"/>
            <a:ext cx="588912" cy="251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736A112-51F3-4029-9B56-D563A68A2F1D}"/>
              </a:ext>
            </a:extLst>
          </p:cNvPr>
          <p:cNvSpPr/>
          <p:nvPr/>
        </p:nvSpPr>
        <p:spPr>
          <a:xfrm>
            <a:off x="306438" y="2879365"/>
            <a:ext cx="588912" cy="251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081CD1-00EE-46CE-9DB3-843C506A2E48}"/>
              </a:ext>
            </a:extLst>
          </p:cNvPr>
          <p:cNvSpPr txBox="1"/>
          <p:nvPr/>
        </p:nvSpPr>
        <p:spPr>
          <a:xfrm>
            <a:off x="5303520" y="2284238"/>
            <a:ext cx="155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Immunoaffinity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6E30AE-FD76-4BD2-8CE1-5AD993197C16}"/>
              </a:ext>
            </a:extLst>
          </p:cNvPr>
          <p:cNvSpPr txBox="1"/>
          <p:nvPr/>
        </p:nvSpPr>
        <p:spPr>
          <a:xfrm>
            <a:off x="5193371" y="4990239"/>
            <a:ext cx="155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SEC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60A791-BF8F-4E5A-9A0F-9FA72C4D66B1}"/>
              </a:ext>
            </a:extLst>
          </p:cNvPr>
          <p:cNvSpPr txBox="1"/>
          <p:nvPr/>
        </p:nvSpPr>
        <p:spPr>
          <a:xfrm>
            <a:off x="993408" y="5206579"/>
            <a:ext cx="2142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Acoustic trapping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A6E80B-8230-4EAB-8AD1-7EFB836457DE}"/>
              </a:ext>
            </a:extLst>
          </p:cNvPr>
          <p:cNvSpPr txBox="1"/>
          <p:nvPr/>
        </p:nvSpPr>
        <p:spPr>
          <a:xfrm>
            <a:off x="45819" y="2592171"/>
            <a:ext cx="2142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EBB627-9D0A-4FE8-8733-BFEFF08AF56D}"/>
              </a:ext>
            </a:extLst>
          </p:cNvPr>
          <p:cNvSpPr txBox="1"/>
          <p:nvPr/>
        </p:nvSpPr>
        <p:spPr>
          <a:xfrm>
            <a:off x="3100278" y="1389663"/>
            <a:ext cx="1554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UC</a:t>
            </a:r>
          </a:p>
        </p:txBody>
      </p:sp>
    </p:spTree>
    <p:extLst>
      <p:ext uri="{BB962C8B-B14F-4D97-AF65-F5344CB8AC3E}">
        <p14:creationId xmlns:p14="http://schemas.microsoft.com/office/powerpoint/2010/main" val="150716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2449CA-6EF0-4446-BD0E-1AD6E323AA8D}"/>
              </a:ext>
            </a:extLst>
          </p:cNvPr>
          <p:cNvSpPr txBox="1"/>
          <p:nvPr/>
        </p:nvSpPr>
        <p:spPr>
          <a:xfrm>
            <a:off x="113233" y="190846"/>
            <a:ext cx="548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/>
              <a:t>Supplemental Figure 7</a:t>
            </a:r>
            <a:endParaRPr lang="en-GB" sz="2800" b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914EC6-34EE-49D5-A64F-FB8A500900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12" b="9399"/>
          <a:stretch/>
        </p:blipFill>
        <p:spPr>
          <a:xfrm>
            <a:off x="3519001" y="5974079"/>
            <a:ext cx="3057487" cy="16468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A8F7C8-79E4-491B-B2FC-894BF135B0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571"/>
          <a:stretch/>
        </p:blipFill>
        <p:spPr>
          <a:xfrm>
            <a:off x="3575027" y="8127694"/>
            <a:ext cx="2606029" cy="15655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6B292F-BD4A-4C21-9836-79EF90542A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732"/>
          <a:stretch/>
        </p:blipFill>
        <p:spPr>
          <a:xfrm>
            <a:off x="499184" y="1203898"/>
            <a:ext cx="2606039" cy="15984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FEA88D-CE00-4A89-87D7-2D84052077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997"/>
          <a:stretch/>
        </p:blipFill>
        <p:spPr>
          <a:xfrm>
            <a:off x="3476930" y="1239493"/>
            <a:ext cx="2996243" cy="18323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85952A-155B-4D42-B6F5-E31AA0143D0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732"/>
          <a:stretch/>
        </p:blipFill>
        <p:spPr>
          <a:xfrm>
            <a:off x="543362" y="3533559"/>
            <a:ext cx="2606038" cy="15984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0B8363-662E-4D8B-B72B-FB71DE6879B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9964"/>
          <a:stretch/>
        </p:blipFill>
        <p:spPr>
          <a:xfrm>
            <a:off x="3555577" y="3443121"/>
            <a:ext cx="2779042" cy="17192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4C51EA-B497-4D51-88AE-90AEA895F96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732"/>
          <a:stretch/>
        </p:blipFill>
        <p:spPr>
          <a:xfrm>
            <a:off x="532538" y="5921010"/>
            <a:ext cx="2606038" cy="159844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3546F4C-5173-4570-9195-C09B1C3656F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0732"/>
          <a:stretch/>
        </p:blipFill>
        <p:spPr>
          <a:xfrm>
            <a:off x="545159" y="8117629"/>
            <a:ext cx="2606038" cy="15984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714D9F-FC9F-40B0-9607-C25068F91EB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0732"/>
          <a:stretch/>
        </p:blipFill>
        <p:spPr>
          <a:xfrm>
            <a:off x="499186" y="10200014"/>
            <a:ext cx="2606037" cy="15984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68CCD9-AC25-4298-AF79-ED58CE5CC01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0732"/>
          <a:stretch/>
        </p:blipFill>
        <p:spPr>
          <a:xfrm>
            <a:off x="3575018" y="10219064"/>
            <a:ext cx="2606038" cy="159844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D243DBA-083F-43A1-877C-791F6A90696B}"/>
              </a:ext>
            </a:extLst>
          </p:cNvPr>
          <p:cNvSpPr/>
          <p:nvPr/>
        </p:nvSpPr>
        <p:spPr>
          <a:xfrm rot="18863890">
            <a:off x="3526694" y="7440726"/>
            <a:ext cx="454124" cy="145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DCD93E-3CC3-440E-85E5-304E1BFC9564}"/>
              </a:ext>
            </a:extLst>
          </p:cNvPr>
          <p:cNvSpPr/>
          <p:nvPr/>
        </p:nvSpPr>
        <p:spPr>
          <a:xfrm rot="18863890">
            <a:off x="5208250" y="7387690"/>
            <a:ext cx="454124" cy="145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04DD97-2ED0-45D9-859C-C9F5C4E08CC0}"/>
              </a:ext>
            </a:extLst>
          </p:cNvPr>
          <p:cNvSpPr txBox="1"/>
          <p:nvPr/>
        </p:nvSpPr>
        <p:spPr>
          <a:xfrm>
            <a:off x="543362" y="5644011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5 (7.1%)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974A0F-AF3C-40E8-AD76-577736E5EF59}"/>
              </a:ext>
            </a:extLst>
          </p:cNvPr>
          <p:cNvSpPr txBox="1"/>
          <p:nvPr/>
        </p:nvSpPr>
        <p:spPr>
          <a:xfrm>
            <a:off x="3704719" y="5644011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6 (5.5%)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C2B093-192F-474E-8CC7-42C4D6A9C15E}"/>
              </a:ext>
            </a:extLst>
          </p:cNvPr>
          <p:cNvSpPr txBox="1"/>
          <p:nvPr/>
        </p:nvSpPr>
        <p:spPr>
          <a:xfrm>
            <a:off x="543362" y="7874580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7 (5.0%)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7ACB7A-232F-471B-B9AE-A973C4C0B522}"/>
              </a:ext>
            </a:extLst>
          </p:cNvPr>
          <p:cNvSpPr txBox="1"/>
          <p:nvPr/>
        </p:nvSpPr>
        <p:spPr>
          <a:xfrm>
            <a:off x="3704719" y="7874580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8 (3.1%)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ADA4F65-C20F-4B71-85BA-75D43324CD70}"/>
              </a:ext>
            </a:extLst>
          </p:cNvPr>
          <p:cNvSpPr txBox="1"/>
          <p:nvPr/>
        </p:nvSpPr>
        <p:spPr>
          <a:xfrm>
            <a:off x="543362" y="10023867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9 (2.6%)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22019C-E069-4D85-818A-53B70228E895}"/>
              </a:ext>
            </a:extLst>
          </p:cNvPr>
          <p:cNvSpPr txBox="1"/>
          <p:nvPr/>
        </p:nvSpPr>
        <p:spPr>
          <a:xfrm>
            <a:off x="3704719" y="10023867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10 (2.3%)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EC7493-A5D2-4555-ADC9-5AFE0F72603C}"/>
              </a:ext>
            </a:extLst>
          </p:cNvPr>
          <p:cNvSpPr txBox="1"/>
          <p:nvPr/>
        </p:nvSpPr>
        <p:spPr>
          <a:xfrm>
            <a:off x="543362" y="3280445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3 (9.4%)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A98F26-A635-41EC-9AD6-6757A1A0A6C6}"/>
              </a:ext>
            </a:extLst>
          </p:cNvPr>
          <p:cNvSpPr txBox="1"/>
          <p:nvPr/>
        </p:nvSpPr>
        <p:spPr>
          <a:xfrm>
            <a:off x="3704719" y="3280445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4 (8.4%)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4E0432-0107-4722-BC5A-153D6841B9E7}"/>
              </a:ext>
            </a:extLst>
          </p:cNvPr>
          <p:cNvSpPr txBox="1"/>
          <p:nvPr/>
        </p:nvSpPr>
        <p:spPr>
          <a:xfrm>
            <a:off x="543362" y="1006023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1 (30.4%)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0A7B25-18CD-49E2-B28B-18559E433896}"/>
              </a:ext>
            </a:extLst>
          </p:cNvPr>
          <p:cNvSpPr txBox="1"/>
          <p:nvPr/>
        </p:nvSpPr>
        <p:spPr>
          <a:xfrm>
            <a:off x="3704719" y="1006023"/>
            <a:ext cx="2686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PCA 2 (16.8%)</a:t>
            </a:r>
          </a:p>
        </p:txBody>
      </p:sp>
    </p:spTree>
    <p:extLst>
      <p:ext uri="{BB962C8B-B14F-4D97-AF65-F5344CB8AC3E}">
        <p14:creationId xmlns:p14="http://schemas.microsoft.com/office/powerpoint/2010/main" val="52504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46D209B-6DE5-481B-8C69-2DC0AB30E6ED}"/>
              </a:ext>
            </a:extLst>
          </p:cNvPr>
          <p:cNvSpPr txBox="1"/>
          <p:nvPr/>
        </p:nvSpPr>
        <p:spPr>
          <a:xfrm>
            <a:off x="162321" y="100942"/>
            <a:ext cx="5484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/>
              <a:t>Supplemental Figure 8 </a:t>
            </a:r>
            <a:endParaRPr lang="en-GB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942E5C-3F95-46DE-971F-698D8C1DAD0C}"/>
              </a:ext>
            </a:extLst>
          </p:cNvPr>
          <p:cNvSpPr txBox="1"/>
          <p:nvPr/>
        </p:nvSpPr>
        <p:spPr>
          <a:xfrm>
            <a:off x="310191" y="1715305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A</a:t>
            </a:r>
            <a:endParaRPr lang="en-GB" sz="2000" b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BC67B7-3D6D-4C57-81F1-72426857F480}"/>
              </a:ext>
            </a:extLst>
          </p:cNvPr>
          <p:cNvSpPr txBox="1"/>
          <p:nvPr/>
        </p:nvSpPr>
        <p:spPr>
          <a:xfrm>
            <a:off x="3120335" y="1697908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B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371425" y="1697908"/>
          <a:ext cx="3348689" cy="3538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Prism 9" r:id="rId4" imgW="3930521" imgH="4153296" progId="Prism9.Document">
                  <p:embed/>
                </p:oleObj>
              </mc:Choice>
              <mc:Fallback>
                <p:oleObj name="Prism 9" r:id="rId4" imgW="3930521" imgH="4153296" progId="Prism9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71425" y="1697908"/>
                        <a:ext cx="3348689" cy="3538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568063" y="1715305"/>
          <a:ext cx="2258751" cy="3132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6" imgW="2889009" imgH="4006714" progId="Prism9.Document">
                  <p:embed/>
                </p:oleObj>
              </mc:Choice>
              <mc:Fallback>
                <p:oleObj name="Prism 9" r:id="rId6" imgW="2889009" imgH="4006714" progId="Prism9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8063" y="1715305"/>
                        <a:ext cx="2258751" cy="3132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F4297D57-30C2-40BA-8AFB-B10DEDDD08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216606"/>
              </p:ext>
            </p:extLst>
          </p:nvPr>
        </p:nvGraphicFramePr>
        <p:xfrm>
          <a:off x="3375025" y="6956425"/>
          <a:ext cx="3211513" cy="189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9" r:id="rId8" imgW="4569042" imgH="2692512" progId="Prism9.Document">
                  <p:embed/>
                </p:oleObj>
              </mc:Choice>
              <mc:Fallback>
                <p:oleObj name="Prism 9" r:id="rId8" imgW="4569042" imgH="2692512" progId="Prism9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F4297D57-30C2-40BA-8AFB-B10DEDDD08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75025" y="6956425"/>
                        <a:ext cx="3211513" cy="189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0A397454-524E-41E0-840E-2AAB0AB81C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821579"/>
              </p:ext>
            </p:extLst>
          </p:nvPr>
        </p:nvGraphicFramePr>
        <p:xfrm>
          <a:off x="3348038" y="5070475"/>
          <a:ext cx="3273425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9" r:id="rId10" imgW="4665198" imgH="2686389" progId="Prism9.Document">
                  <p:embed/>
                </p:oleObj>
              </mc:Choice>
              <mc:Fallback>
                <p:oleObj name="Prism 9" r:id="rId10" imgW="4665198" imgH="2686389" progId="Prism9.Document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0A397454-524E-41E0-840E-2AAB0AB81C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348038" y="5070475"/>
                        <a:ext cx="3273425" cy="188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0814B83F-A4CC-4A42-AFE5-B1E18012A4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319166"/>
              </p:ext>
            </p:extLst>
          </p:nvPr>
        </p:nvGraphicFramePr>
        <p:xfrm>
          <a:off x="160338" y="5070475"/>
          <a:ext cx="3125787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rism 9" r:id="rId12" imgW="4497375" imgH="2686389" progId="Prism9.Document">
                  <p:embed/>
                </p:oleObj>
              </mc:Choice>
              <mc:Fallback>
                <p:oleObj name="Prism 9" r:id="rId12" imgW="4497375" imgH="2686389" progId="Prism9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0814B83F-A4CC-4A42-AFE5-B1E18012A4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0338" y="5070475"/>
                        <a:ext cx="3125787" cy="186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6B6ACB73-FB48-46F3-BB01-836E32648A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895372"/>
              </p:ext>
            </p:extLst>
          </p:nvPr>
        </p:nvGraphicFramePr>
        <p:xfrm>
          <a:off x="136525" y="6962775"/>
          <a:ext cx="3046413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9" r:id="rId14" imgW="4351160" imgH="2692512" progId="Prism9.Document">
                  <p:embed/>
                </p:oleObj>
              </mc:Choice>
              <mc:Fallback>
                <p:oleObj name="Prism 9" r:id="rId14" imgW="4351160" imgH="2692512" progId="Prism9.Document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6B6ACB73-FB48-46F3-BB01-836E32648A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36525" y="6962775"/>
                        <a:ext cx="3046413" cy="1885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78CC9305-044C-49E7-AA68-01E2FC43AA5E}"/>
              </a:ext>
            </a:extLst>
          </p:cNvPr>
          <p:cNvSpPr txBox="1"/>
          <p:nvPr/>
        </p:nvSpPr>
        <p:spPr>
          <a:xfrm>
            <a:off x="313582" y="4759367"/>
            <a:ext cx="251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637739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CBE27DB9E29244B4F84600A0F001DE" ma:contentTypeVersion="14" ma:contentTypeDescription="Create a new document." ma:contentTypeScope="" ma:versionID="5edf306733a13314fefe4301e782ab0e">
  <xsd:schema xmlns:xsd="http://www.w3.org/2001/XMLSchema" xmlns:xs="http://www.w3.org/2001/XMLSchema" xmlns:p="http://schemas.microsoft.com/office/2006/metadata/properties" xmlns:ns3="cf0dfbcc-b360-4cf7-9bf5-370ba522dbe9" xmlns:ns4="83c9eb58-c16a-4eef-9abf-4aeec758fe01" targetNamespace="http://schemas.microsoft.com/office/2006/metadata/properties" ma:root="true" ma:fieldsID="bdb42a192941b5dd9c56fa618ad3813d" ns3:_="" ns4:_="">
    <xsd:import namespace="cf0dfbcc-b360-4cf7-9bf5-370ba522dbe9"/>
    <xsd:import namespace="83c9eb58-c16a-4eef-9abf-4aeec758fe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dfbcc-b360-4cf7-9bf5-370ba522db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c9eb58-c16a-4eef-9abf-4aeec758fe0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0B20B1-5B2D-4B35-9E5F-B92D74AA01FF}">
  <ds:schemaRefs>
    <ds:schemaRef ds:uri="http://schemas.microsoft.com/office/2006/documentManagement/types"/>
    <ds:schemaRef ds:uri="http://purl.org/dc/terms/"/>
    <ds:schemaRef ds:uri="83c9eb58-c16a-4eef-9abf-4aeec758fe01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cf0dfbcc-b360-4cf7-9bf5-370ba522dbe9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DEC06BD-1CE4-487D-9C3B-08632DFA7A78}">
  <ds:schemaRefs>
    <ds:schemaRef ds:uri="83c9eb58-c16a-4eef-9abf-4aeec758fe01"/>
    <ds:schemaRef ds:uri="cf0dfbcc-b360-4cf7-9bf5-370ba522dbe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49576EA-1B28-42B7-A990-05DFB0742F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1683</TotalTime>
  <Words>598</Words>
  <Application>Microsoft Office PowerPoint</Application>
  <PresentationFormat>Widescreen</PresentationFormat>
  <Paragraphs>246</Paragraphs>
  <Slides>11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Prism 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Daan Paget</dc:creator>
  <cp:lastModifiedBy>Naveed Akbar</cp:lastModifiedBy>
  <cp:revision>12</cp:revision>
  <dcterms:created xsi:type="dcterms:W3CDTF">2022-01-11T13:47:15Z</dcterms:created>
  <dcterms:modified xsi:type="dcterms:W3CDTF">2022-09-22T10:23:33Z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0x0101008FCBE27DB9E29244B4F84600A0F001DE</vt:lpwstr>
  </property>
</Properties>
</file>