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7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C1D774-D937-437E-AB5D-A8D1534336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CB42580-17FF-46B8-B81B-8F8837BF42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A1C831-B187-43E3-A903-6A3952B9AD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6C3BE-5AE2-42D0-AB39-6AB9F7EDE3A0}" type="datetimeFigureOut">
              <a:rPr lang="en-US" smtClean="0"/>
              <a:t>1/5/2022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004B0B-D509-441C-94BD-6558BA94C2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66BC6A-B13A-4152-919B-591E5F390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1C55C-5338-4EC2-9216-4070D573C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091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7D39E5-6C67-4997-BDAF-0AE5F4916E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B2B033-6691-4684-8858-EA80327154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8A95D0-7FD8-4FCD-9978-AF3BE2D3E6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6C3BE-5AE2-42D0-AB39-6AB9F7EDE3A0}" type="datetimeFigureOut">
              <a:rPr lang="en-US" smtClean="0"/>
              <a:t>1/5/2022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2E7A84-8E52-43B8-A2CF-614820DA77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52FAA3-0F16-4D33-9FBF-A70050F501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1C55C-5338-4EC2-9216-4070D573C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836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3254025-6BC4-46DD-B1D7-E821AF2DC3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A94668-D271-4B7D-9CFD-C3BD083556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980901-D801-4FE6-935B-41DA49D7B6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6C3BE-5AE2-42D0-AB39-6AB9F7EDE3A0}" type="datetimeFigureOut">
              <a:rPr lang="en-US" smtClean="0"/>
              <a:t>1/5/2022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4B5776-66DC-4085-B522-B0E23D278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593675-F92E-4E8C-83AB-D9F75DA61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1C55C-5338-4EC2-9216-4070D573C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738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ADA60-EABE-42EF-B5F2-B52666A161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D141B-B7AF-44CD-9050-96F952FDBD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B53646-EA19-4483-B650-2F810044C6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6C3BE-5AE2-42D0-AB39-6AB9F7EDE3A0}" type="datetimeFigureOut">
              <a:rPr lang="en-US" smtClean="0"/>
              <a:t>1/5/2022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3C024F-D8AE-4F4D-AD29-AB34D8415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705AC4-9E15-4D8D-9CC7-241D9F07F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1C55C-5338-4EC2-9216-4070D573C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647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B480DF-DFC3-47FA-A585-600036D25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5C340-5538-487E-A69A-386E9052C1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296DDE-36F9-4704-8472-11DA6A777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6C3BE-5AE2-42D0-AB39-6AB9F7EDE3A0}" type="datetimeFigureOut">
              <a:rPr lang="en-US" smtClean="0"/>
              <a:t>1/5/2022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5A30EC-8C60-42C8-A0BA-E8B0FEA16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955B59-7AB3-4011-95F5-D77E42D12B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1C55C-5338-4EC2-9216-4070D573C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475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FDA9AA-BB0D-4544-B67A-D02B21C31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4371A1-6F26-48ED-8E00-08365A2628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77CA7E-CF05-4F44-B744-DAD60F6F1A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A895F7-62A0-4A30-B714-A48B2DBBE6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6C3BE-5AE2-42D0-AB39-6AB9F7EDE3A0}" type="datetimeFigureOut">
              <a:rPr lang="en-US" smtClean="0"/>
              <a:t>1/5/2022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9883B0-4466-4C47-9BC5-66DF261B98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8B79BF-3644-4A15-9680-126223726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1C55C-5338-4EC2-9216-4070D573C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341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A137F7-D8A1-45EF-97A9-0314C7CE3D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8652BF-7BCF-4DB0-9E3C-3565CA534E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07487F-4057-4D51-8A15-BB14834466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543BC64-0304-4CCD-A347-0A76C511F8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087067A-A8A6-4BD3-90CA-489C78781A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B2EC287-97FE-494E-9EF1-1460C3BAB4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6C3BE-5AE2-42D0-AB39-6AB9F7EDE3A0}" type="datetimeFigureOut">
              <a:rPr lang="en-US" smtClean="0"/>
              <a:t>1/5/2022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161154B-C2D1-4FA0-9192-9416E26675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A29AB9A-7CDE-4403-8B0A-6F468F5D7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1C55C-5338-4EC2-9216-4070D573C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130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56FDF2-3899-46AD-866F-623344394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CA4010-E0E7-4932-9E87-5E10CBF080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6C3BE-5AE2-42D0-AB39-6AB9F7EDE3A0}" type="datetimeFigureOut">
              <a:rPr lang="en-US" smtClean="0"/>
              <a:t>1/5/2022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AFAB51-5093-40BC-AEEB-8EC0A71D4C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C8AB19-EFCB-4CA1-9DDA-BD3881536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1C55C-5338-4EC2-9216-4070D573C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582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0C482CD-2831-4A6E-B2A3-BA9C58C4A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6C3BE-5AE2-42D0-AB39-6AB9F7EDE3A0}" type="datetimeFigureOut">
              <a:rPr lang="en-US" smtClean="0"/>
              <a:t>1/5/2022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10707DF-85E9-46DD-A728-0F1A4D8B2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4C3247-9527-4FC4-BE9B-DB689B186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1C55C-5338-4EC2-9216-4070D573C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00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FCD65-60E1-4B2E-9955-225AC7A53A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DBF042-54AA-4B96-ACAB-3867F3DE5D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B36789-0F1B-459E-8743-416067499E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3E97C3-4359-4416-8998-77468451E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6C3BE-5AE2-42D0-AB39-6AB9F7EDE3A0}" type="datetimeFigureOut">
              <a:rPr lang="en-US" smtClean="0"/>
              <a:t>1/5/2022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EB4A8F-05F7-40AA-B814-EF623BD0A1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174AA8-AF5C-47E1-97DA-C4A1D9A75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1C55C-5338-4EC2-9216-4070D573C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839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65F086-B91C-4259-9311-D683CE78D4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3EF1C7-F660-4B26-857C-9A9AA9AF43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9292E3D-2B88-4D1C-9EDA-753754287C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C2EA1A-D328-4473-BFA0-F73C92F13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6C3BE-5AE2-42D0-AB39-6AB9F7EDE3A0}" type="datetimeFigureOut">
              <a:rPr lang="en-US" smtClean="0"/>
              <a:t>1/5/2022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2203BE-5758-42DF-8378-449AABF24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D1E0C2-8930-4C42-B754-CBEEB9D2E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1C55C-5338-4EC2-9216-4070D573C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49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E944094-B808-482C-9D06-0405C79A2B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E7DD1A-AB69-44DF-A25D-3EEB00E2CC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750160-A1C0-4AB0-929F-288D6EFB2F3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56C3BE-5AE2-42D0-AB39-6AB9F7EDE3A0}" type="datetimeFigureOut">
              <a:rPr lang="en-US" smtClean="0"/>
              <a:t>1/5/2022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A32117-829B-4E34-A84F-E6C6AFAFAE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98C801-F818-4499-AA29-D378D43DE6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91C55C-5338-4EC2-9216-4070D573C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544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B567023-0923-483B-8A5C-4B01AA0A64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6620859"/>
              </p:ext>
            </p:extLst>
          </p:nvPr>
        </p:nvGraphicFramePr>
        <p:xfrm>
          <a:off x="9897984" y="2423160"/>
          <a:ext cx="373479" cy="2011680"/>
        </p:xfrm>
        <a:graphic>
          <a:graphicData uri="http://schemas.openxmlformats.org/drawingml/2006/table">
            <a:tbl>
              <a:tblPr/>
              <a:tblGrid>
                <a:gridCol w="373479">
                  <a:extLst>
                    <a:ext uri="{9D8B030D-6E8A-4147-A177-3AD203B41FA5}">
                      <a16:colId xmlns:a16="http://schemas.microsoft.com/office/drawing/2014/main" val="1889101990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S05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240955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S06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149495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S07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962286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S08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605694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211251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S11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409811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S13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839024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S14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886899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S15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814525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S16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61279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S17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461115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7E66D6A9-DE9F-48DD-B264-4A1E4125FF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5039" y="763235"/>
            <a:ext cx="5962481" cy="533153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15EF0FF-B7B4-4094-BAC5-B44B38BDDC98}"/>
              </a:ext>
            </a:extLst>
          </p:cNvPr>
          <p:cNvSpPr txBox="1"/>
          <p:nvPr/>
        </p:nvSpPr>
        <p:spPr>
          <a:xfrm>
            <a:off x="3045038" y="116904"/>
            <a:ext cx="59624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Supplemental Figure 1: </a:t>
            </a:r>
            <a:r>
              <a:rPr lang="en-US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PcoA</a:t>
            </a: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plot demonstrating inter-individual variability observed in participant gut microbiota</a:t>
            </a:r>
            <a:r>
              <a:rPr lang="en-US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393058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25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Prince P Mathai</dc:creator>
  <cp:lastModifiedBy>Levi Teigen</cp:lastModifiedBy>
  <cp:revision>2</cp:revision>
  <dcterms:created xsi:type="dcterms:W3CDTF">2021-03-23T03:45:18Z</dcterms:created>
  <dcterms:modified xsi:type="dcterms:W3CDTF">2022-01-05T15:33:54Z</dcterms:modified>
</cp:coreProperties>
</file>