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3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C6C4F-F128-4E4E-A35E-6FB71CFA0C5B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B15A0-DDE0-41E0-B465-4E7A2288D8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309144" y="4401998"/>
            <a:ext cx="6948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</a:t>
            </a:r>
            <a:r>
              <a:rPr lang="en-US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Relationship between all mutations and NUP98 fusions in the 55 NUP98r leukemia patients.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81" y="0"/>
            <a:ext cx="30670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104549" y="5855516"/>
            <a:ext cx="7873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The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VAF of different mutations and positive patients number.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32" y="-2097"/>
            <a:ext cx="9525000" cy="57150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Y1YWI2MTNiZTQ5OWViMjc4MmU2ZGJiNzgxN2QxN2U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</Words>
  <Application>Microsoft Office PowerPoint</Application>
  <PresentationFormat>宽屏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tina jie</dc:creator>
  <cp:lastModifiedBy>Sujiang Zhang</cp:lastModifiedBy>
  <cp:revision>25</cp:revision>
  <dcterms:created xsi:type="dcterms:W3CDTF">2023-12-18T11:27:00Z</dcterms:created>
  <dcterms:modified xsi:type="dcterms:W3CDTF">2024-01-18T01:17:49Z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2B3093BFF9CA47BC89AC0A08CC6A4331_12</vt:lpwstr>
  </property>
  <property fmtid="{D5CDD505-2E9C-101B-9397-08002B2CF9AE}" pid="3" name="KSOProductBuildVer">
    <vt:lpwstr>2052-12.1.0.16120</vt:lpwstr>
  </property>
</Properties>
</file>