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51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021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3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3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0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9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42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8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53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5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04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D10EC-5C73-4AC1-81B5-F6EFEEA39300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A91F3-4296-4987-8D70-9D644F3E4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6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73ED60F-12BA-7971-37C3-2A58F42A2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92" y="188184"/>
            <a:ext cx="3474368" cy="655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361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MSK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Kazansky, Yaniv</dc:creator>
  <cp:lastModifiedBy>Kazansky, Yaniv</cp:lastModifiedBy>
  <cp:revision>1</cp:revision>
  <dcterms:created xsi:type="dcterms:W3CDTF">2024-04-29T17:25:46Z</dcterms:created>
  <dcterms:modified xsi:type="dcterms:W3CDTF">2024-04-29T17:27:03Z</dcterms:modified>
</cp:coreProperties>
</file>