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0" userDrawn="1">
          <p15:clr>
            <a:srgbClr val="A4A3A4"/>
          </p15:clr>
        </p15:guide>
        <p15:guide id="2" pos="44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92"/>
    <p:restoredTop sz="94694"/>
  </p:normalViewPr>
  <p:slideViewPr>
    <p:cSldViewPr snapToGrid="0" showGuides="1">
      <p:cViewPr varScale="1">
        <p:scale>
          <a:sx n="102" d="100"/>
          <a:sy n="102" d="100"/>
        </p:scale>
        <p:origin x="192" y="496"/>
      </p:cViewPr>
      <p:guideLst>
        <p:guide orient="horz" pos="1570"/>
        <p:guide pos="44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F838-FD1B-480B-AA65-14E1E8C0DD15}" type="datetimeFigureOut">
              <a:rPr lang="it-IT" smtClean="0"/>
              <a:t>09/02/24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2CAB-CB7E-47C9-ACBF-8BA4F8651B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842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F838-FD1B-480B-AA65-14E1E8C0DD15}" type="datetimeFigureOut">
              <a:rPr lang="it-IT" smtClean="0"/>
              <a:t>09/02/24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2CAB-CB7E-47C9-ACBF-8BA4F8651B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364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F838-FD1B-480B-AA65-14E1E8C0DD15}" type="datetimeFigureOut">
              <a:rPr lang="it-IT" smtClean="0"/>
              <a:t>09/02/24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2CAB-CB7E-47C9-ACBF-8BA4F8651B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0220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F838-FD1B-480B-AA65-14E1E8C0DD15}" type="datetimeFigureOut">
              <a:rPr lang="it-IT" smtClean="0"/>
              <a:t>09/02/24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2CAB-CB7E-47C9-ACBF-8BA4F8651B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9460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F838-FD1B-480B-AA65-14E1E8C0DD15}" type="datetimeFigureOut">
              <a:rPr lang="it-IT" smtClean="0"/>
              <a:t>09/02/24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2CAB-CB7E-47C9-ACBF-8BA4F8651B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8727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F838-FD1B-480B-AA65-14E1E8C0DD15}" type="datetimeFigureOut">
              <a:rPr lang="it-IT" smtClean="0"/>
              <a:t>09/02/24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2CAB-CB7E-47C9-ACBF-8BA4F8651B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8133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F838-FD1B-480B-AA65-14E1E8C0DD15}" type="datetimeFigureOut">
              <a:rPr lang="it-IT" smtClean="0"/>
              <a:t>09/02/24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2CAB-CB7E-47C9-ACBF-8BA4F8651B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2614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F838-FD1B-480B-AA65-14E1E8C0DD15}" type="datetimeFigureOut">
              <a:rPr lang="it-IT" smtClean="0"/>
              <a:t>09/02/24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2CAB-CB7E-47C9-ACBF-8BA4F8651B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0873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F838-FD1B-480B-AA65-14E1E8C0DD15}" type="datetimeFigureOut">
              <a:rPr lang="it-IT" smtClean="0"/>
              <a:t>09/02/24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2CAB-CB7E-47C9-ACBF-8BA4F8651B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7741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F838-FD1B-480B-AA65-14E1E8C0DD15}" type="datetimeFigureOut">
              <a:rPr lang="it-IT" smtClean="0"/>
              <a:t>09/02/24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2CAB-CB7E-47C9-ACBF-8BA4F8651B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0758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F838-FD1B-480B-AA65-14E1E8C0DD15}" type="datetimeFigureOut">
              <a:rPr lang="it-IT" smtClean="0"/>
              <a:t>09/02/24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2CAB-CB7E-47C9-ACBF-8BA4F8651B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2923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DF838-FD1B-480B-AA65-14E1E8C0DD15}" type="datetimeFigureOut">
              <a:rPr lang="it-IT" smtClean="0"/>
              <a:t>09/02/24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B2CAB-CB7E-47C9-ACBF-8BA4F8651B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6530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0"/>
            <a:ext cx="139179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dirty="0"/>
              <a:t>Membrane 1</a:t>
            </a:r>
          </a:p>
        </p:txBody>
      </p:sp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38" t="33013" r="41915" b="32764"/>
          <a:stretch/>
        </p:blipFill>
        <p:spPr>
          <a:xfrm>
            <a:off x="2358780" y="2241010"/>
            <a:ext cx="1965840" cy="2383363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31" t="33266" r="46090" b="26622"/>
          <a:stretch/>
        </p:blipFill>
        <p:spPr>
          <a:xfrm>
            <a:off x="7867381" y="1929223"/>
            <a:ext cx="2041557" cy="2581275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B0CF941-0393-58CC-2F05-CBE6669AB5B4}"/>
              </a:ext>
            </a:extLst>
          </p:cNvPr>
          <p:cNvSpPr txBox="1"/>
          <p:nvPr/>
        </p:nvSpPr>
        <p:spPr>
          <a:xfrm>
            <a:off x="1509059" y="1621446"/>
            <a:ext cx="3432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 NMDAR1, GluN1 (130 </a:t>
            </a:r>
            <a:r>
              <a:rPr lang="it-IT" sz="1400" b="1" dirty="0" err="1"/>
              <a:t>kDa</a:t>
            </a:r>
            <a:r>
              <a:rPr lang="it-IT" sz="1400" b="1" dirty="0"/>
              <a:t>), 1:1000 </a:t>
            </a:r>
            <a:r>
              <a:rPr lang="it-IT" sz="1400" b="1" dirty="0" err="1"/>
              <a:t>dilution</a:t>
            </a:r>
            <a:endParaRPr lang="it-IT" sz="1400" b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3C39169-CE83-CA41-6C2B-913E6B4BF0B1}"/>
              </a:ext>
            </a:extLst>
          </p:cNvPr>
          <p:cNvSpPr txBox="1"/>
          <p:nvPr/>
        </p:nvSpPr>
        <p:spPr>
          <a:xfrm>
            <a:off x="7350224" y="1621447"/>
            <a:ext cx="2558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 GAPDH (37 </a:t>
            </a:r>
            <a:r>
              <a:rPr lang="it-IT" dirty="0" err="1"/>
              <a:t>kDa</a:t>
            </a:r>
            <a:r>
              <a:rPr lang="it-IT" dirty="0"/>
              <a:t>), 1:500 </a:t>
            </a:r>
            <a:r>
              <a:rPr lang="it-IT" dirty="0" err="1"/>
              <a:t>dilution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19472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509059" y="1972174"/>
            <a:ext cx="34329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 NMDAR1, GluN1 (130 </a:t>
            </a:r>
            <a:r>
              <a:rPr lang="it-IT" sz="1400" b="1" dirty="0" err="1"/>
              <a:t>kDa</a:t>
            </a:r>
            <a:r>
              <a:rPr lang="it-IT" sz="1400" b="1" dirty="0"/>
              <a:t>), 1:1000 </a:t>
            </a:r>
            <a:r>
              <a:rPr lang="it-IT" sz="1400" b="1" dirty="0" err="1"/>
              <a:t>dilution</a:t>
            </a:r>
            <a:endParaRPr lang="it-IT" sz="1400" b="1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-4045" y="-83"/>
            <a:ext cx="139179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dirty="0"/>
              <a:t>Membrane 2</a:t>
            </a:r>
          </a:p>
        </p:txBody>
      </p:sp>
      <p:sp>
        <p:nvSpPr>
          <p:cNvPr id="54" name="CasellaDiTesto 53"/>
          <p:cNvSpPr txBox="1"/>
          <p:nvPr/>
        </p:nvSpPr>
        <p:spPr>
          <a:xfrm>
            <a:off x="-4045" y="6590338"/>
            <a:ext cx="24091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Lisati con RIPA + inibitori di proteasi</a:t>
            </a:r>
          </a:p>
        </p:txBody>
      </p:sp>
      <p:sp>
        <p:nvSpPr>
          <p:cNvPr id="31" name="CasellaDiTesto 30"/>
          <p:cNvSpPr txBox="1"/>
          <p:nvPr/>
        </p:nvSpPr>
        <p:spPr>
          <a:xfrm>
            <a:off x="7350224" y="1972175"/>
            <a:ext cx="2558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>
              <a:defRPr sz="1400" b="1"/>
            </a:lvl1pPr>
          </a:lstStyle>
          <a:p>
            <a:r>
              <a:rPr lang="it-IT" dirty="0"/>
              <a:t> GAPDH (37 </a:t>
            </a:r>
            <a:r>
              <a:rPr lang="it-IT" dirty="0" err="1"/>
              <a:t>kDa</a:t>
            </a:r>
            <a:r>
              <a:rPr lang="it-IT" dirty="0"/>
              <a:t>), 1:500 </a:t>
            </a:r>
            <a:r>
              <a:rPr lang="it-IT" dirty="0" err="1"/>
              <a:t>dilution</a:t>
            </a:r>
            <a:endParaRPr lang="it-IT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94" t="28739" r="35188" b="34767"/>
          <a:stretch/>
        </p:blipFill>
        <p:spPr>
          <a:xfrm>
            <a:off x="1414140" y="2599657"/>
            <a:ext cx="3360607" cy="2467198"/>
          </a:xfrm>
          <a:prstGeom prst="rect">
            <a:avLst/>
          </a:prstGeom>
        </p:spPr>
      </p:pic>
      <p:pic>
        <p:nvPicPr>
          <p:cNvPr id="3" name="Immagine 2" descr="Immagine che contiene schizzo, nero, bianco e nero&#10;&#10;Descrizione generata automaticamente">
            <a:extLst>
              <a:ext uri="{FF2B5EF4-FFF2-40B4-BE49-F238E27FC236}">
                <a16:creationId xmlns:a16="http://schemas.microsoft.com/office/drawing/2014/main" id="{03C7E581-B686-EF27-E2F7-C0297872B4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76" t="26310" r="24672" b="19334"/>
          <a:stretch/>
        </p:blipFill>
        <p:spPr>
          <a:xfrm>
            <a:off x="6526059" y="2279953"/>
            <a:ext cx="4722313" cy="364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447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2121</TotalTime>
  <Words>47</Words>
  <Application>Microsoft Macintosh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Martina</dc:creator>
  <cp:lastModifiedBy>De Martin Sara</cp:lastModifiedBy>
  <cp:revision>52</cp:revision>
  <dcterms:created xsi:type="dcterms:W3CDTF">2023-12-14T08:26:23Z</dcterms:created>
  <dcterms:modified xsi:type="dcterms:W3CDTF">2024-02-09T11:10:14Z</dcterms:modified>
</cp:coreProperties>
</file>