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1" r:id="rId6"/>
    <p:sldId id="262" r:id="rId7"/>
  </p:sldIdLst>
  <p:sldSz cx="7561263" cy="10693400"/>
  <p:notesSz cx="6858000" cy="9144000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5486" autoAdjust="0"/>
    <p:restoredTop sz="94707" autoAdjust="0"/>
  </p:normalViewPr>
  <p:slideViewPr>
    <p:cSldViewPr>
      <p:cViewPr>
        <p:scale>
          <a:sx n="200" d="100"/>
          <a:sy n="200" d="100"/>
        </p:scale>
        <p:origin x="-174" y="3672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59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917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1916" y="428234"/>
            <a:ext cx="1701284" cy="91240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063" y="428234"/>
            <a:ext cx="4977831" cy="91240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61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40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84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063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642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620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8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35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17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03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75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AEA8F-0EFA-4A3C-B501-CA53E9B2A7C3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90C63-640C-4234-88C1-B18D92BB9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54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2.jpeg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3152" y="1674292"/>
            <a:ext cx="27447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52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tricio1\Documents\Peptides paper\Anaphylatoxin peptides - new Hc primer - 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48" y="294706"/>
            <a:ext cx="2793492" cy="126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tricio1\Documents\Peptides paper\Angiotensin peptides - done - 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46" y="1746300"/>
            <a:ext cx="2846070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tricio1\Documents\Peptides paper\Apelin peptides - done - 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51" y="2675769"/>
            <a:ext cx="2791968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tricio1\Documents\Peptides paper\Bombesin peptides - done - 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01" y="3618508"/>
            <a:ext cx="2055114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tricio1\Documents\Peptides paper\Bradykinin peptides - done - O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04" y="4882660"/>
            <a:ext cx="2106168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tricio1\Documents\Peptides paper\Calcitonin peptides - done - 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65" y="5923120"/>
            <a:ext cx="2610612" cy="179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Patricio1\Documents\Peptides paper\CART peptide - done - OK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1" y="7886488"/>
            <a:ext cx="2683002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tricio1\Documents\Peptides paper\CC chemokine peptides 2 - repea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854" y="3174759"/>
            <a:ext cx="2756916" cy="264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tricio1\Documents\Peptides paper\CC chemokine peptides 1 - repeat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601" y="287661"/>
            <a:ext cx="2880360" cy="277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tricio1\Documents\Peptides paper\CC chemokine peptides 3 - repeat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07" y="5983881"/>
            <a:ext cx="2736342" cy="232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tricio1\Documents\Peptides paper\Chemerin peptides - done - OK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542" y="8457591"/>
            <a:ext cx="2938272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0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tricio1\Documents\Peptides paper\Cholecystokinin peptides - done - 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8" y="288000"/>
            <a:ext cx="2667762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tricio1\Documents\Peptides paper\Collagen peptides - 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53" y="1276502"/>
            <a:ext cx="2649474" cy="226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tricio1\Documents\Peptides paper\Complement-like peptides - done - 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54" y="3707640"/>
            <a:ext cx="2233422" cy="149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tricio1\Documents\Peptides paper\Corticotrophin-releasing factor peptides - done - 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36" y="5362038"/>
            <a:ext cx="2250186" cy="149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tricio1\Documents\Peptides paper\Cortistatin and somatostatin peptides - done - OK agarose ge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53" y="7056590"/>
            <a:ext cx="2704338" cy="10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tricio1\Documents\Peptides paper\Endothelin peptides - done - 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655" y="6226908"/>
            <a:ext cx="2395728" cy="126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tricio1\Documents\Peptides paper\Formyl peptides - done - OK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839" y="7705904"/>
            <a:ext cx="2613660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tricio1\Documents\Peptides paper\Galanin peptides - done - O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673" y="8659068"/>
            <a:ext cx="2271522" cy="10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218" y="328068"/>
            <a:ext cx="2686611" cy="277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552" y="3186460"/>
            <a:ext cx="2759407" cy="29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218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tricio1\Documents\Peptides paper\Gastrin peptides - done - 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4" y="336808"/>
            <a:ext cx="2052828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atricio1\Documents\Peptides paper\Ghrelin peptides - done - 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15" y="1331535"/>
            <a:ext cx="2702814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Patricio1\Documents\Peptides paper\Gastrointestinal peptide (GIP) - done - 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42" y="2250344"/>
            <a:ext cx="2016252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Patricio1\Documents\Peptides paper\Glucagon peptides - done - 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58" y="3276364"/>
            <a:ext cx="2739390" cy="77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Patricio1\Documents\Peptides paper\Glycoprotein hormone peptides - done - repea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4" y="4256053"/>
            <a:ext cx="1728216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Patricio1\Documents\Peptides paper\Gonadotrophin releasing hormone peptides - done - repea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6" y="6322893"/>
            <a:ext cx="1998726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Patricio1\Documents\Peptides paper\Kisspeptin peptides - done - repea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67" y="7650944"/>
            <a:ext cx="1890522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Patricio1\Documents\Peptides paper\Melanin-concentrating hormone peptides - done - O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31" y="8731064"/>
            <a:ext cx="2125980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Patricio1\Documents\Peptides paper\Melanocortin peptides - done - 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6" y="301190"/>
            <a:ext cx="1908048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Patricio1\Documents\Peptides paper\Motilin peptides - done - OK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143" y="1345191"/>
            <a:ext cx="1873758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Patricio1\Documents\Peptides paper\Neuromedin peptides - done - OK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06" y="2394372"/>
            <a:ext cx="1782318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Patricio1\Documents\Peptides paper\Neuropeptide S, SF, AF, FF, PW peptides - done  - repeat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06" y="3650785"/>
            <a:ext cx="2358390" cy="15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C:\Users\Patricio1\Documents\Peptides paper\Neuropeptide Y peptides - done - repea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415" y="5371590"/>
            <a:ext cx="2862834" cy="126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C:\Users\Patricio1\Documents\Peptides paper\Neurotensin peptides - done - OK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06" y="6880016"/>
            <a:ext cx="1818894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Users\Patricio1\Documents\Peptides paper\Opioid peptides - done - repeat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6" y="7873914"/>
            <a:ext cx="2233422" cy="126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88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atricio1\Documents\Peptides paper\Oxytocin and vasopressin peptides - done - 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01" y="1367764"/>
            <a:ext cx="1694688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atricio1\Documents\Peptides paper\Parathyroid hormone peptides - done - 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3" y="2699174"/>
            <a:ext cx="1730502" cy="135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atricio1\Documents\Peptides paper\Prokineticin peptides - done - 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3" y="4158006"/>
            <a:ext cx="1638300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Patricio1\Documents\Peptides paper\Prolactin-releasing hormone peptides - done - 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01" y="5418340"/>
            <a:ext cx="2109216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Patricio1\Documents\Peptides paper\QRFP peptides - done - O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94" y="6421491"/>
            <a:ext cx="1998726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Patricio1\Documents\Peptides paper\R-spondin peptides - done - 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49" y="2178348"/>
            <a:ext cx="2270760" cy="149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Patricio1\Documents\Peptides paper\Secretin, VIP and PACAP peptides - done - OK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691" y="3727442"/>
            <a:ext cx="2396490" cy="149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Patricio1\Documents\Peptides paper\Tachykinin peptides - done - repea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336" y="5334009"/>
            <a:ext cx="2054352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Patricio1\Documents\Peptides paper\Tyrotrophin-releasing hormone peptides - done - 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414" y="6660447"/>
            <a:ext cx="2073402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Patricio1\Documents\Peptides paper\Urotensin peptides - done - OK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551" y="7677964"/>
            <a:ext cx="1962912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8" descr="C:\Users\Patricio1\Documents\Peptides paper\Orexin peptides - done - OK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94" y="275522"/>
            <a:ext cx="1872996" cy="8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7" descr="C:\Users\Patricio1\Documents\Peptides paper\Relaxin peptides - done - repeat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409" y="275522"/>
            <a:ext cx="2233422" cy="179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60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atricio1\Documents\Peptides paper\WNT peptides 1 - done - repe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08" y="246201"/>
            <a:ext cx="3262884" cy="277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atricio1\Documents\Peptides paper\WNT peptides 2 - done - repe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74" y="3186460"/>
            <a:ext cx="2592324" cy="273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Patricio1\Documents\Peptides paper\WNT peptides 3 - done - repea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56" y="6029674"/>
            <a:ext cx="1962150" cy="97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Patricio1\Documents\Peptides paper\Misc (non-signalling) peptides - done - 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42" y="7053629"/>
            <a:ext cx="2937510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555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33142</TotalTime>
  <Words>3</Words>
  <Application>Microsoft Office PowerPoint</Application>
  <PresentationFormat>Custom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Amisten</dc:creator>
  <cp:lastModifiedBy>Patricio</cp:lastModifiedBy>
  <cp:revision>330</cp:revision>
  <dcterms:created xsi:type="dcterms:W3CDTF">2016-01-13T00:02:56Z</dcterms:created>
  <dcterms:modified xsi:type="dcterms:W3CDTF">2017-10-23T09:09:42Z</dcterms:modified>
</cp:coreProperties>
</file>