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0F1"/>
    <a:srgbClr val="FE66CB"/>
    <a:srgbClr val="FD952B"/>
    <a:srgbClr val="FF9934"/>
    <a:srgbClr val="00AF50"/>
    <a:srgbClr val="7030A0"/>
    <a:srgbClr val="FE0000"/>
    <a:srgbClr val="BD7D01"/>
    <a:srgbClr val="00CC0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6984" autoAdjust="0"/>
  </p:normalViewPr>
  <p:slideViewPr>
    <p:cSldViewPr snapToGrid="0" showGuides="1">
      <p:cViewPr varScale="1">
        <p:scale>
          <a:sx n="84" d="100"/>
          <a:sy n="84" d="100"/>
        </p:scale>
        <p:origin x="76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0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84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2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2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4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9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7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85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2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767D-529F-40E8-A214-DEEA2392CEB1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E6BC6-CAFA-40D5-B0A8-9F53D24C7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" y="110105"/>
            <a:ext cx="2270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Harrus et al. Supplement </a:t>
            </a:r>
            <a:r>
              <a:rPr lang="en-US" sz="1200" dirty="0" smtClean="0"/>
              <a:t>Figure 1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1014412"/>
            <a:ext cx="9115425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41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2431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Harrus</dc:creator>
  <cp:lastModifiedBy>Tuomo Glumoff</cp:lastModifiedBy>
  <cp:revision>116</cp:revision>
  <cp:lastPrinted>2017-05-11T10:34:59Z</cp:lastPrinted>
  <dcterms:created xsi:type="dcterms:W3CDTF">2016-09-01T09:21:31Z</dcterms:created>
  <dcterms:modified xsi:type="dcterms:W3CDTF">2017-07-03T12:53:57Z</dcterms:modified>
</cp:coreProperties>
</file>