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>
        <p:scale>
          <a:sx n="70" d="100"/>
          <a:sy n="70" d="100"/>
        </p:scale>
        <p:origin x="-432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00FB-0C86-49BF-B61D-3184D57DB37F}" type="datetimeFigureOut">
              <a:rPr lang="en-US" smtClean="0"/>
              <a:pPr/>
              <a:t>3/21/2018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D73B-B63F-4CA5-B739-2AF970B7ED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337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00FB-0C86-49BF-B61D-3184D57DB37F}" type="datetimeFigureOut">
              <a:rPr lang="en-US" smtClean="0"/>
              <a:pPr/>
              <a:t>3/21/2018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D73B-B63F-4CA5-B739-2AF970B7ED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985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00FB-0C86-49BF-B61D-3184D57DB37F}" type="datetimeFigureOut">
              <a:rPr lang="en-US" smtClean="0"/>
              <a:pPr/>
              <a:t>3/21/2018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D73B-B63F-4CA5-B739-2AF970B7ED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299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00FB-0C86-49BF-B61D-3184D57DB37F}" type="datetimeFigureOut">
              <a:rPr lang="en-US" smtClean="0"/>
              <a:pPr/>
              <a:t>3/21/2018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D73B-B63F-4CA5-B739-2AF970B7ED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21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00FB-0C86-49BF-B61D-3184D57DB37F}" type="datetimeFigureOut">
              <a:rPr lang="en-US" smtClean="0"/>
              <a:pPr/>
              <a:t>3/21/2018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D73B-B63F-4CA5-B739-2AF970B7ED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681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00FB-0C86-49BF-B61D-3184D57DB37F}" type="datetimeFigureOut">
              <a:rPr lang="en-US" smtClean="0"/>
              <a:pPr/>
              <a:t>3/21/2018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D73B-B63F-4CA5-B739-2AF970B7ED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66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00FB-0C86-49BF-B61D-3184D57DB37F}" type="datetimeFigureOut">
              <a:rPr lang="en-US" smtClean="0"/>
              <a:pPr/>
              <a:t>3/21/2018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D73B-B63F-4CA5-B739-2AF970B7ED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244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00FB-0C86-49BF-B61D-3184D57DB37F}" type="datetimeFigureOut">
              <a:rPr lang="en-US" smtClean="0"/>
              <a:pPr/>
              <a:t>3/21/2018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D73B-B63F-4CA5-B739-2AF970B7ED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941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00FB-0C86-49BF-B61D-3184D57DB37F}" type="datetimeFigureOut">
              <a:rPr lang="en-US" smtClean="0"/>
              <a:pPr/>
              <a:t>3/21/2018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D73B-B63F-4CA5-B739-2AF970B7ED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422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00FB-0C86-49BF-B61D-3184D57DB37F}" type="datetimeFigureOut">
              <a:rPr lang="en-US" smtClean="0"/>
              <a:pPr/>
              <a:t>3/21/2018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D73B-B63F-4CA5-B739-2AF970B7ED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341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F00FB-0C86-49BF-B61D-3184D57DB37F}" type="datetimeFigureOut">
              <a:rPr lang="en-US" smtClean="0"/>
              <a:pPr/>
              <a:t>3/21/2018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D73B-B63F-4CA5-B739-2AF970B7ED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72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F00FB-0C86-49BF-B61D-3184D57DB37F}" type="datetimeFigureOut">
              <a:rPr lang="en-US" smtClean="0"/>
              <a:pPr/>
              <a:t>3/21/2018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ED73B-B63F-4CA5-B739-2AF970B7ED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72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8841355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995194" y="290286"/>
            <a:ext cx="35995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miR-21 </a:t>
            </a:r>
            <a:r>
              <a:rPr lang="en-US" sz="2400" b="1" dirty="0" smtClean="0"/>
              <a:t>target </a:t>
            </a:r>
            <a:r>
              <a:rPr lang="en-US" sz="2400" b="1" dirty="0" smtClean="0"/>
              <a:t>genes based on strong evidences </a:t>
            </a:r>
          </a:p>
          <a:p>
            <a:pPr algn="just"/>
            <a:r>
              <a:rPr lang="en-US" sz="1200" b="1" dirty="0" smtClean="0"/>
              <a:t>Data retrieved from </a:t>
            </a:r>
            <a:r>
              <a:rPr lang="en-US" sz="1200" b="1" dirty="0" err="1" smtClean="0"/>
              <a:t>miRTarget</a:t>
            </a:r>
            <a:r>
              <a:rPr lang="en-US" sz="1200" b="1" dirty="0" smtClean="0"/>
              <a:t> Link Human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852939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13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Gulei,Diana</dc:creator>
  <cp:lastModifiedBy>User</cp:lastModifiedBy>
  <cp:revision>6</cp:revision>
  <dcterms:created xsi:type="dcterms:W3CDTF">2018-01-16T23:32:36Z</dcterms:created>
  <dcterms:modified xsi:type="dcterms:W3CDTF">2018-03-21T18:19:00Z</dcterms:modified>
</cp:coreProperties>
</file>