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8" r:id="rId2"/>
    <p:sldId id="280" r:id="rId3"/>
    <p:sldId id="279" r:id="rId4"/>
    <p:sldId id="281" r:id="rId5"/>
    <p:sldId id="282" r:id="rId6"/>
    <p:sldId id="276" r:id="rId7"/>
    <p:sldId id="283" r:id="rId8"/>
    <p:sldId id="273" r:id="rId9"/>
    <p:sldId id="275" r:id="rId10"/>
    <p:sldId id="277" r:id="rId11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15E0BB-9A04-1F44-9714-4BFA6DF2403D}" v="1" dt="2024-01-24T22:22:15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0" autoAdjust="0"/>
    <p:restoredTop sz="96327"/>
  </p:normalViewPr>
  <p:slideViewPr>
    <p:cSldViewPr snapToGrid="0">
      <p:cViewPr varScale="1">
        <p:scale>
          <a:sx n="87" d="100"/>
          <a:sy n="87" d="100"/>
        </p:scale>
        <p:origin x="34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anca Lee" userId="12989563011.revmed.egnyte.com_tp_egnyte_plus" providerId="OAuth2" clId="{1D15E0BB-9A04-1F44-9714-4BFA6DF2403D}"/>
    <pc:docChg chg="undo custSel modSld">
      <pc:chgData name="Bianca Lee" userId="12989563011.revmed.egnyte.com_tp_egnyte_plus" providerId="OAuth2" clId="{1D15E0BB-9A04-1F44-9714-4BFA6DF2403D}" dt="2024-01-24T22:23:29.995" v="125" actId="1035"/>
      <pc:docMkLst>
        <pc:docMk/>
      </pc:docMkLst>
      <pc:sldChg chg="delSp modSp mod">
        <pc:chgData name="Bianca Lee" userId="12989563011.revmed.egnyte.com_tp_egnyte_plus" providerId="OAuth2" clId="{1D15E0BB-9A04-1F44-9714-4BFA6DF2403D}" dt="2024-01-24T22:19:41.921" v="61" actId="478"/>
        <pc:sldMkLst>
          <pc:docMk/>
          <pc:sldMk cId="1680850917" sldId="276"/>
        </pc:sldMkLst>
        <pc:spChg chg="del">
          <ac:chgData name="Bianca Lee" userId="12989563011.revmed.egnyte.com_tp_egnyte_plus" providerId="OAuth2" clId="{1D15E0BB-9A04-1F44-9714-4BFA6DF2403D}" dt="2024-01-24T22:19:41.921" v="61" actId="478"/>
          <ac:spMkLst>
            <pc:docMk/>
            <pc:sldMk cId="1680850917" sldId="276"/>
            <ac:spMk id="4" creationId="{B2350FEE-A345-AD9D-C6A8-57D7BB8968F4}"/>
          </ac:spMkLst>
        </pc:spChg>
        <pc:spChg chg="mod">
          <ac:chgData name="Bianca Lee" userId="12989563011.revmed.egnyte.com_tp_egnyte_plus" providerId="OAuth2" clId="{1D15E0BB-9A04-1F44-9714-4BFA6DF2403D}" dt="2024-01-24T22:17:54.561" v="23" actId="1036"/>
          <ac:spMkLst>
            <pc:docMk/>
            <pc:sldMk cId="1680850917" sldId="276"/>
            <ac:spMk id="5" creationId="{C14296CE-CCD7-701F-338B-08B6096619BF}"/>
          </ac:spMkLst>
        </pc:spChg>
        <pc:spChg chg="mod">
          <ac:chgData name="Bianca Lee" userId="12989563011.revmed.egnyte.com_tp_egnyte_plus" providerId="OAuth2" clId="{1D15E0BB-9A04-1F44-9714-4BFA6DF2403D}" dt="2024-01-24T22:19:39.199" v="60" actId="20577"/>
          <ac:spMkLst>
            <pc:docMk/>
            <pc:sldMk cId="1680850917" sldId="276"/>
            <ac:spMk id="6" creationId="{743F71FC-8591-F673-D88B-A5E5AEF8F5BA}"/>
          </ac:spMkLst>
        </pc:spChg>
        <pc:spChg chg="mod">
          <ac:chgData name="Bianca Lee" userId="12989563011.revmed.egnyte.com_tp_egnyte_plus" providerId="OAuth2" clId="{1D15E0BB-9A04-1F44-9714-4BFA6DF2403D}" dt="2024-01-24T22:17:52.513" v="20" actId="1035"/>
          <ac:spMkLst>
            <pc:docMk/>
            <pc:sldMk cId="1680850917" sldId="276"/>
            <ac:spMk id="20" creationId="{A04F7082-8B2C-7860-683D-1F558668897A}"/>
          </ac:spMkLst>
        </pc:spChg>
      </pc:sldChg>
      <pc:sldChg chg="modSp mod">
        <pc:chgData name="Bianca Lee" userId="12989563011.revmed.egnyte.com_tp_egnyte_plus" providerId="OAuth2" clId="{1D15E0BB-9A04-1F44-9714-4BFA6DF2403D}" dt="2024-01-24T22:18:36.344" v="24" actId="113"/>
        <pc:sldMkLst>
          <pc:docMk/>
          <pc:sldMk cId="474527472" sldId="277"/>
        </pc:sldMkLst>
        <pc:spChg chg="mod">
          <ac:chgData name="Bianca Lee" userId="12989563011.revmed.egnyte.com_tp_egnyte_plus" providerId="OAuth2" clId="{1D15E0BB-9A04-1F44-9714-4BFA6DF2403D}" dt="2024-01-24T22:18:36.344" v="24" actId="113"/>
          <ac:spMkLst>
            <pc:docMk/>
            <pc:sldMk cId="474527472" sldId="277"/>
            <ac:spMk id="28" creationId="{FF903011-64C8-24C0-B668-73471DB03DA3}"/>
          </ac:spMkLst>
        </pc:spChg>
      </pc:sldChg>
      <pc:sldChg chg="modSp mod">
        <pc:chgData name="Bianca Lee" userId="12989563011.revmed.egnyte.com_tp_egnyte_plus" providerId="OAuth2" clId="{1D15E0BB-9A04-1F44-9714-4BFA6DF2403D}" dt="2024-01-24T22:23:29.995" v="125" actId="1035"/>
        <pc:sldMkLst>
          <pc:docMk/>
          <pc:sldMk cId="1699864019" sldId="278"/>
        </pc:sldMkLst>
        <pc:spChg chg="mod">
          <ac:chgData name="Bianca Lee" userId="12989563011.revmed.egnyte.com_tp_egnyte_plus" providerId="OAuth2" clId="{1D15E0BB-9A04-1F44-9714-4BFA6DF2403D}" dt="2024-01-24T22:23:20.954" v="121" actId="1035"/>
          <ac:spMkLst>
            <pc:docMk/>
            <pc:sldMk cId="1699864019" sldId="278"/>
            <ac:spMk id="32" creationId="{8F2F5067-FF91-B1EF-17E9-8ABB47E72E41}"/>
          </ac:spMkLst>
        </pc:spChg>
        <pc:spChg chg="mod">
          <ac:chgData name="Bianca Lee" userId="12989563011.revmed.egnyte.com_tp_egnyte_plus" providerId="OAuth2" clId="{1D15E0BB-9A04-1F44-9714-4BFA6DF2403D}" dt="2024-01-24T22:23:27.432" v="123" actId="1035"/>
          <ac:spMkLst>
            <pc:docMk/>
            <pc:sldMk cId="1699864019" sldId="278"/>
            <ac:spMk id="61" creationId="{1E46DD27-37FC-D97F-1FFC-AB1CA404B157}"/>
          </ac:spMkLst>
        </pc:spChg>
        <pc:spChg chg="mod">
          <ac:chgData name="Bianca Lee" userId="12989563011.revmed.egnyte.com_tp_egnyte_plus" providerId="OAuth2" clId="{1D15E0BB-9A04-1F44-9714-4BFA6DF2403D}" dt="2024-01-24T22:23:29.995" v="125" actId="1035"/>
          <ac:spMkLst>
            <pc:docMk/>
            <pc:sldMk cId="1699864019" sldId="278"/>
            <ac:spMk id="71" creationId="{C7AB331D-A11F-270C-B4C6-28C5C4E0A6DD}"/>
          </ac:spMkLst>
        </pc:spChg>
      </pc:sldChg>
      <pc:sldChg chg="modSp mod">
        <pc:chgData name="Bianca Lee" userId="12989563011.revmed.egnyte.com_tp_egnyte_plus" providerId="OAuth2" clId="{1D15E0BB-9A04-1F44-9714-4BFA6DF2403D}" dt="2024-01-24T22:23:01.018" v="118" actId="1038"/>
        <pc:sldMkLst>
          <pc:docMk/>
          <pc:sldMk cId="1133705733" sldId="279"/>
        </pc:sldMkLst>
        <pc:spChg chg="mod">
          <ac:chgData name="Bianca Lee" userId="12989563011.revmed.egnyte.com_tp_egnyte_plus" providerId="OAuth2" clId="{1D15E0BB-9A04-1F44-9714-4BFA6DF2403D}" dt="2024-01-24T22:22:41.720" v="110" actId="1076"/>
          <ac:spMkLst>
            <pc:docMk/>
            <pc:sldMk cId="1133705733" sldId="279"/>
            <ac:spMk id="7" creationId="{2F5204C9-383B-09EB-01DB-70C0D96CADE5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8" creationId="{03802903-6868-07B0-E70F-B607F9763CC6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9" creationId="{06A12760-6F64-D6CA-A16C-E44E766AF107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10" creationId="{4018931F-D769-F0D4-33B0-B50940856CB9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11" creationId="{F7C2DF33-22EE-2DA6-0AFA-D83975644427}"/>
          </ac:spMkLst>
        </pc:spChg>
        <pc:spChg chg="mod">
          <ac:chgData name="Bianca Lee" userId="12989563011.revmed.egnyte.com_tp_egnyte_plus" providerId="OAuth2" clId="{1D15E0BB-9A04-1F44-9714-4BFA6DF2403D}" dt="2024-01-24T22:22:41.720" v="110" actId="1076"/>
          <ac:spMkLst>
            <pc:docMk/>
            <pc:sldMk cId="1133705733" sldId="279"/>
            <ac:spMk id="17" creationId="{4D448A8B-D2DD-1E5B-3148-6FDF880715EE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22" creationId="{323F88A4-0306-D655-98BC-CF8AE0B1E97C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23" creationId="{E6BE6A69-B483-AAC3-3F9F-ACDAEA730991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24" creationId="{D8C93FFB-EDEB-B503-16BE-88F408EB5469}"/>
          </ac:spMkLst>
        </pc:spChg>
        <pc:spChg chg="mod">
          <ac:chgData name="Bianca Lee" userId="12989563011.revmed.egnyte.com_tp_egnyte_plus" providerId="OAuth2" clId="{1D15E0BB-9A04-1F44-9714-4BFA6DF2403D}" dt="2024-01-24T22:23:01.018" v="118" actId="1038"/>
          <ac:spMkLst>
            <pc:docMk/>
            <pc:sldMk cId="1133705733" sldId="279"/>
            <ac:spMk id="25" creationId="{6E179568-6223-ABA6-3FCF-3871A3551DFD}"/>
          </ac:spMkLst>
        </pc:spChg>
        <pc:spChg chg="mod">
          <ac:chgData name="Bianca Lee" userId="12989563011.revmed.egnyte.com_tp_egnyte_plus" providerId="OAuth2" clId="{1D15E0BB-9A04-1F44-9714-4BFA6DF2403D}" dt="2024-01-24T22:22:41.720" v="110" actId="1076"/>
          <ac:spMkLst>
            <pc:docMk/>
            <pc:sldMk cId="1133705733" sldId="279"/>
            <ac:spMk id="26" creationId="{7E2B06CC-0139-91E9-2895-FD5371E603D4}"/>
          </ac:spMkLst>
        </pc:spChg>
      </pc:sldChg>
      <pc:sldChg chg="modSp mod">
        <pc:chgData name="Bianca Lee" userId="12989563011.revmed.egnyte.com_tp_egnyte_plus" providerId="OAuth2" clId="{1D15E0BB-9A04-1F44-9714-4BFA6DF2403D}" dt="2024-01-24T22:23:11.225" v="119" actId="1076"/>
        <pc:sldMkLst>
          <pc:docMk/>
          <pc:sldMk cId="876468331" sldId="280"/>
        </pc:sldMkLst>
        <pc:spChg chg="mod">
          <ac:chgData name="Bianca Lee" userId="12989563011.revmed.egnyte.com_tp_egnyte_plus" providerId="OAuth2" clId="{1D15E0BB-9A04-1F44-9714-4BFA6DF2403D}" dt="2024-01-24T22:23:11.225" v="119" actId="1076"/>
          <ac:spMkLst>
            <pc:docMk/>
            <pc:sldMk cId="876468331" sldId="280"/>
            <ac:spMk id="5" creationId="{2E149A52-3DAB-C295-B2C0-B4F62E0333D7}"/>
          </ac:spMkLst>
        </pc:spChg>
        <pc:spChg chg="mod">
          <ac:chgData name="Bianca Lee" userId="12989563011.revmed.egnyte.com_tp_egnyte_plus" providerId="OAuth2" clId="{1D15E0BB-9A04-1F44-9714-4BFA6DF2403D}" dt="2024-01-24T22:17:31.673" v="15" actId="1035"/>
          <ac:spMkLst>
            <pc:docMk/>
            <pc:sldMk cId="876468331" sldId="280"/>
            <ac:spMk id="31" creationId="{534F0931-1F9E-38D0-D58F-3D655C29251F}"/>
          </ac:spMkLst>
        </pc:spChg>
        <pc:spChg chg="mod">
          <ac:chgData name="Bianca Lee" userId="12989563011.revmed.egnyte.com_tp_egnyte_plus" providerId="OAuth2" clId="{1D15E0BB-9A04-1F44-9714-4BFA6DF2403D}" dt="2024-01-24T22:19:18.477" v="45" actId="20577"/>
          <ac:spMkLst>
            <pc:docMk/>
            <pc:sldMk cId="876468331" sldId="280"/>
            <ac:spMk id="46" creationId="{0E3663DE-CE04-15F2-D2D4-F1ECCD6E8428}"/>
          </ac:spMkLst>
        </pc:spChg>
        <pc:spChg chg="mod">
          <ac:chgData name="Bianca Lee" userId="12989563011.revmed.egnyte.com_tp_egnyte_plus" providerId="OAuth2" clId="{1D15E0BB-9A04-1F44-9714-4BFA6DF2403D}" dt="2024-01-24T22:17:28.611" v="7" actId="1036"/>
          <ac:spMkLst>
            <pc:docMk/>
            <pc:sldMk cId="876468331" sldId="280"/>
            <ac:spMk id="80" creationId="{B139AC33-DAE8-21CE-B20F-A32D0A0962AC}"/>
          </ac:spMkLst>
        </pc:spChg>
      </pc:sldChg>
      <pc:sldChg chg="addSp delSp modSp mod">
        <pc:chgData name="Bianca Lee" userId="12989563011.revmed.egnyte.com_tp_egnyte_plus" providerId="OAuth2" clId="{1D15E0BB-9A04-1F44-9714-4BFA6DF2403D}" dt="2024-01-24T22:22:30.646" v="107" actId="113"/>
        <pc:sldMkLst>
          <pc:docMk/>
          <pc:sldMk cId="318323728" sldId="281"/>
        </pc:sldMkLst>
        <pc:spChg chg="add mod">
          <ac:chgData name="Bianca Lee" userId="12989563011.revmed.egnyte.com_tp_egnyte_plus" providerId="OAuth2" clId="{1D15E0BB-9A04-1F44-9714-4BFA6DF2403D}" dt="2024-01-24T22:22:30.646" v="107" actId="113"/>
          <ac:spMkLst>
            <pc:docMk/>
            <pc:sldMk cId="318323728" sldId="281"/>
            <ac:spMk id="2" creationId="{B32EF6A2-6616-82D9-D46C-890C0074D87F}"/>
          </ac:spMkLst>
        </pc:spChg>
        <pc:spChg chg="mod">
          <ac:chgData name="Bianca Lee" userId="12989563011.revmed.egnyte.com_tp_egnyte_plus" providerId="OAuth2" clId="{1D15E0BB-9A04-1F44-9714-4BFA6DF2403D}" dt="2024-01-24T22:22:30.646" v="107" actId="113"/>
          <ac:spMkLst>
            <pc:docMk/>
            <pc:sldMk cId="318323728" sldId="281"/>
            <ac:spMk id="7" creationId="{2F5204C9-383B-09EB-01DB-70C0D96CADE5}"/>
          </ac:spMkLst>
        </pc:spChg>
        <pc:spChg chg="del mod">
          <ac:chgData name="Bianca Lee" userId="12989563011.revmed.egnyte.com_tp_egnyte_plus" providerId="OAuth2" clId="{1D15E0BB-9A04-1F44-9714-4BFA6DF2403D}" dt="2024-01-24T22:22:15.146" v="103" actId="21"/>
          <ac:spMkLst>
            <pc:docMk/>
            <pc:sldMk cId="318323728" sldId="281"/>
            <ac:spMk id="17" creationId="{4D448A8B-D2DD-1E5B-3148-6FDF880715EE}"/>
          </ac:spMkLst>
        </pc:spChg>
        <pc:spChg chg="mod">
          <ac:chgData name="Bianca Lee" userId="12989563011.revmed.egnyte.com_tp_egnyte_plus" providerId="OAuth2" clId="{1D15E0BB-9A04-1F44-9714-4BFA6DF2403D}" dt="2024-01-24T22:22:30.646" v="107" actId="113"/>
          <ac:spMkLst>
            <pc:docMk/>
            <pc:sldMk cId="318323728" sldId="281"/>
            <ac:spMk id="26" creationId="{7E2B06CC-0139-91E9-2895-FD5371E603D4}"/>
          </ac:spMkLst>
        </pc:spChg>
        <pc:spChg chg="mod">
          <ac:chgData name="Bianca Lee" userId="12989563011.revmed.egnyte.com_tp_egnyte_plus" providerId="OAuth2" clId="{1D15E0BB-9A04-1F44-9714-4BFA6DF2403D}" dt="2024-01-24T22:21:53.763" v="96" actId="1076"/>
          <ac:spMkLst>
            <pc:docMk/>
            <pc:sldMk cId="318323728" sldId="281"/>
            <ac:spMk id="48" creationId="{D3DA1055-D3FF-D2FB-361C-CA8A0D3EBE05}"/>
          </ac:spMkLst>
        </pc:spChg>
        <pc:spChg chg="mod">
          <ac:chgData name="Bianca Lee" userId="12989563011.revmed.egnyte.com_tp_egnyte_plus" providerId="OAuth2" clId="{1D15E0BB-9A04-1F44-9714-4BFA6DF2403D}" dt="2024-01-24T22:21:53.763" v="96" actId="1076"/>
          <ac:spMkLst>
            <pc:docMk/>
            <pc:sldMk cId="318323728" sldId="281"/>
            <ac:spMk id="49" creationId="{43A34C9D-14E5-2664-78F9-EB0C7783E30E}"/>
          </ac:spMkLst>
        </pc:spChg>
        <pc:spChg chg="mod">
          <ac:chgData name="Bianca Lee" userId="12989563011.revmed.egnyte.com_tp_egnyte_plus" providerId="OAuth2" clId="{1D15E0BB-9A04-1F44-9714-4BFA6DF2403D}" dt="2024-01-24T22:21:53.763" v="96" actId="1076"/>
          <ac:spMkLst>
            <pc:docMk/>
            <pc:sldMk cId="318323728" sldId="281"/>
            <ac:spMk id="50" creationId="{9FE7868D-18E8-41C1-103D-1202E1CA5DDE}"/>
          </ac:spMkLst>
        </pc:spChg>
        <pc:spChg chg="mod">
          <ac:chgData name="Bianca Lee" userId="12989563011.revmed.egnyte.com_tp_egnyte_plus" providerId="OAuth2" clId="{1D15E0BB-9A04-1F44-9714-4BFA6DF2403D}" dt="2024-01-24T22:21:53.763" v="96" actId="1076"/>
          <ac:spMkLst>
            <pc:docMk/>
            <pc:sldMk cId="318323728" sldId="281"/>
            <ac:spMk id="51" creationId="{6FBC37AA-74D0-EDCF-C708-6110E7794B2D}"/>
          </ac:spMkLst>
        </pc:spChg>
        <pc:spChg chg="mod">
          <ac:chgData name="Bianca Lee" userId="12989563011.revmed.egnyte.com_tp_egnyte_plus" providerId="OAuth2" clId="{1D15E0BB-9A04-1F44-9714-4BFA6DF2403D}" dt="2024-01-24T22:21:59.111" v="100" actId="1038"/>
          <ac:spMkLst>
            <pc:docMk/>
            <pc:sldMk cId="318323728" sldId="281"/>
            <ac:spMk id="52" creationId="{80664F28-EE03-7145-3FB0-CC643A6C76BA}"/>
          </ac:spMkLst>
        </pc:spChg>
        <pc:spChg chg="mod">
          <ac:chgData name="Bianca Lee" userId="12989563011.revmed.egnyte.com_tp_egnyte_plus" providerId="OAuth2" clId="{1D15E0BB-9A04-1F44-9714-4BFA6DF2403D}" dt="2024-01-24T22:21:59.111" v="100" actId="1038"/>
          <ac:spMkLst>
            <pc:docMk/>
            <pc:sldMk cId="318323728" sldId="281"/>
            <ac:spMk id="53" creationId="{7FC405F1-1235-6D5A-8A44-E85103396C93}"/>
          </ac:spMkLst>
        </pc:spChg>
        <pc:spChg chg="mod">
          <ac:chgData name="Bianca Lee" userId="12989563011.revmed.egnyte.com_tp_egnyte_plus" providerId="OAuth2" clId="{1D15E0BB-9A04-1F44-9714-4BFA6DF2403D}" dt="2024-01-24T22:21:59.111" v="100" actId="1038"/>
          <ac:spMkLst>
            <pc:docMk/>
            <pc:sldMk cId="318323728" sldId="281"/>
            <ac:spMk id="54" creationId="{91FCF7EE-5B3A-1126-B7E6-8238A473FF77}"/>
          </ac:spMkLst>
        </pc:spChg>
        <pc:spChg chg="mod">
          <ac:chgData name="Bianca Lee" userId="12989563011.revmed.egnyte.com_tp_egnyte_plus" providerId="OAuth2" clId="{1D15E0BB-9A04-1F44-9714-4BFA6DF2403D}" dt="2024-01-24T22:21:59.111" v="100" actId="1038"/>
          <ac:spMkLst>
            <pc:docMk/>
            <pc:sldMk cId="318323728" sldId="281"/>
            <ac:spMk id="55" creationId="{798CD8C8-7885-B2A1-4BAE-D5E8B3DB9E72}"/>
          </ac:spMkLst>
        </pc:spChg>
      </pc:sldChg>
      <pc:sldChg chg="modSp mod">
        <pc:chgData name="Bianca Lee" userId="12989563011.revmed.egnyte.com_tp_egnyte_plus" providerId="OAuth2" clId="{1D15E0BB-9A04-1F44-9714-4BFA6DF2403D}" dt="2024-01-24T22:22:24.678" v="106" actId="113"/>
        <pc:sldMkLst>
          <pc:docMk/>
          <pc:sldMk cId="3015007429" sldId="282"/>
        </pc:sldMkLst>
        <pc:spChg chg="mod">
          <ac:chgData name="Bianca Lee" userId="12989563011.revmed.egnyte.com_tp_egnyte_plus" providerId="OAuth2" clId="{1D15E0BB-9A04-1F44-9714-4BFA6DF2403D}" dt="2024-01-24T22:22:24.678" v="106" actId="113"/>
          <ac:spMkLst>
            <pc:docMk/>
            <pc:sldMk cId="3015007429" sldId="282"/>
            <ac:spMk id="9" creationId="{8A92E3B2-2D46-BEB5-B140-6D0D90694405}"/>
          </ac:spMkLst>
        </pc:spChg>
        <pc:spChg chg="mod">
          <ac:chgData name="Bianca Lee" userId="12989563011.revmed.egnyte.com_tp_egnyte_plus" providerId="OAuth2" clId="{1D15E0BB-9A04-1F44-9714-4BFA6DF2403D}" dt="2024-01-24T22:20:47.277" v="81" actId="553"/>
          <ac:spMkLst>
            <pc:docMk/>
            <pc:sldMk cId="3015007429" sldId="282"/>
            <ac:spMk id="10" creationId="{A90DCEF9-6923-A7C0-991C-34519A39A027}"/>
          </ac:spMkLst>
        </pc:spChg>
        <pc:spChg chg="mod">
          <ac:chgData name="Bianca Lee" userId="12989563011.revmed.egnyte.com_tp_egnyte_plus" providerId="OAuth2" clId="{1D15E0BB-9A04-1F44-9714-4BFA6DF2403D}" dt="2024-01-24T22:20:47.277" v="81" actId="553"/>
          <ac:spMkLst>
            <pc:docMk/>
            <pc:sldMk cId="3015007429" sldId="282"/>
            <ac:spMk id="11" creationId="{9391828E-1F36-9267-1608-2720F7CB3C07}"/>
          </ac:spMkLst>
        </pc:spChg>
        <pc:spChg chg="mod">
          <ac:chgData name="Bianca Lee" userId="12989563011.revmed.egnyte.com_tp_egnyte_plus" providerId="OAuth2" clId="{1D15E0BB-9A04-1F44-9714-4BFA6DF2403D}" dt="2024-01-24T22:20:47.277" v="81" actId="553"/>
          <ac:spMkLst>
            <pc:docMk/>
            <pc:sldMk cId="3015007429" sldId="282"/>
            <ac:spMk id="12" creationId="{1F7169FB-4BE3-62C6-2F4A-7694258A8974}"/>
          </ac:spMkLst>
        </pc:spChg>
        <pc:spChg chg="mod">
          <ac:chgData name="Bianca Lee" userId="12989563011.revmed.egnyte.com_tp_egnyte_plus" providerId="OAuth2" clId="{1D15E0BB-9A04-1F44-9714-4BFA6DF2403D}" dt="2024-01-24T22:20:47.277" v="81" actId="553"/>
          <ac:spMkLst>
            <pc:docMk/>
            <pc:sldMk cId="3015007429" sldId="282"/>
            <ac:spMk id="13" creationId="{D69E7DCD-7F7B-4CCF-C270-2225279574AF}"/>
          </ac:spMkLst>
        </pc:spChg>
        <pc:spChg chg="mod">
          <ac:chgData name="Bianca Lee" userId="12989563011.revmed.egnyte.com_tp_egnyte_plus" providerId="OAuth2" clId="{1D15E0BB-9A04-1F44-9714-4BFA6DF2403D}" dt="2024-01-24T22:22:24.678" v="106" actId="113"/>
          <ac:spMkLst>
            <pc:docMk/>
            <pc:sldMk cId="3015007429" sldId="282"/>
            <ac:spMk id="19" creationId="{18D57ACD-D36B-C0CE-9B91-F0637834633A}"/>
          </ac:spMkLst>
        </pc:spChg>
        <pc:spChg chg="mod">
          <ac:chgData name="Bianca Lee" userId="12989563011.revmed.egnyte.com_tp_egnyte_plus" providerId="OAuth2" clId="{1D15E0BB-9A04-1F44-9714-4BFA6DF2403D}" dt="2024-01-24T22:22:22.793" v="105" actId="113"/>
          <ac:spMkLst>
            <pc:docMk/>
            <pc:sldMk cId="3015007429" sldId="282"/>
            <ac:spMk id="20" creationId="{5D67CEFB-2090-C17F-BC5C-3751BCA3129E}"/>
          </ac:spMkLst>
        </pc:spChg>
        <pc:spChg chg="mod">
          <ac:chgData name="Bianca Lee" userId="12989563011.revmed.egnyte.com_tp_egnyte_plus" providerId="OAuth2" clId="{1D15E0BB-9A04-1F44-9714-4BFA6DF2403D}" dt="2024-01-24T22:20:50.261" v="82" actId="553"/>
          <ac:spMkLst>
            <pc:docMk/>
            <pc:sldMk cId="3015007429" sldId="282"/>
            <ac:spMk id="21" creationId="{932DBE73-1276-E4B6-E419-CA8179C81841}"/>
          </ac:spMkLst>
        </pc:spChg>
        <pc:spChg chg="mod">
          <ac:chgData name="Bianca Lee" userId="12989563011.revmed.egnyte.com_tp_egnyte_plus" providerId="OAuth2" clId="{1D15E0BB-9A04-1F44-9714-4BFA6DF2403D}" dt="2024-01-24T22:20:50.261" v="82" actId="553"/>
          <ac:spMkLst>
            <pc:docMk/>
            <pc:sldMk cId="3015007429" sldId="282"/>
            <ac:spMk id="22" creationId="{F541AB5D-FA30-2CA2-6853-649FAE3761DF}"/>
          </ac:spMkLst>
        </pc:spChg>
        <pc:spChg chg="mod">
          <ac:chgData name="Bianca Lee" userId="12989563011.revmed.egnyte.com_tp_egnyte_plus" providerId="OAuth2" clId="{1D15E0BB-9A04-1F44-9714-4BFA6DF2403D}" dt="2024-01-24T22:20:50.261" v="82" actId="553"/>
          <ac:spMkLst>
            <pc:docMk/>
            <pc:sldMk cId="3015007429" sldId="282"/>
            <ac:spMk id="23" creationId="{FB0297D3-08BE-9F06-9B48-94A14A7A6AE7}"/>
          </ac:spMkLst>
        </pc:spChg>
        <pc:spChg chg="mod">
          <ac:chgData name="Bianca Lee" userId="12989563011.revmed.egnyte.com_tp_egnyte_plus" providerId="OAuth2" clId="{1D15E0BB-9A04-1F44-9714-4BFA6DF2403D}" dt="2024-01-24T22:20:50.261" v="82" actId="553"/>
          <ac:spMkLst>
            <pc:docMk/>
            <pc:sldMk cId="3015007429" sldId="282"/>
            <ac:spMk id="24" creationId="{D67721BE-9B35-B250-B015-ADEFA8F47601}"/>
          </ac:spMkLst>
        </pc:spChg>
      </pc:sldChg>
      <pc:sldChg chg="delSp modSp mod">
        <pc:chgData name="Bianca Lee" userId="12989563011.revmed.egnyte.com_tp_egnyte_plus" providerId="OAuth2" clId="{1D15E0BB-9A04-1F44-9714-4BFA6DF2403D}" dt="2024-01-24T22:19:54.638" v="77" actId="1035"/>
        <pc:sldMkLst>
          <pc:docMk/>
          <pc:sldMk cId="1580131029" sldId="283"/>
        </pc:sldMkLst>
        <pc:spChg chg="mod">
          <ac:chgData name="Bianca Lee" userId="12989563011.revmed.egnyte.com_tp_egnyte_plus" providerId="OAuth2" clId="{1D15E0BB-9A04-1F44-9714-4BFA6DF2403D}" dt="2024-01-24T22:19:47.189" v="71" actId="20577"/>
          <ac:spMkLst>
            <pc:docMk/>
            <pc:sldMk cId="1580131029" sldId="283"/>
            <ac:spMk id="6" creationId="{743F71FC-8591-F673-D88B-A5E5AEF8F5BA}"/>
          </ac:spMkLst>
        </pc:spChg>
        <pc:spChg chg="del">
          <ac:chgData name="Bianca Lee" userId="12989563011.revmed.egnyte.com_tp_egnyte_plus" providerId="OAuth2" clId="{1D15E0BB-9A04-1F44-9714-4BFA6DF2403D}" dt="2024-01-24T22:19:52.194" v="74" actId="478"/>
          <ac:spMkLst>
            <pc:docMk/>
            <pc:sldMk cId="1580131029" sldId="283"/>
            <ac:spMk id="39" creationId="{69E056A6-BA35-DCCB-55E9-9E7FE87D72A3}"/>
          </ac:spMkLst>
        </pc:spChg>
        <pc:spChg chg="mod">
          <ac:chgData name="Bianca Lee" userId="12989563011.revmed.egnyte.com_tp_egnyte_plus" providerId="OAuth2" clId="{1D15E0BB-9A04-1F44-9714-4BFA6DF2403D}" dt="2024-01-24T22:19:54.638" v="77" actId="1035"/>
          <ac:spMkLst>
            <pc:docMk/>
            <pc:sldMk cId="1580131029" sldId="283"/>
            <ac:spMk id="42" creationId="{1C8EC9EC-ADD6-67AF-A8CE-A2CECA5A93AB}"/>
          </ac:spMkLst>
        </pc:spChg>
        <pc:grpChg chg="mod">
          <ac:chgData name="Bianca Lee" userId="12989563011.revmed.egnyte.com_tp_egnyte_plus" providerId="OAuth2" clId="{1D15E0BB-9A04-1F44-9714-4BFA6DF2403D}" dt="2024-01-24T22:19:50.156" v="73" actId="1076"/>
          <ac:grpSpMkLst>
            <pc:docMk/>
            <pc:sldMk cId="1580131029" sldId="283"/>
            <ac:grpSpMk id="55" creationId="{A8117E18-D1C7-943F-951B-892420F5E3B2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3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6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998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543" y="9661301"/>
            <a:ext cx="113433" cy="24827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8" name="Master Layout: Title Content 1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Master Layout: Title Content 1</a:t>
            </a:r>
            <a:endParaRPr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39340B1-9C86-0E49-80B9-A772FE92E5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7608" y="2577466"/>
            <a:ext cx="7092315" cy="559498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67564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543" y="9661301"/>
            <a:ext cx="113433" cy="24827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8" name="Master Layout: Title Content 1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Master Layout: Title Content 1</a:t>
            </a:r>
            <a:endParaRPr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39340B1-9C86-0E49-80B9-A772FE92E5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7608" y="2577466"/>
            <a:ext cx="7092315" cy="559498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42582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1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7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5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4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2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0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24207-53AD-7449-9A9D-9B42A146A397}" type="datetimeFigureOut">
              <a:rPr lang="en-US" smtClean="0"/>
              <a:t>1/24/24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DFD1B-F7D4-C544-AFA8-C2022EC84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63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image" Target="../media/image56.png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g"/><Relationship Id="rId3" Type="http://schemas.openxmlformats.org/officeDocument/2006/relationships/image" Target="../media/image78.jpg"/><Relationship Id="rId7" Type="http://schemas.openxmlformats.org/officeDocument/2006/relationships/image" Target="../media/image82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jpg"/><Relationship Id="rId5" Type="http://schemas.openxmlformats.org/officeDocument/2006/relationships/image" Target="../media/image80.jpg"/><Relationship Id="rId4" Type="http://schemas.openxmlformats.org/officeDocument/2006/relationships/image" Target="../media/image79.jpg"/><Relationship Id="rId9" Type="http://schemas.openxmlformats.org/officeDocument/2006/relationships/image" Target="../media/image84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3F71FC-8591-F673-D88B-A5E5AEF8F5BA}"/>
              </a:ext>
            </a:extLst>
          </p:cNvPr>
          <p:cNvSpPr txBox="1"/>
          <p:nvPr/>
        </p:nvSpPr>
        <p:spPr>
          <a:xfrm>
            <a:off x="-16128" y="-50006"/>
            <a:ext cx="158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2e </a:t>
            </a:r>
            <a:r>
              <a:rPr lang="en-US" dirty="0" err="1"/>
              <a:t>pERK</a:t>
            </a:r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239CF5D-F768-93E3-CBCD-C6C55CB90ECA}"/>
              </a:ext>
            </a:extLst>
          </p:cNvPr>
          <p:cNvGrpSpPr/>
          <p:nvPr/>
        </p:nvGrpSpPr>
        <p:grpSpPr>
          <a:xfrm>
            <a:off x="353814" y="230961"/>
            <a:ext cx="3156202" cy="2092977"/>
            <a:chOff x="370640" y="432266"/>
            <a:chExt cx="3156202" cy="209297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B232020-FDB6-D21C-9C54-A5D94A7070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6957" y="476983"/>
              <a:ext cx="2929885" cy="204826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965678C-0494-5D4D-A7E1-F29C3E2932ED}"/>
                </a:ext>
              </a:extLst>
            </p:cNvPr>
            <p:cNvSpPr txBox="1"/>
            <p:nvPr/>
          </p:nvSpPr>
          <p:spPr>
            <a:xfrm>
              <a:off x="2196469" y="432266"/>
              <a:ext cx="532852" cy="20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G12C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920582-08D7-1AE0-AAFC-4DA8A69DEC2C}"/>
                </a:ext>
              </a:extLst>
            </p:cNvPr>
            <p:cNvSpPr txBox="1"/>
            <p:nvPr/>
          </p:nvSpPr>
          <p:spPr>
            <a:xfrm>
              <a:off x="426281" y="774808"/>
              <a:ext cx="816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G12V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6BC1120-C338-4CCB-837C-85ACF829FF4A}"/>
                </a:ext>
              </a:extLst>
            </p:cNvPr>
            <p:cNvSpPr txBox="1"/>
            <p:nvPr/>
          </p:nvSpPr>
          <p:spPr>
            <a:xfrm>
              <a:off x="370640" y="1200296"/>
              <a:ext cx="8582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A146T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0EF6D5A-2C10-47A9-630E-45D588BF76DB}"/>
                </a:ext>
              </a:extLst>
            </p:cNvPr>
            <p:cNvSpPr/>
            <p:nvPr/>
          </p:nvSpPr>
          <p:spPr>
            <a:xfrm>
              <a:off x="1185186" y="835503"/>
              <a:ext cx="906985" cy="2344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303A451-D901-E9E0-2A66-63CD7CB64129}"/>
                </a:ext>
              </a:extLst>
            </p:cNvPr>
            <p:cNvSpPr/>
            <p:nvPr/>
          </p:nvSpPr>
          <p:spPr>
            <a:xfrm>
              <a:off x="1154915" y="1226863"/>
              <a:ext cx="860731" cy="2344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B1943FC-7F43-657E-8BFC-2D544CE92E59}"/>
                </a:ext>
              </a:extLst>
            </p:cNvPr>
            <p:cNvSpPr/>
            <p:nvPr/>
          </p:nvSpPr>
          <p:spPr>
            <a:xfrm>
              <a:off x="2139292" y="661153"/>
              <a:ext cx="923640" cy="226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21576F1-31EE-31C1-D8D3-7A2495865DA9}"/>
              </a:ext>
            </a:extLst>
          </p:cNvPr>
          <p:cNvGrpSpPr/>
          <p:nvPr/>
        </p:nvGrpSpPr>
        <p:grpSpPr>
          <a:xfrm>
            <a:off x="4195274" y="422704"/>
            <a:ext cx="3294752" cy="2048260"/>
            <a:chOff x="3239367" y="428625"/>
            <a:chExt cx="3294752" cy="204826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2EFD7A2-0D34-9D1F-96C2-136255333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4234" y="428625"/>
              <a:ext cx="2929885" cy="204826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3C20C6-5E1E-33E1-A63A-A447197E4BD1}"/>
                </a:ext>
              </a:extLst>
            </p:cNvPr>
            <p:cNvSpPr txBox="1"/>
            <p:nvPr/>
          </p:nvSpPr>
          <p:spPr>
            <a:xfrm>
              <a:off x="3239367" y="1140855"/>
              <a:ext cx="8565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A146T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18C1C9C-54FA-DFD6-B80C-EC2255A78EAA}"/>
                </a:ext>
              </a:extLst>
            </p:cNvPr>
            <p:cNvSpPr/>
            <p:nvPr/>
          </p:nvSpPr>
          <p:spPr>
            <a:xfrm>
              <a:off x="4180233" y="1169928"/>
              <a:ext cx="856514" cy="2403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E3D0BAC-68B1-ADF4-2993-39926B716A56}"/>
              </a:ext>
            </a:extLst>
          </p:cNvPr>
          <p:cNvGrpSpPr/>
          <p:nvPr/>
        </p:nvGrpSpPr>
        <p:grpSpPr>
          <a:xfrm>
            <a:off x="4185644" y="2613936"/>
            <a:ext cx="3230537" cy="2074050"/>
            <a:chOff x="3359699" y="2613936"/>
            <a:chExt cx="3230537" cy="2074050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7A14951-8617-7CC7-6773-2BEBEAA8B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60351" y="2639726"/>
              <a:ext cx="2929885" cy="2048260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0610342-43D2-4AAC-C35A-A107139950C9}"/>
                </a:ext>
              </a:extLst>
            </p:cNvPr>
            <p:cNvSpPr txBox="1"/>
            <p:nvPr/>
          </p:nvSpPr>
          <p:spPr>
            <a:xfrm>
              <a:off x="3359699" y="2613936"/>
              <a:ext cx="8565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G12A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44F494D-A52C-D90F-A666-734D18C50D62}"/>
                </a:ext>
              </a:extLst>
            </p:cNvPr>
            <p:cNvSpPr/>
            <p:nvPr/>
          </p:nvSpPr>
          <p:spPr>
            <a:xfrm>
              <a:off x="4251588" y="2625467"/>
              <a:ext cx="932681" cy="2403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335A069-7FFF-F4CE-F070-9D4778BC3B6C}"/>
              </a:ext>
            </a:extLst>
          </p:cNvPr>
          <p:cNvGrpSpPr/>
          <p:nvPr/>
        </p:nvGrpSpPr>
        <p:grpSpPr>
          <a:xfrm>
            <a:off x="346389" y="3935710"/>
            <a:ext cx="2992619" cy="2091464"/>
            <a:chOff x="430098" y="3868538"/>
            <a:chExt cx="2992619" cy="2091464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A9F6B7E-58E2-630C-5F1A-DD5FFCCEBF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278" r="4395"/>
            <a:stretch/>
          </p:blipFill>
          <p:spPr>
            <a:xfrm>
              <a:off x="834847" y="3868538"/>
              <a:ext cx="2587870" cy="204826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D99B973-E1A5-EA47-B62B-6F3D43EFCFF3}"/>
                </a:ext>
              </a:extLst>
            </p:cNvPr>
            <p:cNvSpPr txBox="1"/>
            <p:nvPr/>
          </p:nvSpPr>
          <p:spPr>
            <a:xfrm>
              <a:off x="430098" y="5683003"/>
              <a:ext cx="1089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G13D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27B7C5E-3313-1453-2F19-6CF1D39D44E1}"/>
                </a:ext>
              </a:extLst>
            </p:cNvPr>
            <p:cNvSpPr/>
            <p:nvPr/>
          </p:nvSpPr>
          <p:spPr>
            <a:xfrm>
              <a:off x="1114790" y="5678881"/>
              <a:ext cx="909385" cy="226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5F309C2-A804-0673-C513-D845E654ED22}"/>
              </a:ext>
            </a:extLst>
          </p:cNvPr>
          <p:cNvGrpSpPr/>
          <p:nvPr/>
        </p:nvGrpSpPr>
        <p:grpSpPr>
          <a:xfrm>
            <a:off x="3926903" y="4920293"/>
            <a:ext cx="2788222" cy="2048260"/>
            <a:chOff x="3322701" y="4889638"/>
            <a:chExt cx="2788222" cy="2048260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8DB65C4-6C64-E711-C578-607ABD67E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462" r="19012"/>
            <a:stretch/>
          </p:blipFill>
          <p:spPr>
            <a:xfrm>
              <a:off x="3898109" y="4889638"/>
              <a:ext cx="2212814" cy="2048260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B713E08-89F0-39D4-723D-388B89AC649C}"/>
                </a:ext>
              </a:extLst>
            </p:cNvPr>
            <p:cNvSpPr txBox="1"/>
            <p:nvPr/>
          </p:nvSpPr>
          <p:spPr>
            <a:xfrm>
              <a:off x="3322701" y="4912011"/>
              <a:ext cx="984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BRAF</a:t>
              </a:r>
              <a:r>
                <a:rPr lang="en-US" sz="1200" baseline="30000" dirty="0"/>
                <a:t>V600E</a:t>
              </a:r>
              <a:endParaRPr lang="en-US" sz="1200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E0687FF-6D8D-51E9-548F-5A90CFC7B5B8}"/>
                </a:ext>
              </a:extLst>
            </p:cNvPr>
            <p:cNvSpPr/>
            <p:nvPr/>
          </p:nvSpPr>
          <p:spPr>
            <a:xfrm>
              <a:off x="4105449" y="4933653"/>
              <a:ext cx="909385" cy="226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978B1C6-8C88-3855-5BC7-E631ADA9C10B}"/>
              </a:ext>
            </a:extLst>
          </p:cNvPr>
          <p:cNvGrpSpPr/>
          <p:nvPr/>
        </p:nvGrpSpPr>
        <p:grpSpPr>
          <a:xfrm>
            <a:off x="334729" y="2587320"/>
            <a:ext cx="3266156" cy="1397268"/>
            <a:chOff x="239742" y="2574890"/>
            <a:chExt cx="3266156" cy="139726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5A9F052-A82C-1754-D575-5C5AB1C61E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4154" b="20340"/>
            <a:stretch/>
          </p:blipFill>
          <p:spPr>
            <a:xfrm>
              <a:off x="663415" y="2630422"/>
              <a:ext cx="2842483" cy="134173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0163779-AB09-48BB-B61F-1542FFA056B9}"/>
                </a:ext>
              </a:extLst>
            </p:cNvPr>
            <p:cNvSpPr txBox="1"/>
            <p:nvPr/>
          </p:nvSpPr>
          <p:spPr>
            <a:xfrm>
              <a:off x="285753" y="2791876"/>
              <a:ext cx="8548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G12D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F2F5067-FF91-B1EF-17E9-8ABB47E72E41}"/>
                </a:ext>
              </a:extLst>
            </p:cNvPr>
            <p:cNvSpPr txBox="1"/>
            <p:nvPr/>
          </p:nvSpPr>
          <p:spPr>
            <a:xfrm>
              <a:off x="2776533" y="2574890"/>
              <a:ext cx="534023" cy="20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G12R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B46BFB5-043A-AD2B-A0D6-B40C633CFFB0}"/>
                </a:ext>
              </a:extLst>
            </p:cNvPr>
            <p:cNvSpPr/>
            <p:nvPr/>
          </p:nvSpPr>
          <p:spPr>
            <a:xfrm>
              <a:off x="1171163" y="2792296"/>
              <a:ext cx="1049813" cy="226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85D94A7-E58A-B96A-679B-241E4DA4509A}"/>
                </a:ext>
              </a:extLst>
            </p:cNvPr>
            <p:cNvSpPr/>
            <p:nvPr/>
          </p:nvSpPr>
          <p:spPr>
            <a:xfrm>
              <a:off x="2278222" y="2808302"/>
              <a:ext cx="1049813" cy="226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FD4664F-2421-F04F-A68B-75196256AE6D}"/>
                </a:ext>
              </a:extLst>
            </p:cNvPr>
            <p:cNvSpPr txBox="1"/>
            <p:nvPr/>
          </p:nvSpPr>
          <p:spPr>
            <a:xfrm>
              <a:off x="239742" y="3165953"/>
              <a:ext cx="8363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G12S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D790C2F-A1C1-F02F-1088-BBB7970FC8EE}"/>
                </a:ext>
              </a:extLst>
            </p:cNvPr>
            <p:cNvSpPr/>
            <p:nvPr/>
          </p:nvSpPr>
          <p:spPr>
            <a:xfrm>
              <a:off x="1122215" y="3180845"/>
              <a:ext cx="962441" cy="226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F3B867-DB32-A38D-72AC-3F9757C29615}"/>
              </a:ext>
            </a:extLst>
          </p:cNvPr>
          <p:cNvGrpSpPr/>
          <p:nvPr/>
        </p:nvGrpSpPr>
        <p:grpSpPr>
          <a:xfrm>
            <a:off x="609196" y="6543098"/>
            <a:ext cx="2842483" cy="1412446"/>
            <a:chOff x="3737344" y="8466993"/>
            <a:chExt cx="2842483" cy="1412446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6A577F4B-BD6A-6683-FB91-F6A14C9EA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31042"/>
            <a:stretch/>
          </p:blipFill>
          <p:spPr>
            <a:xfrm>
              <a:off x="3737344" y="8466993"/>
              <a:ext cx="2842483" cy="1412446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E46DD27-37FC-D97F-1FFC-AB1CA404B157}"/>
                </a:ext>
              </a:extLst>
            </p:cNvPr>
            <p:cNvSpPr txBox="1"/>
            <p:nvPr/>
          </p:nvSpPr>
          <p:spPr>
            <a:xfrm>
              <a:off x="5561141" y="9357680"/>
              <a:ext cx="543387" cy="20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Q61H</a:t>
              </a:r>
              <a:endParaRPr lang="en-US" sz="1200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71C7CE-3C5F-2039-5CF9-93B13DA2B8C9}"/>
                </a:ext>
              </a:extLst>
            </p:cNvPr>
            <p:cNvSpPr/>
            <p:nvPr/>
          </p:nvSpPr>
          <p:spPr>
            <a:xfrm>
              <a:off x="5034466" y="9568090"/>
              <a:ext cx="997855" cy="2403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35A02D0-50A4-0E37-F846-896F85155368}"/>
              </a:ext>
            </a:extLst>
          </p:cNvPr>
          <p:cNvGrpSpPr/>
          <p:nvPr/>
        </p:nvGrpSpPr>
        <p:grpSpPr>
          <a:xfrm>
            <a:off x="485076" y="8341554"/>
            <a:ext cx="2842483" cy="1288132"/>
            <a:chOff x="3872642" y="7024358"/>
            <a:chExt cx="2842483" cy="1288132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24E7D2AE-4A25-51FB-95EA-BD8882279F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4607" b="22504"/>
            <a:stretch/>
          </p:blipFill>
          <p:spPr>
            <a:xfrm>
              <a:off x="3872642" y="7024358"/>
              <a:ext cx="2842483" cy="1288132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29F786A-D03C-E7A8-D631-15F0D18C9049}"/>
                </a:ext>
              </a:extLst>
            </p:cNvPr>
            <p:cNvSpPr txBox="1"/>
            <p:nvPr/>
          </p:nvSpPr>
          <p:spPr>
            <a:xfrm>
              <a:off x="5724422" y="7789824"/>
              <a:ext cx="855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</a:t>
              </a:r>
              <a:r>
                <a:rPr lang="en-US" sz="1200" baseline="30000" dirty="0"/>
                <a:t>Q61R</a:t>
              </a:r>
              <a:endParaRPr lang="en-US" sz="1200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CC5F07D-35D1-E4EF-57C8-ED0BC77E5C19}"/>
                </a:ext>
              </a:extLst>
            </p:cNvPr>
            <p:cNvSpPr/>
            <p:nvPr/>
          </p:nvSpPr>
          <p:spPr>
            <a:xfrm>
              <a:off x="5368358" y="7572821"/>
              <a:ext cx="1057351" cy="2170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178363F-549C-34AD-8290-839A6E491991}"/>
              </a:ext>
            </a:extLst>
          </p:cNvPr>
          <p:cNvGrpSpPr/>
          <p:nvPr/>
        </p:nvGrpSpPr>
        <p:grpSpPr>
          <a:xfrm>
            <a:off x="4185644" y="7268626"/>
            <a:ext cx="2522490" cy="2410079"/>
            <a:chOff x="6968046" y="3802009"/>
            <a:chExt cx="3013634" cy="2879336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C7677B7B-4891-DE3F-F17D-AB41CE7E3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68046" y="3975749"/>
              <a:ext cx="3013634" cy="2705596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3998769-BA04-3816-3E5C-640B08C238B2}"/>
                </a:ext>
              </a:extLst>
            </p:cNvPr>
            <p:cNvSpPr/>
            <p:nvPr/>
          </p:nvSpPr>
          <p:spPr>
            <a:xfrm>
              <a:off x="8525539" y="4070555"/>
              <a:ext cx="1114280" cy="2871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7AB331D-A11F-270C-B4C6-28C5C4E0A6DD}"/>
                </a:ext>
              </a:extLst>
            </p:cNvPr>
            <p:cNvSpPr txBox="1"/>
            <p:nvPr/>
          </p:nvSpPr>
          <p:spPr>
            <a:xfrm>
              <a:off x="8668479" y="3802009"/>
              <a:ext cx="1188226" cy="330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KRAS WT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D8854B6-E7D7-ACBD-CED9-7EBC8552887C}"/>
              </a:ext>
            </a:extLst>
          </p:cNvPr>
          <p:cNvCxnSpPr>
            <a:cxnSpLocks/>
          </p:cNvCxnSpPr>
          <p:nvPr/>
        </p:nvCxnSpPr>
        <p:spPr>
          <a:xfrm rot="-660000">
            <a:off x="3047327" y="654844"/>
            <a:ext cx="70007" cy="19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6D8CC24-DEB1-51F9-F7D3-17492D1A38BA}"/>
              </a:ext>
            </a:extLst>
          </p:cNvPr>
          <p:cNvSpPr txBox="1"/>
          <p:nvPr/>
        </p:nvSpPr>
        <p:spPr>
          <a:xfrm rot="240000">
            <a:off x="3046106" y="54972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5D8700E-09B7-334C-1786-5D9EE13106DB}"/>
              </a:ext>
            </a:extLst>
          </p:cNvPr>
          <p:cNvCxnSpPr>
            <a:cxnSpLocks/>
          </p:cNvCxnSpPr>
          <p:nvPr/>
        </p:nvCxnSpPr>
        <p:spPr>
          <a:xfrm rot="-660000">
            <a:off x="2083758" y="808270"/>
            <a:ext cx="70007" cy="19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30347C7-73C3-150B-F819-C761B6189998}"/>
              </a:ext>
            </a:extLst>
          </p:cNvPr>
          <p:cNvSpPr txBox="1"/>
          <p:nvPr/>
        </p:nvSpPr>
        <p:spPr>
          <a:xfrm rot="240000">
            <a:off x="2082537" y="70315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4E59F27-91F2-876C-1852-112F0F7EA9BE}"/>
              </a:ext>
            </a:extLst>
          </p:cNvPr>
          <p:cNvCxnSpPr>
            <a:cxnSpLocks/>
          </p:cNvCxnSpPr>
          <p:nvPr/>
        </p:nvCxnSpPr>
        <p:spPr>
          <a:xfrm>
            <a:off x="3418569" y="297612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C988385-574E-9B42-8A15-070B2ACC6246}"/>
              </a:ext>
            </a:extLst>
          </p:cNvPr>
          <p:cNvSpPr txBox="1"/>
          <p:nvPr/>
        </p:nvSpPr>
        <p:spPr>
          <a:xfrm>
            <a:off x="3420055" y="284782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BCDDED4-EDF0-9939-1885-82D44CCB39F0}"/>
              </a:ext>
            </a:extLst>
          </p:cNvPr>
          <p:cNvCxnSpPr>
            <a:cxnSpLocks/>
          </p:cNvCxnSpPr>
          <p:nvPr/>
        </p:nvCxnSpPr>
        <p:spPr>
          <a:xfrm>
            <a:off x="1189719" y="2931671"/>
            <a:ext cx="7000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9DF1BC0-8390-3CCE-47D0-08FDCAF54E40}"/>
              </a:ext>
            </a:extLst>
          </p:cNvPr>
          <p:cNvSpPr txBox="1"/>
          <p:nvPr/>
        </p:nvSpPr>
        <p:spPr>
          <a:xfrm>
            <a:off x="951920" y="2801360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03B157C-A510-1E97-FA07-7BD171D5E9F7}"/>
              </a:ext>
            </a:extLst>
          </p:cNvPr>
          <p:cNvCxnSpPr>
            <a:cxnSpLocks/>
          </p:cNvCxnSpPr>
          <p:nvPr/>
        </p:nvCxnSpPr>
        <p:spPr>
          <a:xfrm>
            <a:off x="1152364" y="3341865"/>
            <a:ext cx="7000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E539FD5-B86C-EC40-96B2-A6C581F7BEE8}"/>
              </a:ext>
            </a:extLst>
          </p:cNvPr>
          <p:cNvSpPr txBox="1"/>
          <p:nvPr/>
        </p:nvSpPr>
        <p:spPr>
          <a:xfrm>
            <a:off x="918900" y="321356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D34BE03-53AD-5F55-23A3-4D74BCD8E828}"/>
              </a:ext>
            </a:extLst>
          </p:cNvPr>
          <p:cNvCxnSpPr>
            <a:cxnSpLocks/>
          </p:cNvCxnSpPr>
          <p:nvPr/>
        </p:nvCxnSpPr>
        <p:spPr>
          <a:xfrm rot="-660000">
            <a:off x="6001838" y="2798716"/>
            <a:ext cx="70007" cy="19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36D2330-EF6B-AE02-BB30-2E58F43F817A}"/>
              </a:ext>
            </a:extLst>
          </p:cNvPr>
          <p:cNvSpPr txBox="1"/>
          <p:nvPr/>
        </p:nvSpPr>
        <p:spPr>
          <a:xfrm rot="240000">
            <a:off x="6000617" y="269359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32DA4D2-BD4A-2DA6-9E85-F299879108D9}"/>
              </a:ext>
            </a:extLst>
          </p:cNvPr>
          <p:cNvCxnSpPr>
            <a:cxnSpLocks/>
          </p:cNvCxnSpPr>
          <p:nvPr/>
        </p:nvCxnSpPr>
        <p:spPr>
          <a:xfrm>
            <a:off x="1938980" y="5942175"/>
            <a:ext cx="7000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35ECC59-3125-4256-9F18-9E122EBF6E8A}"/>
              </a:ext>
            </a:extLst>
          </p:cNvPr>
          <p:cNvSpPr txBox="1"/>
          <p:nvPr/>
        </p:nvSpPr>
        <p:spPr>
          <a:xfrm>
            <a:off x="1940466" y="581387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A7B65A-575E-665A-58CF-B377A6912DA0}"/>
              </a:ext>
            </a:extLst>
          </p:cNvPr>
          <p:cNvCxnSpPr>
            <a:cxnSpLocks/>
          </p:cNvCxnSpPr>
          <p:nvPr/>
        </p:nvCxnSpPr>
        <p:spPr>
          <a:xfrm>
            <a:off x="2904173" y="781866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CC6D29C-8395-9CA0-07C8-DD12A920EAB3}"/>
              </a:ext>
            </a:extLst>
          </p:cNvPr>
          <p:cNvSpPr txBox="1"/>
          <p:nvPr/>
        </p:nvSpPr>
        <p:spPr>
          <a:xfrm>
            <a:off x="2905659" y="769037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07010DCA-636E-583B-3218-903EC1CA0F0E}"/>
              </a:ext>
            </a:extLst>
          </p:cNvPr>
          <p:cNvCxnSpPr>
            <a:cxnSpLocks/>
          </p:cNvCxnSpPr>
          <p:nvPr/>
        </p:nvCxnSpPr>
        <p:spPr>
          <a:xfrm>
            <a:off x="3046726" y="903355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C72D986B-DA1A-757D-B2B5-E3C7C182BB77}"/>
              </a:ext>
            </a:extLst>
          </p:cNvPr>
          <p:cNvSpPr txBox="1"/>
          <p:nvPr/>
        </p:nvSpPr>
        <p:spPr>
          <a:xfrm>
            <a:off x="3048212" y="890525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86C6F51-7830-A7EC-D6A5-2D3088EA10A2}"/>
              </a:ext>
            </a:extLst>
          </p:cNvPr>
          <p:cNvCxnSpPr>
            <a:cxnSpLocks/>
          </p:cNvCxnSpPr>
          <p:nvPr/>
        </p:nvCxnSpPr>
        <p:spPr>
          <a:xfrm rot="-660000">
            <a:off x="2000041" y="1190494"/>
            <a:ext cx="70007" cy="19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3607D9D7-205A-044F-2E8E-861FEFBD7582}"/>
              </a:ext>
            </a:extLst>
          </p:cNvPr>
          <p:cNvSpPr txBox="1"/>
          <p:nvPr/>
        </p:nvSpPr>
        <p:spPr>
          <a:xfrm rot="240000">
            <a:off x="1998820" y="108537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5F98223A-9397-5C16-CD80-E666A2671FA8}"/>
              </a:ext>
            </a:extLst>
          </p:cNvPr>
          <p:cNvCxnSpPr>
            <a:cxnSpLocks/>
          </p:cNvCxnSpPr>
          <p:nvPr/>
        </p:nvCxnSpPr>
        <p:spPr>
          <a:xfrm>
            <a:off x="6419990" y="766537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D828104-F7C9-7AE5-04E1-433BAB8E2E0A}"/>
              </a:ext>
            </a:extLst>
          </p:cNvPr>
          <p:cNvSpPr txBox="1"/>
          <p:nvPr/>
        </p:nvSpPr>
        <p:spPr>
          <a:xfrm>
            <a:off x="6421476" y="753707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E2B29C94-0339-E09B-5540-AE7F9D7F58FC}"/>
              </a:ext>
            </a:extLst>
          </p:cNvPr>
          <p:cNvCxnSpPr>
            <a:cxnSpLocks/>
          </p:cNvCxnSpPr>
          <p:nvPr/>
        </p:nvCxnSpPr>
        <p:spPr>
          <a:xfrm>
            <a:off x="5614416" y="5150866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EC159F6E-19CB-422E-F7FD-A96DEE124DB9}"/>
              </a:ext>
            </a:extLst>
          </p:cNvPr>
          <p:cNvSpPr txBox="1"/>
          <p:nvPr/>
        </p:nvSpPr>
        <p:spPr>
          <a:xfrm>
            <a:off x="5619036" y="501029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BE57903-11A7-B6AE-67DF-0F3A9F103FBF}"/>
              </a:ext>
            </a:extLst>
          </p:cNvPr>
          <p:cNvCxnSpPr>
            <a:cxnSpLocks/>
          </p:cNvCxnSpPr>
          <p:nvPr/>
        </p:nvCxnSpPr>
        <p:spPr>
          <a:xfrm rot="-660000">
            <a:off x="6001837" y="1360695"/>
            <a:ext cx="70007" cy="19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F37D5456-D450-BAB9-74B7-8E9DB322965C}"/>
              </a:ext>
            </a:extLst>
          </p:cNvPr>
          <p:cNvSpPr txBox="1"/>
          <p:nvPr/>
        </p:nvSpPr>
        <p:spPr>
          <a:xfrm rot="240000">
            <a:off x="6000616" y="1255576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69986401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3F71FC-8591-F673-D88B-A5E5AEF8F5BA}"/>
              </a:ext>
            </a:extLst>
          </p:cNvPr>
          <p:cNvSpPr txBox="1"/>
          <p:nvPr/>
        </p:nvSpPr>
        <p:spPr>
          <a:xfrm>
            <a:off x="-16128" y="-50006"/>
            <a:ext cx="231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 Data Fig. 10c</a:t>
            </a:r>
          </a:p>
        </p:txBody>
      </p:sp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AAC2FC38-2BD0-A3CA-99D9-DECD22A9D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144" y="1317820"/>
            <a:ext cx="2657605" cy="8799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98F082-D4B0-6930-6086-72D41A1C88A9}"/>
              </a:ext>
            </a:extLst>
          </p:cNvPr>
          <p:cNvSpPr txBox="1"/>
          <p:nvPr/>
        </p:nvSpPr>
        <p:spPr>
          <a:xfrm>
            <a:off x="523046" y="954220"/>
            <a:ext cx="671125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pERK</a:t>
            </a:r>
            <a:endParaRPr lang="en-US" sz="1200" b="1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16B09D-0D25-5A79-E62E-8F5C2F01C85C}"/>
              </a:ext>
            </a:extLst>
          </p:cNvPr>
          <p:cNvSpPr/>
          <p:nvPr/>
        </p:nvSpPr>
        <p:spPr>
          <a:xfrm>
            <a:off x="771643" y="1766415"/>
            <a:ext cx="2074752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9B6A68-3906-C496-4A89-6B67C60B3C1E}"/>
              </a:ext>
            </a:extLst>
          </p:cNvPr>
          <p:cNvSpPr txBox="1"/>
          <p:nvPr/>
        </p:nvSpPr>
        <p:spPr>
          <a:xfrm>
            <a:off x="3145462" y="1855909"/>
            <a:ext cx="1391299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Parental</a:t>
            </a:r>
          </a:p>
        </p:txBody>
      </p:sp>
      <p:pic>
        <p:nvPicPr>
          <p:cNvPr id="10" name="Picture 9" descr="A picture containing text, antenna, device, screenshot&#10;&#10;Description automatically generated">
            <a:extLst>
              <a:ext uri="{FF2B5EF4-FFF2-40B4-BE49-F238E27FC236}">
                <a16:creationId xmlns:a16="http://schemas.microsoft.com/office/drawing/2014/main" id="{2795FC7C-4780-673E-F6A8-AE6222F84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55" y="2783258"/>
            <a:ext cx="2572722" cy="8799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66AC86-C8B3-EBAA-2ABC-BC5535250A89}"/>
              </a:ext>
            </a:extLst>
          </p:cNvPr>
          <p:cNvSpPr txBox="1"/>
          <p:nvPr/>
        </p:nvSpPr>
        <p:spPr>
          <a:xfrm>
            <a:off x="519315" y="2515480"/>
            <a:ext cx="579048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ERK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BD05EE-F436-B292-58E3-40A7FB09F726}"/>
              </a:ext>
            </a:extLst>
          </p:cNvPr>
          <p:cNvSpPr/>
          <p:nvPr/>
        </p:nvSpPr>
        <p:spPr>
          <a:xfrm>
            <a:off x="716749" y="3251429"/>
            <a:ext cx="2033189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30D828-FBF6-B3EF-C900-0868856C31B9}"/>
              </a:ext>
            </a:extLst>
          </p:cNvPr>
          <p:cNvSpPr txBox="1"/>
          <p:nvPr/>
        </p:nvSpPr>
        <p:spPr>
          <a:xfrm>
            <a:off x="3100474" y="3298703"/>
            <a:ext cx="1399251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Parental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4997F-300B-B004-B32C-DC1416B07628}"/>
              </a:ext>
            </a:extLst>
          </p:cNvPr>
          <p:cNvSpPr txBox="1"/>
          <p:nvPr/>
        </p:nvSpPr>
        <p:spPr>
          <a:xfrm>
            <a:off x="523046" y="3965936"/>
            <a:ext cx="669458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pRSK</a:t>
            </a:r>
            <a:endParaRPr lang="en-US" sz="1200" b="1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47E6C35C-8B25-BFB8-4877-0EADD1B6C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920" y="5831429"/>
            <a:ext cx="2738985" cy="7849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F0A5BF2-BE0A-CD5E-EAC9-BAC100D6EB01}"/>
              </a:ext>
            </a:extLst>
          </p:cNvPr>
          <p:cNvSpPr txBox="1"/>
          <p:nvPr/>
        </p:nvSpPr>
        <p:spPr>
          <a:xfrm>
            <a:off x="523046" y="5494451"/>
            <a:ext cx="445451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RSK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11E39C6-29DE-8616-1DB8-796BC5A31E8D}"/>
              </a:ext>
            </a:extLst>
          </p:cNvPr>
          <p:cNvSpPr/>
          <p:nvPr/>
        </p:nvSpPr>
        <p:spPr>
          <a:xfrm>
            <a:off x="748200" y="5903320"/>
            <a:ext cx="2074752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9F29A68-D963-BB8A-1D85-13C9F9A5D3E1}"/>
              </a:ext>
            </a:extLst>
          </p:cNvPr>
          <p:cNvSpPr/>
          <p:nvPr/>
        </p:nvSpPr>
        <p:spPr>
          <a:xfrm>
            <a:off x="660182" y="6268285"/>
            <a:ext cx="2116168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AA290B-2D07-A91E-9276-26AFA2C9ACEB}"/>
              </a:ext>
            </a:extLst>
          </p:cNvPr>
          <p:cNvSpPr txBox="1"/>
          <p:nvPr/>
        </p:nvSpPr>
        <p:spPr>
          <a:xfrm>
            <a:off x="3303837" y="6301705"/>
            <a:ext cx="1392498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Parental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EEBF36-0917-47AC-80B7-95C39E31F903}"/>
              </a:ext>
            </a:extLst>
          </p:cNvPr>
          <p:cNvSpPr txBox="1"/>
          <p:nvPr/>
        </p:nvSpPr>
        <p:spPr>
          <a:xfrm>
            <a:off x="3304155" y="5762112"/>
            <a:ext cx="1177217" cy="4640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</a:t>
            </a:r>
          </a:p>
          <a:p>
            <a:pPr algn="l">
              <a:buClr>
                <a:schemeClr val="accent2"/>
              </a:buClr>
            </a:pPr>
            <a:r>
              <a:rPr lang="en-US" sz="1200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adagrasib</a:t>
            </a: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-R</a:t>
            </a:r>
          </a:p>
        </p:txBody>
      </p:sp>
      <p:pic>
        <p:nvPicPr>
          <p:cNvPr id="39" name="Picture 38" descr="A picture containing screenshot, flock, line&#10;&#10;Description automatically generated">
            <a:extLst>
              <a:ext uri="{FF2B5EF4-FFF2-40B4-BE49-F238E27FC236}">
                <a16:creationId xmlns:a16="http://schemas.microsoft.com/office/drawing/2014/main" id="{424C777B-0603-0D41-36F7-BF8FF3D456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466" y="7300675"/>
            <a:ext cx="2485264" cy="87993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78A36C35-8B17-6DA0-5FE3-754CC21C8823}"/>
              </a:ext>
            </a:extLst>
          </p:cNvPr>
          <p:cNvSpPr txBox="1"/>
          <p:nvPr/>
        </p:nvSpPr>
        <p:spPr>
          <a:xfrm>
            <a:off x="589390" y="6917885"/>
            <a:ext cx="974516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Vinculin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79FD2D9-BCBA-F8C2-F7E5-6D878FB2954B}"/>
              </a:ext>
            </a:extLst>
          </p:cNvPr>
          <p:cNvSpPr/>
          <p:nvPr/>
        </p:nvSpPr>
        <p:spPr>
          <a:xfrm>
            <a:off x="765136" y="7378214"/>
            <a:ext cx="1882578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C4FCDD4-6A02-F594-4C7D-F7AE7CBCC590}"/>
              </a:ext>
            </a:extLst>
          </p:cNvPr>
          <p:cNvSpPr/>
          <p:nvPr/>
        </p:nvSpPr>
        <p:spPr>
          <a:xfrm>
            <a:off x="756317" y="7795766"/>
            <a:ext cx="1882578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3FD95E-1137-42B7-EAB4-99FBB6BAB474}"/>
              </a:ext>
            </a:extLst>
          </p:cNvPr>
          <p:cNvSpPr txBox="1"/>
          <p:nvPr/>
        </p:nvSpPr>
        <p:spPr>
          <a:xfrm>
            <a:off x="3080132" y="7842265"/>
            <a:ext cx="1263131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Parental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A4D3C6-CBC9-F7EB-26FB-5C327E2C54F2}"/>
              </a:ext>
            </a:extLst>
          </p:cNvPr>
          <p:cNvSpPr txBox="1"/>
          <p:nvPr/>
        </p:nvSpPr>
        <p:spPr>
          <a:xfrm>
            <a:off x="3085931" y="7281901"/>
            <a:ext cx="1124207" cy="4640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</a:t>
            </a:r>
          </a:p>
          <a:p>
            <a:pPr algn="l">
              <a:buClr>
                <a:schemeClr val="accent2"/>
              </a:buClr>
            </a:pPr>
            <a:r>
              <a:rPr lang="en-US" sz="1200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adagrasib</a:t>
            </a: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-R</a:t>
            </a:r>
          </a:p>
        </p:txBody>
      </p:sp>
      <p:pic>
        <p:nvPicPr>
          <p:cNvPr id="45" name="Picture 44" descr="A picture containing black and white, monochrome, air conditioner&#10;&#10;Description automatically generated">
            <a:extLst>
              <a:ext uri="{FF2B5EF4-FFF2-40B4-BE49-F238E27FC236}">
                <a16:creationId xmlns:a16="http://schemas.microsoft.com/office/drawing/2014/main" id="{E8514A38-D532-F2D9-44D4-ABE4D2306D7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622" t="16214" r="3929" b="41515"/>
          <a:stretch/>
        </p:blipFill>
        <p:spPr>
          <a:xfrm>
            <a:off x="4598287" y="1309487"/>
            <a:ext cx="2379104" cy="43824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003FD01-4D29-DFC4-0360-72CA0FA296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6502" r="2765"/>
          <a:stretch/>
        </p:blipFill>
        <p:spPr>
          <a:xfrm>
            <a:off x="4598286" y="1797145"/>
            <a:ext cx="2470806" cy="43082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AF4A3068-8BF1-6B58-8D6B-EC27B62825FA}"/>
              </a:ext>
            </a:extLst>
          </p:cNvPr>
          <p:cNvSpPr/>
          <p:nvPr/>
        </p:nvSpPr>
        <p:spPr>
          <a:xfrm>
            <a:off x="4739808" y="1340690"/>
            <a:ext cx="2103768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D2CB96E-9454-56EC-E780-ED3B89F55B4E}"/>
              </a:ext>
            </a:extLst>
          </p:cNvPr>
          <p:cNvSpPr txBox="1"/>
          <p:nvPr/>
        </p:nvSpPr>
        <p:spPr>
          <a:xfrm>
            <a:off x="6977392" y="1315502"/>
            <a:ext cx="1168937" cy="4640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</a:t>
            </a:r>
          </a:p>
          <a:p>
            <a:pPr algn="l">
              <a:buClr>
                <a:schemeClr val="accent2"/>
              </a:buClr>
            </a:pPr>
            <a:r>
              <a:rPr lang="en-US" sz="1200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adagrasib</a:t>
            </a: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-R</a:t>
            </a:r>
          </a:p>
        </p:txBody>
      </p:sp>
      <p:pic>
        <p:nvPicPr>
          <p:cNvPr id="52" name="Picture 51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418E108F-2BDA-370B-1787-FC43304B91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0014" y="2784747"/>
            <a:ext cx="2242907" cy="1025011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177F82B8-96F6-8EB9-2EF7-5BC5819D1F2F}"/>
              </a:ext>
            </a:extLst>
          </p:cNvPr>
          <p:cNvSpPr txBox="1"/>
          <p:nvPr/>
        </p:nvSpPr>
        <p:spPr>
          <a:xfrm>
            <a:off x="6852921" y="2846898"/>
            <a:ext cx="1116790" cy="4640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</a:t>
            </a:r>
          </a:p>
          <a:p>
            <a:pPr algn="l">
              <a:buClr>
                <a:schemeClr val="accent2"/>
              </a:buClr>
            </a:pPr>
            <a:r>
              <a:rPr lang="en-US" sz="1200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adagrasib</a:t>
            </a: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-R</a:t>
            </a:r>
          </a:p>
        </p:txBody>
      </p:sp>
      <p:pic>
        <p:nvPicPr>
          <p:cNvPr id="57" name="Picture 56" descr="A picture containing text, outdoor, caliper, airplane&#10;&#10;Description automatically generated">
            <a:extLst>
              <a:ext uri="{FF2B5EF4-FFF2-40B4-BE49-F238E27FC236}">
                <a16:creationId xmlns:a16="http://schemas.microsoft.com/office/drawing/2014/main" id="{57276009-D905-BA28-EA7B-FF01223F78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545" y="4359363"/>
            <a:ext cx="2789897" cy="846644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360396D7-7689-933C-78D0-598008B0D179}"/>
              </a:ext>
            </a:extLst>
          </p:cNvPr>
          <p:cNvSpPr/>
          <p:nvPr/>
        </p:nvSpPr>
        <p:spPr>
          <a:xfrm>
            <a:off x="757202" y="4423406"/>
            <a:ext cx="2151435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1409305-C651-C79D-5980-A5D240E359FE}"/>
              </a:ext>
            </a:extLst>
          </p:cNvPr>
          <p:cNvSpPr/>
          <p:nvPr/>
        </p:nvSpPr>
        <p:spPr>
          <a:xfrm>
            <a:off x="731715" y="4786522"/>
            <a:ext cx="2151435" cy="35394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283" normalizeH="0" baseline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1604BC9-85B2-9E26-1CF7-E76B9CCB9F3B}"/>
              </a:ext>
            </a:extLst>
          </p:cNvPr>
          <p:cNvSpPr txBox="1"/>
          <p:nvPr/>
        </p:nvSpPr>
        <p:spPr>
          <a:xfrm>
            <a:off x="3155645" y="4858478"/>
            <a:ext cx="1276134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Parental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9E81121-B3FB-E097-2544-1B7FA3F57F34}"/>
              </a:ext>
            </a:extLst>
          </p:cNvPr>
          <p:cNvSpPr txBox="1"/>
          <p:nvPr/>
        </p:nvSpPr>
        <p:spPr>
          <a:xfrm>
            <a:off x="3210730" y="4395181"/>
            <a:ext cx="1116790" cy="4640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H358 </a:t>
            </a:r>
          </a:p>
          <a:p>
            <a:pPr algn="l">
              <a:buClr>
                <a:schemeClr val="accent2"/>
              </a:buClr>
            </a:pPr>
            <a:r>
              <a:rPr lang="en-US" sz="1200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adagrasib</a:t>
            </a:r>
            <a:r>
              <a:rPr lang="en-US" sz="1200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-R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7B26649-4972-B91D-C279-7BF6174C1E2B}"/>
              </a:ext>
            </a:extLst>
          </p:cNvPr>
          <p:cNvSpPr txBox="1"/>
          <p:nvPr/>
        </p:nvSpPr>
        <p:spPr>
          <a:xfrm>
            <a:off x="320895" y="3208326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335566F-3BBA-E1D9-038C-E24D801FAAC8}"/>
              </a:ext>
            </a:extLst>
          </p:cNvPr>
          <p:cNvSpPr txBox="1"/>
          <p:nvPr/>
        </p:nvSpPr>
        <p:spPr>
          <a:xfrm>
            <a:off x="322967" y="3387720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4D72F2F-1821-06C1-D536-E28ED228C453}"/>
              </a:ext>
            </a:extLst>
          </p:cNvPr>
          <p:cNvSpPr txBox="1"/>
          <p:nvPr/>
        </p:nvSpPr>
        <p:spPr>
          <a:xfrm>
            <a:off x="358682" y="1732445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B5DE7E2-77F8-4D3B-3394-24E1F22D524E}"/>
              </a:ext>
            </a:extLst>
          </p:cNvPr>
          <p:cNvSpPr txBox="1"/>
          <p:nvPr/>
        </p:nvSpPr>
        <p:spPr>
          <a:xfrm>
            <a:off x="360753" y="1911839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5DE3F60-5760-D4C5-1181-ED962513822C}"/>
              </a:ext>
            </a:extLst>
          </p:cNvPr>
          <p:cNvSpPr txBox="1"/>
          <p:nvPr/>
        </p:nvSpPr>
        <p:spPr>
          <a:xfrm>
            <a:off x="4426541" y="2904499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08E8AEE-7B73-39DF-7FD7-1EE76A8A985B}"/>
              </a:ext>
            </a:extLst>
          </p:cNvPr>
          <p:cNvSpPr txBox="1"/>
          <p:nvPr/>
        </p:nvSpPr>
        <p:spPr>
          <a:xfrm>
            <a:off x="4428612" y="3083893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DDDDAA6-FE4A-0EB0-9BCB-BB0F991B4D04}"/>
              </a:ext>
            </a:extLst>
          </p:cNvPr>
          <p:cNvSpPr txBox="1"/>
          <p:nvPr/>
        </p:nvSpPr>
        <p:spPr>
          <a:xfrm>
            <a:off x="4384271" y="1333394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67740B0-19CB-1A9A-0131-C926DF94D4FC}"/>
              </a:ext>
            </a:extLst>
          </p:cNvPr>
          <p:cNvSpPr txBox="1"/>
          <p:nvPr/>
        </p:nvSpPr>
        <p:spPr>
          <a:xfrm>
            <a:off x="4386343" y="1512788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52DBE95-3D52-4806-16C7-6F27393BB2E5}"/>
              </a:ext>
            </a:extLst>
          </p:cNvPr>
          <p:cNvSpPr txBox="1"/>
          <p:nvPr/>
        </p:nvSpPr>
        <p:spPr>
          <a:xfrm>
            <a:off x="354950" y="6288526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85950F3-CEDD-BD2C-A5B6-B7C1107D4DBF}"/>
              </a:ext>
            </a:extLst>
          </p:cNvPr>
          <p:cNvSpPr txBox="1"/>
          <p:nvPr/>
        </p:nvSpPr>
        <p:spPr>
          <a:xfrm>
            <a:off x="417462" y="4469053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AB5BA43-1E8E-826D-8411-ED88D0015E87}"/>
              </a:ext>
            </a:extLst>
          </p:cNvPr>
          <p:cNvSpPr txBox="1"/>
          <p:nvPr/>
        </p:nvSpPr>
        <p:spPr>
          <a:xfrm>
            <a:off x="408935" y="4831159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BB702C0-7E60-9D31-772F-1B5E35CB5721}"/>
              </a:ext>
            </a:extLst>
          </p:cNvPr>
          <p:cNvSpPr txBox="1"/>
          <p:nvPr/>
        </p:nvSpPr>
        <p:spPr>
          <a:xfrm>
            <a:off x="431104" y="4602089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3097F32-0439-027D-2F83-B1EF27633119}"/>
              </a:ext>
            </a:extLst>
          </p:cNvPr>
          <p:cNvSpPr txBox="1"/>
          <p:nvPr/>
        </p:nvSpPr>
        <p:spPr>
          <a:xfrm>
            <a:off x="423489" y="4939805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64389D8-5F4A-0951-D819-C11CEC49EBB8}"/>
              </a:ext>
            </a:extLst>
          </p:cNvPr>
          <p:cNvSpPr txBox="1"/>
          <p:nvPr/>
        </p:nvSpPr>
        <p:spPr>
          <a:xfrm>
            <a:off x="354950" y="6396271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67F6EB-BB46-80BB-C560-0632EC22519D}"/>
              </a:ext>
            </a:extLst>
          </p:cNvPr>
          <p:cNvSpPr txBox="1"/>
          <p:nvPr/>
        </p:nvSpPr>
        <p:spPr>
          <a:xfrm>
            <a:off x="371407" y="5936877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63DB9ED-7FB9-57D2-4BD5-9750B6E3B91A}"/>
              </a:ext>
            </a:extLst>
          </p:cNvPr>
          <p:cNvSpPr txBox="1"/>
          <p:nvPr/>
        </p:nvSpPr>
        <p:spPr>
          <a:xfrm>
            <a:off x="371407" y="6044622"/>
            <a:ext cx="328728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8054B23-77A0-CAEF-EEBD-BC195A3A566D}"/>
              </a:ext>
            </a:extLst>
          </p:cNvPr>
          <p:cNvSpPr txBox="1"/>
          <p:nvPr/>
        </p:nvSpPr>
        <p:spPr>
          <a:xfrm>
            <a:off x="282925" y="7304303"/>
            <a:ext cx="397076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186DC7B-7CF4-4A58-8BC6-1B5B1B5C572F}"/>
              </a:ext>
            </a:extLst>
          </p:cNvPr>
          <p:cNvSpPr txBox="1"/>
          <p:nvPr/>
        </p:nvSpPr>
        <p:spPr>
          <a:xfrm>
            <a:off x="282925" y="7476505"/>
            <a:ext cx="397076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0B82330-F0BE-20C0-9409-A9F627E57B47}"/>
              </a:ext>
            </a:extLst>
          </p:cNvPr>
          <p:cNvSpPr txBox="1"/>
          <p:nvPr/>
        </p:nvSpPr>
        <p:spPr>
          <a:xfrm>
            <a:off x="275081" y="7707063"/>
            <a:ext cx="397076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1C5BFC2-A385-1BB8-9C31-875D0195B360}"/>
              </a:ext>
            </a:extLst>
          </p:cNvPr>
          <p:cNvSpPr txBox="1"/>
          <p:nvPr/>
        </p:nvSpPr>
        <p:spPr>
          <a:xfrm>
            <a:off x="275081" y="7879264"/>
            <a:ext cx="397076" cy="256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980F1A-5DC1-518A-6249-B7F55E40CCC2}"/>
              </a:ext>
            </a:extLst>
          </p:cNvPr>
          <p:cNvSpPr txBox="1"/>
          <p:nvPr/>
        </p:nvSpPr>
        <p:spPr>
          <a:xfrm>
            <a:off x="4610014" y="960317"/>
            <a:ext cx="671125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 err="1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pERK</a:t>
            </a:r>
            <a:endParaRPr lang="en-US" sz="1200" b="1" dirty="0"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903011-64C8-24C0-B668-73471DB03DA3}"/>
              </a:ext>
            </a:extLst>
          </p:cNvPr>
          <p:cNvSpPr txBox="1"/>
          <p:nvPr/>
        </p:nvSpPr>
        <p:spPr>
          <a:xfrm>
            <a:off x="4610014" y="2486294"/>
            <a:ext cx="579048" cy="28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200" b="1" dirty="0"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ERK</a:t>
            </a:r>
          </a:p>
        </p:txBody>
      </p:sp>
    </p:spTree>
    <p:extLst>
      <p:ext uri="{BB962C8B-B14F-4D97-AF65-F5344CB8AC3E}">
        <p14:creationId xmlns:p14="http://schemas.microsoft.com/office/powerpoint/2010/main" val="47452747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C7045C2A-85E8-3AEA-C301-DBF260F89D9B}"/>
              </a:ext>
            </a:extLst>
          </p:cNvPr>
          <p:cNvGrpSpPr/>
          <p:nvPr/>
        </p:nvGrpSpPr>
        <p:grpSpPr>
          <a:xfrm>
            <a:off x="417703" y="362231"/>
            <a:ext cx="2829560" cy="2079529"/>
            <a:chOff x="670974" y="795270"/>
            <a:chExt cx="3097704" cy="227659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966A23-822E-476B-AE6A-0A6DD2B6C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0974" y="906286"/>
              <a:ext cx="3097704" cy="216558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E149A52-3DAB-C295-B2C0-B4F62E0333D7}"/>
                </a:ext>
              </a:extLst>
            </p:cNvPr>
            <p:cNvSpPr txBox="1"/>
            <p:nvPr/>
          </p:nvSpPr>
          <p:spPr>
            <a:xfrm>
              <a:off x="2441395" y="795270"/>
              <a:ext cx="798836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G12C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377BA79-1C58-3318-FF0F-897537CCCABF}"/>
                </a:ext>
              </a:extLst>
            </p:cNvPr>
            <p:cNvSpPr txBox="1"/>
            <p:nvPr/>
          </p:nvSpPr>
          <p:spPr>
            <a:xfrm>
              <a:off x="774488" y="1252826"/>
              <a:ext cx="802346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G12V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EB8A08-242A-BD2F-E2BC-9BA63C8626A6}"/>
                </a:ext>
              </a:extLst>
            </p:cNvPr>
            <p:cNvSpPr txBox="1"/>
            <p:nvPr/>
          </p:nvSpPr>
          <p:spPr>
            <a:xfrm>
              <a:off x="759292" y="1594442"/>
              <a:ext cx="843200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A146T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EA19FD8-8BAB-701B-B66A-A9C9A2D61C93}"/>
                </a:ext>
              </a:extLst>
            </p:cNvPr>
            <p:cNvSpPr/>
            <p:nvPr/>
          </p:nvSpPr>
          <p:spPr>
            <a:xfrm>
              <a:off x="1461393" y="1287442"/>
              <a:ext cx="879648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678969-47F3-95DF-A94E-C50B8A0BA611}"/>
                </a:ext>
              </a:extLst>
            </p:cNvPr>
            <p:cNvSpPr/>
            <p:nvPr/>
          </p:nvSpPr>
          <p:spPr>
            <a:xfrm>
              <a:off x="1461384" y="1637130"/>
              <a:ext cx="801976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ECA638-B48A-C94E-2324-824F24A0F11F}"/>
                </a:ext>
              </a:extLst>
            </p:cNvPr>
            <p:cNvSpPr/>
            <p:nvPr/>
          </p:nvSpPr>
          <p:spPr>
            <a:xfrm>
              <a:off x="2368742" y="1070284"/>
              <a:ext cx="818546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8342C05-BD1E-D516-C689-4C7BBF606C99}"/>
              </a:ext>
            </a:extLst>
          </p:cNvPr>
          <p:cNvGrpSpPr/>
          <p:nvPr/>
        </p:nvGrpSpPr>
        <p:grpSpPr>
          <a:xfrm>
            <a:off x="3822453" y="425665"/>
            <a:ext cx="2810245" cy="1411106"/>
            <a:chOff x="3892536" y="1527037"/>
            <a:chExt cx="3076557" cy="154482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59BBC87-8732-98F4-7B11-E12730687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523" t="28664"/>
            <a:stretch/>
          </p:blipFill>
          <p:spPr>
            <a:xfrm>
              <a:off x="4310112" y="1527037"/>
              <a:ext cx="2658981" cy="154482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3B4C0E-65E1-60CC-C493-12E4E0E6BC8D}"/>
                </a:ext>
              </a:extLst>
            </p:cNvPr>
            <p:cNvSpPr txBox="1"/>
            <p:nvPr/>
          </p:nvSpPr>
          <p:spPr>
            <a:xfrm>
              <a:off x="3892536" y="2112368"/>
              <a:ext cx="800590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G12R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EBA95C9-0AA4-BECD-B005-4AD33C84450F}"/>
                </a:ext>
              </a:extLst>
            </p:cNvPr>
            <p:cNvSpPr/>
            <p:nvPr/>
          </p:nvSpPr>
          <p:spPr>
            <a:xfrm>
              <a:off x="4621483" y="2141446"/>
              <a:ext cx="1076568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73FEDB1-143D-788D-8182-B2D17507C067}"/>
              </a:ext>
            </a:extLst>
          </p:cNvPr>
          <p:cNvGrpSpPr/>
          <p:nvPr/>
        </p:nvGrpSpPr>
        <p:grpSpPr>
          <a:xfrm>
            <a:off x="403053" y="2820399"/>
            <a:ext cx="3096641" cy="578592"/>
            <a:chOff x="387450" y="3179746"/>
            <a:chExt cx="3096641" cy="5785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33E2BE-F66C-3988-F166-DF001C983E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0799"/>
            <a:stretch/>
          </p:blipFill>
          <p:spPr>
            <a:xfrm>
              <a:off x="738938" y="3180704"/>
              <a:ext cx="2745153" cy="57763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11FF760-E287-C87D-8E79-BC6F40D4748C}"/>
                </a:ext>
              </a:extLst>
            </p:cNvPr>
            <p:cNvSpPr txBox="1"/>
            <p:nvPr/>
          </p:nvSpPr>
          <p:spPr>
            <a:xfrm>
              <a:off x="387450" y="3179746"/>
              <a:ext cx="7377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G12D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468E082-3962-73C1-D1AE-2B1E719B44FF}"/>
                </a:ext>
              </a:extLst>
            </p:cNvPr>
            <p:cNvSpPr/>
            <p:nvPr/>
          </p:nvSpPr>
          <p:spPr>
            <a:xfrm>
              <a:off x="1156281" y="3180703"/>
              <a:ext cx="986563" cy="2760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F9B52AB-2201-32B9-791E-82109D7A6CD0}"/>
              </a:ext>
            </a:extLst>
          </p:cNvPr>
          <p:cNvGrpSpPr/>
          <p:nvPr/>
        </p:nvGrpSpPr>
        <p:grpSpPr>
          <a:xfrm>
            <a:off x="179204" y="4859208"/>
            <a:ext cx="3005295" cy="912145"/>
            <a:chOff x="807027" y="4986426"/>
            <a:chExt cx="3005295" cy="9121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8DA481D-5BBA-C780-8FD1-92FC48118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7282" r="14210" b="10490"/>
            <a:stretch/>
          </p:blipFill>
          <p:spPr>
            <a:xfrm>
              <a:off x="807027" y="4986426"/>
              <a:ext cx="3005295" cy="91214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DBAB87-95A4-2F5F-748B-B71538094A71}"/>
                </a:ext>
              </a:extLst>
            </p:cNvPr>
            <p:cNvSpPr txBox="1"/>
            <p:nvPr/>
          </p:nvSpPr>
          <p:spPr>
            <a:xfrm>
              <a:off x="1058877" y="5595217"/>
              <a:ext cx="7377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G13D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827D6F9-9075-DC52-6EF1-EDD3A6379A7B}"/>
                </a:ext>
              </a:extLst>
            </p:cNvPr>
            <p:cNvSpPr/>
            <p:nvPr/>
          </p:nvSpPr>
          <p:spPr>
            <a:xfrm>
              <a:off x="1759893" y="5588738"/>
              <a:ext cx="927036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9396F91-DFAA-62C0-8194-33C85EB1739B}"/>
              </a:ext>
            </a:extLst>
          </p:cNvPr>
          <p:cNvGrpSpPr/>
          <p:nvPr/>
        </p:nvGrpSpPr>
        <p:grpSpPr>
          <a:xfrm>
            <a:off x="3964366" y="2569273"/>
            <a:ext cx="2907847" cy="1978123"/>
            <a:chOff x="3963799" y="3035410"/>
            <a:chExt cx="3183409" cy="216558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D0E43FF-9DA8-973F-2EE4-77A971887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49504" y="3035410"/>
              <a:ext cx="3097704" cy="216558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6C165C6-CCD3-C4A4-3DA4-802E9FFEBB7D}"/>
                </a:ext>
              </a:extLst>
            </p:cNvPr>
            <p:cNvSpPr txBox="1"/>
            <p:nvPr/>
          </p:nvSpPr>
          <p:spPr>
            <a:xfrm>
              <a:off x="3963799" y="3108456"/>
              <a:ext cx="804100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G12A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7EE8B30-F047-3EAA-20B5-B7FE30E9BAE5}"/>
                </a:ext>
              </a:extLst>
            </p:cNvPr>
            <p:cNvSpPr/>
            <p:nvPr/>
          </p:nvSpPr>
          <p:spPr>
            <a:xfrm>
              <a:off x="4679391" y="3108456"/>
              <a:ext cx="1076568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5CECB2D-BA7A-8BD8-AE36-03CECC454F3C}"/>
              </a:ext>
            </a:extLst>
          </p:cNvPr>
          <p:cNvGrpSpPr/>
          <p:nvPr/>
        </p:nvGrpSpPr>
        <p:grpSpPr>
          <a:xfrm>
            <a:off x="4126720" y="4712054"/>
            <a:ext cx="2829560" cy="1978123"/>
            <a:chOff x="4094061" y="5398760"/>
            <a:chExt cx="3097704" cy="216558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4072D06-A2D3-3C7A-CA48-C0FFE0BAE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94061" y="5398760"/>
              <a:ext cx="3097704" cy="216558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CF21BFB-FF67-94AC-2631-0AB7DD11D192}"/>
                </a:ext>
              </a:extLst>
            </p:cNvPr>
            <p:cNvSpPr txBox="1"/>
            <p:nvPr/>
          </p:nvSpPr>
          <p:spPr>
            <a:xfrm>
              <a:off x="4126853" y="5562941"/>
              <a:ext cx="846220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BRAF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V600E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33E007-7D6F-2BE1-935E-0AE2F8EF67DB}"/>
                </a:ext>
              </a:extLst>
            </p:cNvPr>
            <p:cNvSpPr/>
            <p:nvPr/>
          </p:nvSpPr>
          <p:spPr>
            <a:xfrm>
              <a:off x="4854408" y="5553985"/>
              <a:ext cx="818146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5E0B5B8-4EF2-3D2E-1E1A-A115A2805BB3}"/>
              </a:ext>
            </a:extLst>
          </p:cNvPr>
          <p:cNvGrpSpPr/>
          <p:nvPr/>
        </p:nvGrpSpPr>
        <p:grpSpPr>
          <a:xfrm>
            <a:off x="512257" y="3726938"/>
            <a:ext cx="2745152" cy="813152"/>
            <a:chOff x="1051605" y="3980955"/>
            <a:chExt cx="3005295" cy="89021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031AC3C-C6A0-6481-E4DB-26CFE903D4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66188"/>
            <a:stretch/>
          </p:blipFill>
          <p:spPr>
            <a:xfrm>
              <a:off x="1051605" y="4138942"/>
              <a:ext cx="3005295" cy="73222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32BD604-6EA3-05E6-02AA-8A6832C23E26}"/>
                </a:ext>
              </a:extLst>
            </p:cNvPr>
            <p:cNvSpPr txBox="1"/>
            <p:nvPr/>
          </p:nvSpPr>
          <p:spPr>
            <a:xfrm>
              <a:off x="2915952" y="3980955"/>
              <a:ext cx="790061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G12S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77438A2-4AD0-BC81-9259-E564C32B06A7}"/>
                </a:ext>
              </a:extLst>
            </p:cNvPr>
            <p:cNvSpPr/>
            <p:nvPr/>
          </p:nvSpPr>
          <p:spPr>
            <a:xfrm>
              <a:off x="2627324" y="4269220"/>
              <a:ext cx="1101408" cy="2696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1BF041C-8838-CC80-4073-9DE1155C8507}"/>
              </a:ext>
            </a:extLst>
          </p:cNvPr>
          <p:cNvGrpSpPr/>
          <p:nvPr/>
        </p:nvGrpSpPr>
        <p:grpSpPr>
          <a:xfrm>
            <a:off x="477611" y="6259175"/>
            <a:ext cx="3226081" cy="1210159"/>
            <a:chOff x="967672" y="6301900"/>
            <a:chExt cx="3531801" cy="132484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5CFE875-1448-9F52-9AF5-BC8FE29A51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26778" b="12045"/>
            <a:stretch/>
          </p:blipFill>
          <p:spPr>
            <a:xfrm>
              <a:off x="967672" y="6301900"/>
              <a:ext cx="3005295" cy="132484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34F0931-1F9E-38D0-D58F-3D655C29251F}"/>
                </a:ext>
              </a:extLst>
            </p:cNvPr>
            <p:cNvSpPr txBox="1"/>
            <p:nvPr/>
          </p:nvSpPr>
          <p:spPr>
            <a:xfrm>
              <a:off x="3684843" y="7111065"/>
              <a:ext cx="814630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Q61H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9071F84-DBFE-1306-3101-72F47A397F7A}"/>
                </a:ext>
              </a:extLst>
            </p:cNvPr>
            <p:cNvSpPr/>
            <p:nvPr/>
          </p:nvSpPr>
          <p:spPr>
            <a:xfrm>
              <a:off x="2541263" y="7285272"/>
              <a:ext cx="1176333" cy="2684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1264E83-957F-ED92-3B2A-440E46080A3D}"/>
              </a:ext>
            </a:extLst>
          </p:cNvPr>
          <p:cNvGrpSpPr/>
          <p:nvPr/>
        </p:nvGrpSpPr>
        <p:grpSpPr>
          <a:xfrm>
            <a:off x="673973" y="8092468"/>
            <a:ext cx="2352425" cy="1336337"/>
            <a:chOff x="1123272" y="7805576"/>
            <a:chExt cx="2575353" cy="1462975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3EE9F68-6E5B-3505-CE6C-3FA5AF52B4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4306" t="32444"/>
            <a:stretch/>
          </p:blipFill>
          <p:spPr>
            <a:xfrm>
              <a:off x="1123272" y="7805576"/>
              <a:ext cx="2575353" cy="1462975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7592BCD-4D1C-C0B8-8306-AC8C86FFD454}"/>
                </a:ext>
              </a:extLst>
            </p:cNvPr>
            <p:cNvSpPr/>
            <p:nvPr/>
          </p:nvSpPr>
          <p:spPr>
            <a:xfrm>
              <a:off x="2473884" y="8339627"/>
              <a:ext cx="1084566" cy="2395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BD8C041-E7FC-E9C2-6840-DAFAEF8FA982}"/>
                </a:ext>
              </a:extLst>
            </p:cNvPr>
            <p:cNvSpPr txBox="1"/>
            <p:nvPr/>
          </p:nvSpPr>
          <p:spPr>
            <a:xfrm>
              <a:off x="2643732" y="8610417"/>
              <a:ext cx="805856" cy="303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</a:t>
              </a:r>
              <a:r>
                <a:rPr lang="en-US" sz="1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Q61R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6CEF0F5-17EC-62D1-BEBF-8FC0A74F4073}"/>
              </a:ext>
            </a:extLst>
          </p:cNvPr>
          <p:cNvGrpSpPr/>
          <p:nvPr/>
        </p:nvGrpSpPr>
        <p:grpSpPr>
          <a:xfrm>
            <a:off x="3999609" y="7157424"/>
            <a:ext cx="3388457" cy="2496790"/>
            <a:chOff x="4059178" y="7865114"/>
            <a:chExt cx="3709565" cy="273339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1EB61D2-3BB3-65B0-C9DE-D214D21B3B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59178" y="7865114"/>
              <a:ext cx="3088030" cy="2733398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0969054-02F9-9BA6-9A64-B8A2E882E570}"/>
                </a:ext>
              </a:extLst>
            </p:cNvPr>
            <p:cNvSpPr/>
            <p:nvPr/>
          </p:nvSpPr>
          <p:spPr>
            <a:xfrm>
              <a:off x="5716593" y="8042933"/>
              <a:ext cx="1101408" cy="2696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E9C8D58-237F-E38A-7416-C57C75855842}"/>
                </a:ext>
              </a:extLst>
            </p:cNvPr>
            <p:cNvSpPr txBox="1"/>
            <p:nvPr/>
          </p:nvSpPr>
          <p:spPr>
            <a:xfrm>
              <a:off x="6886476" y="7925252"/>
              <a:ext cx="882267" cy="303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KRAS WT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E3663DE-CE04-15F2-D2D4-F1ECCD6E8428}"/>
              </a:ext>
            </a:extLst>
          </p:cNvPr>
          <p:cNvSpPr txBox="1"/>
          <p:nvPr/>
        </p:nvSpPr>
        <p:spPr>
          <a:xfrm>
            <a:off x="-16128" y="-50006"/>
            <a:ext cx="196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Figure 2e Total ERK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5B97FD9-B840-2536-2137-674B4060D1E8}"/>
              </a:ext>
            </a:extLst>
          </p:cNvPr>
          <p:cNvCxnSpPr>
            <a:cxnSpLocks/>
          </p:cNvCxnSpPr>
          <p:nvPr/>
        </p:nvCxnSpPr>
        <p:spPr>
          <a:xfrm rot="240000">
            <a:off x="2707642" y="81553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734DB93-E339-D522-11DC-FE6A1A10DD03}"/>
              </a:ext>
            </a:extLst>
          </p:cNvPr>
          <p:cNvSpPr txBox="1"/>
          <p:nvPr/>
        </p:nvSpPr>
        <p:spPr>
          <a:xfrm rot="332740">
            <a:off x="2709128" y="69359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779A2D9-6955-6551-750E-17812BD089BD}"/>
              </a:ext>
            </a:extLst>
          </p:cNvPr>
          <p:cNvCxnSpPr>
            <a:cxnSpLocks/>
          </p:cNvCxnSpPr>
          <p:nvPr/>
        </p:nvCxnSpPr>
        <p:spPr>
          <a:xfrm>
            <a:off x="1940962" y="100212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754C0B2-B235-54E4-6111-DC9BFD01D88F}"/>
              </a:ext>
            </a:extLst>
          </p:cNvPr>
          <p:cNvSpPr txBox="1"/>
          <p:nvPr/>
        </p:nvSpPr>
        <p:spPr>
          <a:xfrm rot="92740">
            <a:off x="1942448" y="88652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F32D371-4AFD-859F-63FE-A2ECAE631EFB}"/>
              </a:ext>
            </a:extLst>
          </p:cNvPr>
          <p:cNvCxnSpPr>
            <a:cxnSpLocks/>
          </p:cNvCxnSpPr>
          <p:nvPr/>
        </p:nvCxnSpPr>
        <p:spPr>
          <a:xfrm rot="120000">
            <a:off x="1872163" y="132292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2F41977B-D3A3-F875-50DA-3F62D53A5469}"/>
              </a:ext>
            </a:extLst>
          </p:cNvPr>
          <p:cNvSpPr txBox="1"/>
          <p:nvPr/>
        </p:nvSpPr>
        <p:spPr>
          <a:xfrm rot="332740">
            <a:off x="1873649" y="120097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6AFCD48-F60C-0E0C-198D-971841F4F5E5}"/>
              </a:ext>
            </a:extLst>
          </p:cNvPr>
          <p:cNvCxnSpPr>
            <a:cxnSpLocks/>
          </p:cNvCxnSpPr>
          <p:nvPr/>
        </p:nvCxnSpPr>
        <p:spPr>
          <a:xfrm>
            <a:off x="2157021" y="298838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B656F469-217C-9A17-0EF0-DBBB70091EF1}"/>
              </a:ext>
            </a:extLst>
          </p:cNvPr>
          <p:cNvSpPr txBox="1"/>
          <p:nvPr/>
        </p:nvSpPr>
        <p:spPr>
          <a:xfrm rot="92740">
            <a:off x="2158507" y="287278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648D599-73F9-8A73-1395-5B71F5AFA470}"/>
              </a:ext>
            </a:extLst>
          </p:cNvPr>
          <p:cNvCxnSpPr>
            <a:cxnSpLocks/>
          </p:cNvCxnSpPr>
          <p:nvPr/>
        </p:nvCxnSpPr>
        <p:spPr>
          <a:xfrm>
            <a:off x="2949038" y="417677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C8884D12-0B2D-15FF-C11E-C353E0CA559C}"/>
              </a:ext>
            </a:extLst>
          </p:cNvPr>
          <p:cNvSpPr txBox="1"/>
          <p:nvPr/>
        </p:nvSpPr>
        <p:spPr>
          <a:xfrm rot="92740">
            <a:off x="2950524" y="406118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182341F-C890-EDAF-C572-66A7133275A2}"/>
              </a:ext>
            </a:extLst>
          </p:cNvPr>
          <p:cNvCxnSpPr>
            <a:cxnSpLocks/>
          </p:cNvCxnSpPr>
          <p:nvPr/>
        </p:nvCxnSpPr>
        <p:spPr>
          <a:xfrm>
            <a:off x="2060847" y="559697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CCD5B45-520A-F4D2-15ED-368EF502CFBF}"/>
              </a:ext>
            </a:extLst>
          </p:cNvPr>
          <p:cNvSpPr txBox="1"/>
          <p:nvPr/>
        </p:nvSpPr>
        <p:spPr>
          <a:xfrm rot="92740">
            <a:off x="2062333" y="548137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470A18D-F4B1-92B0-6587-6C2605F9F035}"/>
              </a:ext>
            </a:extLst>
          </p:cNvPr>
          <p:cNvCxnSpPr>
            <a:cxnSpLocks/>
          </p:cNvCxnSpPr>
          <p:nvPr/>
        </p:nvCxnSpPr>
        <p:spPr>
          <a:xfrm rot="120000">
            <a:off x="2999106" y="736314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B139AC33-DAE8-21CE-B20F-A32D0A0962AC}"/>
              </a:ext>
            </a:extLst>
          </p:cNvPr>
          <p:cNvSpPr txBox="1"/>
          <p:nvPr/>
        </p:nvSpPr>
        <p:spPr>
          <a:xfrm>
            <a:off x="3000592" y="724119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984952D-36B9-2561-16D3-4802AA055064}"/>
              </a:ext>
            </a:extLst>
          </p:cNvPr>
          <p:cNvCxnSpPr>
            <a:cxnSpLocks/>
          </p:cNvCxnSpPr>
          <p:nvPr/>
        </p:nvCxnSpPr>
        <p:spPr>
          <a:xfrm>
            <a:off x="2888979" y="872532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F0E5E18A-20A5-25C9-1B16-482D02B9FB8F}"/>
              </a:ext>
            </a:extLst>
          </p:cNvPr>
          <p:cNvSpPr txBox="1"/>
          <p:nvPr/>
        </p:nvSpPr>
        <p:spPr>
          <a:xfrm>
            <a:off x="2890465" y="860972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D2E2F85-F69E-D082-11CB-82B8958546E2}"/>
              </a:ext>
            </a:extLst>
          </p:cNvPr>
          <p:cNvCxnSpPr>
            <a:cxnSpLocks/>
          </p:cNvCxnSpPr>
          <p:nvPr/>
        </p:nvCxnSpPr>
        <p:spPr>
          <a:xfrm>
            <a:off x="5459210" y="113498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8680F47-8FA2-640B-2991-C33113CAAF38}"/>
              </a:ext>
            </a:extLst>
          </p:cNvPr>
          <p:cNvSpPr txBox="1"/>
          <p:nvPr/>
        </p:nvSpPr>
        <p:spPr>
          <a:xfrm rot="92740">
            <a:off x="5460696" y="101938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F90145E-7931-F713-27DE-7F9B3203BCCB}"/>
              </a:ext>
            </a:extLst>
          </p:cNvPr>
          <p:cNvCxnSpPr>
            <a:cxnSpLocks/>
          </p:cNvCxnSpPr>
          <p:nvPr/>
        </p:nvCxnSpPr>
        <p:spPr>
          <a:xfrm>
            <a:off x="5581413" y="281305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3CD8018A-DB55-2CC7-D9C7-42F83E51C256}"/>
              </a:ext>
            </a:extLst>
          </p:cNvPr>
          <p:cNvSpPr txBox="1"/>
          <p:nvPr/>
        </p:nvSpPr>
        <p:spPr>
          <a:xfrm rot="92740">
            <a:off x="5582899" y="269745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C9D82EF-3C48-44F5-BDA9-F9EEAAFEA0CB}"/>
              </a:ext>
            </a:extLst>
          </p:cNvPr>
          <p:cNvCxnSpPr>
            <a:cxnSpLocks/>
          </p:cNvCxnSpPr>
          <p:nvPr/>
        </p:nvCxnSpPr>
        <p:spPr>
          <a:xfrm rot="240000">
            <a:off x="5530034" y="503891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32022D51-FC7B-5DFA-06B4-E85AFCA93296}"/>
              </a:ext>
            </a:extLst>
          </p:cNvPr>
          <p:cNvSpPr txBox="1"/>
          <p:nvPr/>
        </p:nvSpPr>
        <p:spPr>
          <a:xfrm rot="92740">
            <a:off x="5531520" y="4918553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025AC158-B953-AE14-A767-CA1B04617BDB}"/>
              </a:ext>
            </a:extLst>
          </p:cNvPr>
          <p:cNvCxnSpPr>
            <a:cxnSpLocks/>
          </p:cNvCxnSpPr>
          <p:nvPr/>
        </p:nvCxnSpPr>
        <p:spPr>
          <a:xfrm rot="300000">
            <a:off x="6512296" y="7537504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C868AAE-22D7-C03A-B18B-25425499E96A}"/>
              </a:ext>
            </a:extLst>
          </p:cNvPr>
          <p:cNvSpPr txBox="1"/>
          <p:nvPr/>
        </p:nvSpPr>
        <p:spPr>
          <a:xfrm rot="92740">
            <a:off x="6513782" y="741714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87646833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3F71FC-8591-F673-D88B-A5E5AEF8F5BA}"/>
              </a:ext>
            </a:extLst>
          </p:cNvPr>
          <p:cNvSpPr txBox="1"/>
          <p:nvPr/>
        </p:nvSpPr>
        <p:spPr>
          <a:xfrm>
            <a:off x="-16128" y="-50006"/>
            <a:ext cx="104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F69A25-AF1E-043D-CED4-F5B0435ED1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611" r="13211" b="42478"/>
          <a:stretch/>
        </p:blipFill>
        <p:spPr>
          <a:xfrm>
            <a:off x="1031146" y="1128045"/>
            <a:ext cx="2889743" cy="7660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2F977E-95AA-5782-1630-60676D29C5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789" r="9778" b="30300"/>
          <a:stretch/>
        </p:blipFill>
        <p:spPr>
          <a:xfrm>
            <a:off x="1031146" y="1894114"/>
            <a:ext cx="3004043" cy="7660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3DB2C6-20CF-00EF-D0D0-24EDA632BC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193" b="19312"/>
          <a:stretch/>
        </p:blipFill>
        <p:spPr>
          <a:xfrm>
            <a:off x="868349" y="2688806"/>
            <a:ext cx="3329636" cy="11055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3C0FEF-34D6-70FE-55C3-F2931C96DF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922" r="9850" b="16554"/>
          <a:stretch/>
        </p:blipFill>
        <p:spPr>
          <a:xfrm>
            <a:off x="521640" y="3816829"/>
            <a:ext cx="3444738" cy="12578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5204C9-383B-09EB-01DB-70C0D96CADE5}"/>
              </a:ext>
            </a:extLst>
          </p:cNvPr>
          <p:cNvSpPr txBox="1"/>
          <p:nvPr/>
        </p:nvSpPr>
        <p:spPr>
          <a:xfrm>
            <a:off x="1880897" y="763494"/>
            <a:ext cx="1078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PA14C </a:t>
            </a:r>
            <a:r>
              <a:rPr lang="en-US" sz="1400" b="1" dirty="0" err="1"/>
              <a:t>pERK</a:t>
            </a:r>
            <a:endParaRPr lang="en-US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802903-6868-07B0-E70F-B607F9763CC6}"/>
              </a:ext>
            </a:extLst>
          </p:cNvPr>
          <p:cNvSpPr txBox="1"/>
          <p:nvPr/>
        </p:nvSpPr>
        <p:spPr>
          <a:xfrm>
            <a:off x="588775" y="1341334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2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A12760-6F64-D6CA-A16C-E44E766AF107}"/>
              </a:ext>
            </a:extLst>
          </p:cNvPr>
          <p:cNvSpPr txBox="1"/>
          <p:nvPr/>
        </p:nvSpPr>
        <p:spPr>
          <a:xfrm>
            <a:off x="588775" y="199438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4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18931F-D769-F0D4-33B0-B50940856CB9}"/>
              </a:ext>
            </a:extLst>
          </p:cNvPr>
          <p:cNvSpPr txBox="1"/>
          <p:nvPr/>
        </p:nvSpPr>
        <p:spPr>
          <a:xfrm>
            <a:off x="497403" y="298527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24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C2DF33-22EE-2DA6-0AFA-D83975644427}"/>
              </a:ext>
            </a:extLst>
          </p:cNvPr>
          <p:cNvSpPr txBox="1"/>
          <p:nvPr/>
        </p:nvSpPr>
        <p:spPr>
          <a:xfrm>
            <a:off x="497403" y="4086795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48 </a:t>
            </a:r>
            <a:r>
              <a:rPr lang="en-US" sz="1400" dirty="0" err="1"/>
              <a:t>hr</a:t>
            </a:r>
            <a:endParaRPr lang="en-US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9F9D98-9533-F0B3-F840-B66B0A61CE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305" t="30588" r="8283" b="23389"/>
          <a:stretch/>
        </p:blipFill>
        <p:spPr>
          <a:xfrm>
            <a:off x="4494624" y="3892011"/>
            <a:ext cx="2980724" cy="9960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97D170-63BD-5648-B329-4C33EA03C06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963" t="11264" r="3438" b="50000"/>
          <a:stretch/>
        </p:blipFill>
        <p:spPr>
          <a:xfrm>
            <a:off x="4697293" y="2641227"/>
            <a:ext cx="2854247" cy="9960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7FF815-2491-B0DB-5E3C-968753D5DF2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060" t="30490" r="17178" b="34063"/>
          <a:stretch/>
        </p:blipFill>
        <p:spPr>
          <a:xfrm>
            <a:off x="4634055" y="2010512"/>
            <a:ext cx="2980724" cy="7660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141E32-BEDE-A5A5-6D25-DDCC204938C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303" t="43474" r="15826" b="17358"/>
          <a:stretch/>
        </p:blipFill>
        <p:spPr>
          <a:xfrm>
            <a:off x="4773487" y="1128045"/>
            <a:ext cx="2701861" cy="7660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D448A8B-D2DD-1E5B-3148-6FDF880715EE}"/>
              </a:ext>
            </a:extLst>
          </p:cNvPr>
          <p:cNvSpPr txBox="1"/>
          <p:nvPr/>
        </p:nvSpPr>
        <p:spPr>
          <a:xfrm>
            <a:off x="5389866" y="757306"/>
            <a:ext cx="1078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PA16C </a:t>
            </a:r>
            <a:r>
              <a:rPr lang="en-US" sz="1400" b="1" dirty="0" err="1"/>
              <a:t>pERK</a:t>
            </a:r>
            <a:endParaRPr lang="en-US" sz="14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18410CD-AA18-9AFA-769D-7FF0A7DEDD5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4646" t="36068" r="14902" b="44718"/>
          <a:stretch/>
        </p:blipFill>
        <p:spPr>
          <a:xfrm>
            <a:off x="1015502" y="8206610"/>
            <a:ext cx="2980724" cy="4912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B0C3D6D-B36F-102F-5C87-2824BD4CB69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8307" t="13456" r="12761" b="48285"/>
          <a:stretch/>
        </p:blipFill>
        <p:spPr>
          <a:xfrm>
            <a:off x="1050573" y="6161841"/>
            <a:ext cx="3722914" cy="9960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B1C01D-2387-8E23-F9DF-4A03DEF5D23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4272" t="27932" b="49958"/>
          <a:stretch/>
        </p:blipFill>
        <p:spPr>
          <a:xfrm>
            <a:off x="1151479" y="7236431"/>
            <a:ext cx="3343145" cy="6027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B20775-8D31-3B69-F3F3-0D53EB8495F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5726" t="26335" r="19434" b="44722"/>
          <a:stretch/>
        </p:blipFill>
        <p:spPr>
          <a:xfrm>
            <a:off x="1224642" y="5659283"/>
            <a:ext cx="2810547" cy="6047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23F88A4-0306-D655-98BC-CF8AE0B1E97C}"/>
              </a:ext>
            </a:extLst>
          </p:cNvPr>
          <p:cNvSpPr txBox="1"/>
          <p:nvPr/>
        </p:nvSpPr>
        <p:spPr>
          <a:xfrm>
            <a:off x="588775" y="575591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2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BE6A69-B483-AAC3-3F9F-ACDAEA730991}"/>
              </a:ext>
            </a:extLst>
          </p:cNvPr>
          <p:cNvSpPr txBox="1"/>
          <p:nvPr/>
        </p:nvSpPr>
        <p:spPr>
          <a:xfrm>
            <a:off x="588775" y="6408963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4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C93FFB-EDEB-B503-16BE-88F408EB5469}"/>
              </a:ext>
            </a:extLst>
          </p:cNvPr>
          <p:cNvSpPr txBox="1"/>
          <p:nvPr/>
        </p:nvSpPr>
        <p:spPr>
          <a:xfrm>
            <a:off x="497403" y="7399846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24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179568-6223-ABA6-3FCF-3871A3551DFD}"/>
              </a:ext>
            </a:extLst>
          </p:cNvPr>
          <p:cNvSpPr txBox="1"/>
          <p:nvPr/>
        </p:nvSpPr>
        <p:spPr>
          <a:xfrm>
            <a:off x="497403" y="8249621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48 </a:t>
            </a:r>
            <a:r>
              <a:rPr lang="en-US" sz="1400" dirty="0" err="1"/>
              <a:t>hr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2B06CC-0139-91E9-2895-FD5371E603D4}"/>
              </a:ext>
            </a:extLst>
          </p:cNvPr>
          <p:cNvSpPr txBox="1"/>
          <p:nvPr/>
        </p:nvSpPr>
        <p:spPr>
          <a:xfrm>
            <a:off x="1938047" y="5322861"/>
            <a:ext cx="1159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PANC-1 </a:t>
            </a:r>
            <a:r>
              <a:rPr lang="en-US" sz="1400" b="1" dirty="0" err="1"/>
              <a:t>pERK</a:t>
            </a:r>
            <a:endParaRPr lang="en-US" sz="1400" b="1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3A773E3-0421-51FC-FB57-004C1FE5F182}"/>
              </a:ext>
            </a:extLst>
          </p:cNvPr>
          <p:cNvCxnSpPr>
            <a:cxnSpLocks/>
          </p:cNvCxnSpPr>
          <p:nvPr/>
        </p:nvCxnSpPr>
        <p:spPr>
          <a:xfrm>
            <a:off x="3691307" y="170586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02DBCA5-1820-8544-D395-7E8C1584ABDB}"/>
              </a:ext>
            </a:extLst>
          </p:cNvPr>
          <p:cNvSpPr txBox="1"/>
          <p:nvPr/>
        </p:nvSpPr>
        <p:spPr>
          <a:xfrm>
            <a:off x="3692793" y="159026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974BD89-DC86-CA8C-C2ED-5DF64B3AE8D8}"/>
              </a:ext>
            </a:extLst>
          </p:cNvPr>
          <p:cNvCxnSpPr>
            <a:cxnSpLocks/>
          </p:cNvCxnSpPr>
          <p:nvPr/>
        </p:nvCxnSpPr>
        <p:spPr>
          <a:xfrm>
            <a:off x="3698292" y="147068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608D425-D933-F0A2-1B20-C91500C95731}"/>
              </a:ext>
            </a:extLst>
          </p:cNvPr>
          <p:cNvSpPr txBox="1"/>
          <p:nvPr/>
        </p:nvSpPr>
        <p:spPr>
          <a:xfrm>
            <a:off x="3699778" y="135508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614FD3E-9D6D-AFBB-191C-D503573EF637}"/>
              </a:ext>
            </a:extLst>
          </p:cNvPr>
          <p:cNvCxnSpPr>
            <a:cxnSpLocks/>
          </p:cNvCxnSpPr>
          <p:nvPr/>
        </p:nvCxnSpPr>
        <p:spPr>
          <a:xfrm>
            <a:off x="3851835" y="243494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A73C5FC-6D9B-5C2E-7E98-C2EB1CB8DBF6}"/>
              </a:ext>
            </a:extLst>
          </p:cNvPr>
          <p:cNvSpPr txBox="1"/>
          <p:nvPr/>
        </p:nvSpPr>
        <p:spPr>
          <a:xfrm>
            <a:off x="3853321" y="231935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8906A0-83EB-8E5F-C6C4-B5DB7A976EA0}"/>
              </a:ext>
            </a:extLst>
          </p:cNvPr>
          <p:cNvCxnSpPr>
            <a:cxnSpLocks/>
          </p:cNvCxnSpPr>
          <p:nvPr/>
        </p:nvCxnSpPr>
        <p:spPr>
          <a:xfrm>
            <a:off x="3851834" y="223620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9ACA4E0-442B-EE49-A02D-E2AE11E75569}"/>
              </a:ext>
            </a:extLst>
          </p:cNvPr>
          <p:cNvSpPr txBox="1"/>
          <p:nvPr/>
        </p:nvSpPr>
        <p:spPr>
          <a:xfrm>
            <a:off x="3853320" y="212060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74EC898-CA23-F7B9-1066-1080EA27BD52}"/>
              </a:ext>
            </a:extLst>
          </p:cNvPr>
          <p:cNvCxnSpPr>
            <a:cxnSpLocks/>
          </p:cNvCxnSpPr>
          <p:nvPr/>
        </p:nvCxnSpPr>
        <p:spPr>
          <a:xfrm>
            <a:off x="3802286" y="3232754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408AB7D-91BC-F96E-B533-DCD94F900BB2}"/>
              </a:ext>
            </a:extLst>
          </p:cNvPr>
          <p:cNvSpPr txBox="1"/>
          <p:nvPr/>
        </p:nvSpPr>
        <p:spPr>
          <a:xfrm>
            <a:off x="3803772" y="3117158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AA7443E-1FAC-78EF-A5C5-6C78F40AAC03}"/>
              </a:ext>
            </a:extLst>
          </p:cNvPr>
          <p:cNvCxnSpPr>
            <a:cxnSpLocks/>
          </p:cNvCxnSpPr>
          <p:nvPr/>
        </p:nvCxnSpPr>
        <p:spPr>
          <a:xfrm>
            <a:off x="3800217" y="303386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CB34ADA-913C-62DE-2FAC-5D6E569C5431}"/>
              </a:ext>
            </a:extLst>
          </p:cNvPr>
          <p:cNvSpPr txBox="1"/>
          <p:nvPr/>
        </p:nvSpPr>
        <p:spPr>
          <a:xfrm>
            <a:off x="3801703" y="291826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1F91123-3857-1256-03D9-49881B7C5777}"/>
              </a:ext>
            </a:extLst>
          </p:cNvPr>
          <p:cNvCxnSpPr>
            <a:cxnSpLocks/>
          </p:cNvCxnSpPr>
          <p:nvPr/>
        </p:nvCxnSpPr>
        <p:spPr>
          <a:xfrm>
            <a:off x="3596931" y="451731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9A8BD3D-C3F1-ABC2-4481-874615DB0D54}"/>
              </a:ext>
            </a:extLst>
          </p:cNvPr>
          <p:cNvSpPr txBox="1"/>
          <p:nvPr/>
        </p:nvSpPr>
        <p:spPr>
          <a:xfrm>
            <a:off x="3598417" y="440171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07D86C6-0D0B-1B41-494C-7CBE67902CF8}"/>
              </a:ext>
            </a:extLst>
          </p:cNvPr>
          <p:cNvCxnSpPr>
            <a:cxnSpLocks/>
          </p:cNvCxnSpPr>
          <p:nvPr/>
        </p:nvCxnSpPr>
        <p:spPr>
          <a:xfrm>
            <a:off x="3594862" y="431842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D748BD2-B369-9366-BA94-C9AEE517F5FA}"/>
              </a:ext>
            </a:extLst>
          </p:cNvPr>
          <p:cNvSpPr txBox="1"/>
          <p:nvPr/>
        </p:nvSpPr>
        <p:spPr>
          <a:xfrm>
            <a:off x="3596348" y="4202826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5F94FCF-2775-B808-59AB-F2CD52828884}"/>
              </a:ext>
            </a:extLst>
          </p:cNvPr>
          <p:cNvCxnSpPr>
            <a:cxnSpLocks/>
          </p:cNvCxnSpPr>
          <p:nvPr/>
        </p:nvCxnSpPr>
        <p:spPr>
          <a:xfrm>
            <a:off x="7119792" y="169472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9BC111C-077A-D593-F76E-CA4719F939B8}"/>
              </a:ext>
            </a:extLst>
          </p:cNvPr>
          <p:cNvSpPr txBox="1"/>
          <p:nvPr/>
        </p:nvSpPr>
        <p:spPr>
          <a:xfrm>
            <a:off x="7121278" y="157912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32986AE-9BD1-6E23-1CCD-2F4BE00004DC}"/>
              </a:ext>
            </a:extLst>
          </p:cNvPr>
          <p:cNvCxnSpPr>
            <a:cxnSpLocks/>
          </p:cNvCxnSpPr>
          <p:nvPr/>
        </p:nvCxnSpPr>
        <p:spPr>
          <a:xfrm>
            <a:off x="7126777" y="147985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CCC164C-0AC2-EBBD-C473-79A81B4B54E3}"/>
              </a:ext>
            </a:extLst>
          </p:cNvPr>
          <p:cNvSpPr txBox="1"/>
          <p:nvPr/>
        </p:nvSpPr>
        <p:spPr>
          <a:xfrm>
            <a:off x="7128263" y="135410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84DF867-5841-0275-A119-F298149DBC95}"/>
              </a:ext>
            </a:extLst>
          </p:cNvPr>
          <p:cNvCxnSpPr>
            <a:cxnSpLocks/>
          </p:cNvCxnSpPr>
          <p:nvPr/>
        </p:nvCxnSpPr>
        <p:spPr>
          <a:xfrm>
            <a:off x="7227103" y="238659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86E59D3-B0BA-0CD2-C53B-85DF2B9B418A}"/>
              </a:ext>
            </a:extLst>
          </p:cNvPr>
          <p:cNvSpPr txBox="1"/>
          <p:nvPr/>
        </p:nvSpPr>
        <p:spPr>
          <a:xfrm>
            <a:off x="7228589" y="227099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3DE617F-E6C5-3641-EA8C-2E02A7BA0EC5}"/>
              </a:ext>
            </a:extLst>
          </p:cNvPr>
          <p:cNvCxnSpPr>
            <a:cxnSpLocks/>
          </p:cNvCxnSpPr>
          <p:nvPr/>
        </p:nvCxnSpPr>
        <p:spPr>
          <a:xfrm>
            <a:off x="7234088" y="217172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689B24C-607B-6AF2-ACF1-AE12D581E0D7}"/>
              </a:ext>
            </a:extLst>
          </p:cNvPr>
          <p:cNvSpPr txBox="1"/>
          <p:nvPr/>
        </p:nvSpPr>
        <p:spPr>
          <a:xfrm>
            <a:off x="7235574" y="204597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E2549D5-AE3A-FFC3-F037-D71B067C6A00}"/>
              </a:ext>
            </a:extLst>
          </p:cNvPr>
          <p:cNvCxnSpPr>
            <a:cxnSpLocks/>
          </p:cNvCxnSpPr>
          <p:nvPr/>
        </p:nvCxnSpPr>
        <p:spPr>
          <a:xfrm>
            <a:off x="7274063" y="334769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79834563-707F-B9C0-2061-4287E169C06E}"/>
              </a:ext>
            </a:extLst>
          </p:cNvPr>
          <p:cNvSpPr txBox="1"/>
          <p:nvPr/>
        </p:nvSpPr>
        <p:spPr>
          <a:xfrm>
            <a:off x="7275549" y="323209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2EE97FC-304C-60A6-4777-A60109037AD2}"/>
              </a:ext>
            </a:extLst>
          </p:cNvPr>
          <p:cNvCxnSpPr>
            <a:cxnSpLocks/>
          </p:cNvCxnSpPr>
          <p:nvPr/>
        </p:nvCxnSpPr>
        <p:spPr>
          <a:xfrm>
            <a:off x="7281048" y="313283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CAE5EF2C-E595-867E-6717-EC674E8022E7}"/>
              </a:ext>
            </a:extLst>
          </p:cNvPr>
          <p:cNvSpPr txBox="1"/>
          <p:nvPr/>
        </p:nvSpPr>
        <p:spPr>
          <a:xfrm>
            <a:off x="7282534" y="3007076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E98AF9B-1F7E-31DD-3F11-4BA35191DCCA}"/>
              </a:ext>
            </a:extLst>
          </p:cNvPr>
          <p:cNvCxnSpPr>
            <a:cxnSpLocks/>
          </p:cNvCxnSpPr>
          <p:nvPr/>
        </p:nvCxnSpPr>
        <p:spPr>
          <a:xfrm>
            <a:off x="7075976" y="448432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9292EFD-59A4-C5BA-86C1-FA32BBBF2472}"/>
              </a:ext>
            </a:extLst>
          </p:cNvPr>
          <p:cNvSpPr txBox="1"/>
          <p:nvPr/>
        </p:nvSpPr>
        <p:spPr>
          <a:xfrm>
            <a:off x="7077462" y="436872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A9D54FB-411E-D9EC-5FC3-4C4C47976A15}"/>
              </a:ext>
            </a:extLst>
          </p:cNvPr>
          <p:cNvCxnSpPr>
            <a:cxnSpLocks/>
          </p:cNvCxnSpPr>
          <p:nvPr/>
        </p:nvCxnSpPr>
        <p:spPr>
          <a:xfrm>
            <a:off x="3786691" y="606032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A12D38E8-0A2D-9A2C-AD2C-C0B4B79A13E5}"/>
              </a:ext>
            </a:extLst>
          </p:cNvPr>
          <p:cNvSpPr txBox="1"/>
          <p:nvPr/>
        </p:nvSpPr>
        <p:spPr>
          <a:xfrm>
            <a:off x="3788177" y="594472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8DFFB02-62B5-5DE8-3ED0-A132FDA57E0A}"/>
              </a:ext>
            </a:extLst>
          </p:cNvPr>
          <p:cNvCxnSpPr>
            <a:cxnSpLocks/>
          </p:cNvCxnSpPr>
          <p:nvPr/>
        </p:nvCxnSpPr>
        <p:spPr>
          <a:xfrm>
            <a:off x="3784622" y="586143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2280664A-FF14-42F9-7AAC-9A15B701F697}"/>
              </a:ext>
            </a:extLst>
          </p:cNvPr>
          <p:cNvSpPr txBox="1"/>
          <p:nvPr/>
        </p:nvSpPr>
        <p:spPr>
          <a:xfrm>
            <a:off x="3786108" y="574583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A0F237-56A5-C11B-17DF-1E1BD8F1F22C}"/>
              </a:ext>
            </a:extLst>
          </p:cNvPr>
          <p:cNvCxnSpPr>
            <a:cxnSpLocks/>
          </p:cNvCxnSpPr>
          <p:nvPr/>
        </p:nvCxnSpPr>
        <p:spPr>
          <a:xfrm>
            <a:off x="4382962" y="681869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93FE86B-F11E-CC62-FAA4-7A681503DD19}"/>
              </a:ext>
            </a:extLst>
          </p:cNvPr>
          <p:cNvSpPr txBox="1"/>
          <p:nvPr/>
        </p:nvSpPr>
        <p:spPr>
          <a:xfrm>
            <a:off x="4384448" y="670310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F396692-FDCB-C965-90F1-1B4B0E88769F}"/>
              </a:ext>
            </a:extLst>
          </p:cNvPr>
          <p:cNvCxnSpPr>
            <a:cxnSpLocks/>
          </p:cNvCxnSpPr>
          <p:nvPr/>
        </p:nvCxnSpPr>
        <p:spPr>
          <a:xfrm>
            <a:off x="4380893" y="657916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2BB9C77-7A67-F023-6B7F-745BF7C213C4}"/>
              </a:ext>
            </a:extLst>
          </p:cNvPr>
          <p:cNvSpPr txBox="1"/>
          <p:nvPr/>
        </p:nvSpPr>
        <p:spPr>
          <a:xfrm>
            <a:off x="4382379" y="646356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4046FCD4-87BA-0F05-CBA5-305908EEF34B}"/>
              </a:ext>
            </a:extLst>
          </p:cNvPr>
          <p:cNvCxnSpPr>
            <a:cxnSpLocks/>
          </p:cNvCxnSpPr>
          <p:nvPr/>
        </p:nvCxnSpPr>
        <p:spPr>
          <a:xfrm>
            <a:off x="4299014" y="759623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38570F7-A3BD-FDE2-5FE6-44DF61D03B4D}"/>
              </a:ext>
            </a:extLst>
          </p:cNvPr>
          <p:cNvSpPr txBox="1"/>
          <p:nvPr/>
        </p:nvSpPr>
        <p:spPr>
          <a:xfrm>
            <a:off x="4300500" y="748064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CA22DE6-1C8D-CEE5-40AA-CD2D17666CBB}"/>
              </a:ext>
            </a:extLst>
          </p:cNvPr>
          <p:cNvCxnSpPr>
            <a:cxnSpLocks/>
          </p:cNvCxnSpPr>
          <p:nvPr/>
        </p:nvCxnSpPr>
        <p:spPr>
          <a:xfrm>
            <a:off x="3605567" y="845820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4EA05327-7B71-5B18-7356-F73C09056C72}"/>
              </a:ext>
            </a:extLst>
          </p:cNvPr>
          <p:cNvSpPr txBox="1"/>
          <p:nvPr/>
        </p:nvSpPr>
        <p:spPr>
          <a:xfrm>
            <a:off x="3607053" y="834260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AF0567F3-895B-1A68-084B-431EC8CCA9AC}"/>
              </a:ext>
            </a:extLst>
          </p:cNvPr>
          <p:cNvCxnSpPr>
            <a:cxnSpLocks/>
          </p:cNvCxnSpPr>
          <p:nvPr/>
        </p:nvCxnSpPr>
        <p:spPr>
          <a:xfrm>
            <a:off x="3605567" y="825344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9AA918A3-933F-9845-5539-8417AEB5B564}"/>
              </a:ext>
            </a:extLst>
          </p:cNvPr>
          <p:cNvSpPr txBox="1"/>
          <p:nvPr/>
        </p:nvSpPr>
        <p:spPr>
          <a:xfrm>
            <a:off x="3607053" y="813213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13370573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3F71FC-8591-F673-D88B-A5E5AEF8F5BA}"/>
              </a:ext>
            </a:extLst>
          </p:cNvPr>
          <p:cNvSpPr txBox="1"/>
          <p:nvPr/>
        </p:nvSpPr>
        <p:spPr>
          <a:xfrm>
            <a:off x="-16128" y="-50006"/>
            <a:ext cx="104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Figure 4a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5204C9-383B-09EB-01DB-70C0D96CADE5}"/>
              </a:ext>
            </a:extLst>
          </p:cNvPr>
          <p:cNvSpPr txBox="1"/>
          <p:nvPr/>
        </p:nvSpPr>
        <p:spPr>
          <a:xfrm>
            <a:off x="1756194" y="302843"/>
            <a:ext cx="982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PA14C ERK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9B4A6C-6B95-DFC1-5133-3845CC9195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29" t="30218" r="9139" b="43899"/>
          <a:stretch/>
        </p:blipFill>
        <p:spPr>
          <a:xfrm>
            <a:off x="918891" y="1339403"/>
            <a:ext cx="2995493" cy="6858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F7CE27-1EC0-9ABB-7BE4-CFC8CA31AA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50" t="44129" r="13929" b="11930"/>
          <a:stretch/>
        </p:blipFill>
        <p:spPr>
          <a:xfrm>
            <a:off x="729585" y="3490196"/>
            <a:ext cx="3032124" cy="111384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C153813-D0FF-9F2B-24A6-48C56BBF50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225" b="35118"/>
          <a:stretch/>
        </p:blipFill>
        <p:spPr>
          <a:xfrm>
            <a:off x="918891" y="2108674"/>
            <a:ext cx="3713097" cy="92764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6CF4C5-65A7-74BE-6876-09C6EA961F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967" t="56468" b="17650"/>
          <a:stretch/>
        </p:blipFill>
        <p:spPr>
          <a:xfrm>
            <a:off x="924334" y="655161"/>
            <a:ext cx="2995493" cy="6858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17D468C-40BD-9A46-F613-B86392CC15E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987" t="21952" r="13941" b="17808"/>
          <a:stretch/>
        </p:blipFill>
        <p:spPr>
          <a:xfrm>
            <a:off x="4249595" y="3339244"/>
            <a:ext cx="3032124" cy="152572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A4D7D16-8479-D87C-8EA0-A8E86FC9A4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9086" r="11845"/>
          <a:stretch/>
        </p:blipFill>
        <p:spPr>
          <a:xfrm>
            <a:off x="3993986" y="396200"/>
            <a:ext cx="3713098" cy="268297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2B06CC-0139-91E9-2895-FD5371E603D4}"/>
              </a:ext>
            </a:extLst>
          </p:cNvPr>
          <p:cNvSpPr txBox="1"/>
          <p:nvPr/>
        </p:nvSpPr>
        <p:spPr>
          <a:xfrm>
            <a:off x="2200194" y="5650667"/>
            <a:ext cx="1063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PANC-1 ERK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E24AE52-748E-6527-4C2F-C8F9F90C316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9015"/>
          <a:stretch/>
        </p:blipFill>
        <p:spPr>
          <a:xfrm>
            <a:off x="1316663" y="6145798"/>
            <a:ext cx="3665916" cy="7958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BE9BF84-43FE-42F4-B115-1E95BB0A0C9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0165"/>
          <a:stretch/>
        </p:blipFill>
        <p:spPr>
          <a:xfrm>
            <a:off x="1412867" y="7008568"/>
            <a:ext cx="3611618" cy="62504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3B2D6B0-307B-5F0D-4038-D1A6BAEFB90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62523"/>
          <a:stretch/>
        </p:blipFill>
        <p:spPr>
          <a:xfrm>
            <a:off x="1462569" y="7733160"/>
            <a:ext cx="3330952" cy="75361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4BDB404-25BC-CEC1-9AC2-676C390C816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0407" t="41275" r="21458" b="28124"/>
          <a:stretch/>
        </p:blipFill>
        <p:spPr>
          <a:xfrm>
            <a:off x="1462569" y="8664092"/>
            <a:ext cx="2761321" cy="75361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3DA1055-D3FF-D2FB-361C-CA8A0D3EBE05}"/>
              </a:ext>
            </a:extLst>
          </p:cNvPr>
          <p:cNvSpPr txBox="1"/>
          <p:nvPr/>
        </p:nvSpPr>
        <p:spPr>
          <a:xfrm>
            <a:off x="582053" y="83514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A34C9D-14E5-2664-78F9-EB0C7783E30E}"/>
              </a:ext>
            </a:extLst>
          </p:cNvPr>
          <p:cNvSpPr txBox="1"/>
          <p:nvPr/>
        </p:nvSpPr>
        <p:spPr>
          <a:xfrm>
            <a:off x="582053" y="148820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E7868D-18E8-41C1-103D-1202E1CA5DDE}"/>
              </a:ext>
            </a:extLst>
          </p:cNvPr>
          <p:cNvSpPr txBox="1"/>
          <p:nvPr/>
        </p:nvSpPr>
        <p:spPr>
          <a:xfrm>
            <a:off x="490681" y="2479083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BC37AA-74D0-EDCF-C708-6110E7794B2D}"/>
              </a:ext>
            </a:extLst>
          </p:cNvPr>
          <p:cNvSpPr txBox="1"/>
          <p:nvPr/>
        </p:nvSpPr>
        <p:spPr>
          <a:xfrm>
            <a:off x="490681" y="3724359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48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664F28-EE03-7145-3FB0-CC643A6C76BA}"/>
              </a:ext>
            </a:extLst>
          </p:cNvPr>
          <p:cNvSpPr txBox="1"/>
          <p:nvPr/>
        </p:nvSpPr>
        <p:spPr>
          <a:xfrm>
            <a:off x="793445" y="629303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FC405F1-1235-6D5A-8A44-E85103396C93}"/>
              </a:ext>
            </a:extLst>
          </p:cNvPr>
          <p:cNvSpPr txBox="1"/>
          <p:nvPr/>
        </p:nvSpPr>
        <p:spPr>
          <a:xfrm>
            <a:off x="793445" y="7136425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FCF7EE-5B3A-1126-B7E6-8238A473FF77}"/>
              </a:ext>
            </a:extLst>
          </p:cNvPr>
          <p:cNvSpPr txBox="1"/>
          <p:nvPr/>
        </p:nvSpPr>
        <p:spPr>
          <a:xfrm>
            <a:off x="702073" y="7922012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98CD8C8-7885-B2A1-4BAE-D5E8B3DB9E72}"/>
              </a:ext>
            </a:extLst>
          </p:cNvPr>
          <p:cNvSpPr txBox="1"/>
          <p:nvPr/>
        </p:nvSpPr>
        <p:spPr>
          <a:xfrm>
            <a:off x="702073" y="8795356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48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AD1FA98-709C-032F-C84C-51D95EB76E79}"/>
              </a:ext>
            </a:extLst>
          </p:cNvPr>
          <p:cNvCxnSpPr>
            <a:cxnSpLocks/>
          </p:cNvCxnSpPr>
          <p:nvPr/>
        </p:nvCxnSpPr>
        <p:spPr>
          <a:xfrm>
            <a:off x="3494124" y="105712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2ED7741-A5C4-1CE7-644C-4280329618FD}"/>
              </a:ext>
            </a:extLst>
          </p:cNvPr>
          <p:cNvSpPr txBox="1"/>
          <p:nvPr/>
        </p:nvSpPr>
        <p:spPr>
          <a:xfrm>
            <a:off x="3495610" y="94152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DA81941-337D-D77B-2ABC-20CA43DC25B4}"/>
              </a:ext>
            </a:extLst>
          </p:cNvPr>
          <p:cNvCxnSpPr>
            <a:cxnSpLocks/>
          </p:cNvCxnSpPr>
          <p:nvPr/>
        </p:nvCxnSpPr>
        <p:spPr>
          <a:xfrm>
            <a:off x="3678501" y="1790266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F23FCE4-A088-923D-7345-8FC815D82031}"/>
              </a:ext>
            </a:extLst>
          </p:cNvPr>
          <p:cNvSpPr txBox="1"/>
          <p:nvPr/>
        </p:nvSpPr>
        <p:spPr>
          <a:xfrm>
            <a:off x="3679987" y="1674670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214B8A0-F8CC-9336-C2F0-4E1E1B0BFF18}"/>
              </a:ext>
            </a:extLst>
          </p:cNvPr>
          <p:cNvCxnSpPr>
            <a:cxnSpLocks/>
          </p:cNvCxnSpPr>
          <p:nvPr/>
        </p:nvCxnSpPr>
        <p:spPr>
          <a:xfrm>
            <a:off x="3859435" y="272862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57AE18-D519-5542-3860-AB40603AAA6F}"/>
              </a:ext>
            </a:extLst>
          </p:cNvPr>
          <p:cNvSpPr txBox="1"/>
          <p:nvPr/>
        </p:nvSpPr>
        <p:spPr>
          <a:xfrm>
            <a:off x="3860921" y="261302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FEE8B8-1817-5432-DAA7-BEB15CFCC7A6}"/>
              </a:ext>
            </a:extLst>
          </p:cNvPr>
          <p:cNvCxnSpPr>
            <a:cxnSpLocks/>
          </p:cNvCxnSpPr>
          <p:nvPr/>
        </p:nvCxnSpPr>
        <p:spPr>
          <a:xfrm>
            <a:off x="3702177" y="405818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0AFC1FA-4059-CF0A-31B1-9EA0D6E7B140}"/>
              </a:ext>
            </a:extLst>
          </p:cNvPr>
          <p:cNvSpPr txBox="1"/>
          <p:nvPr/>
        </p:nvSpPr>
        <p:spPr>
          <a:xfrm>
            <a:off x="3703663" y="394258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5B234F9-840F-B05E-DA0D-53738CB759A7}"/>
              </a:ext>
            </a:extLst>
          </p:cNvPr>
          <p:cNvCxnSpPr>
            <a:cxnSpLocks/>
          </p:cNvCxnSpPr>
          <p:nvPr/>
        </p:nvCxnSpPr>
        <p:spPr>
          <a:xfrm>
            <a:off x="7280233" y="1280396"/>
            <a:ext cx="73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CC7E47D-FD66-2BB4-9552-D4818E4AAFB8}"/>
              </a:ext>
            </a:extLst>
          </p:cNvPr>
          <p:cNvSpPr txBox="1"/>
          <p:nvPr/>
        </p:nvSpPr>
        <p:spPr>
          <a:xfrm>
            <a:off x="7281719" y="1164800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17FA661-CCAD-54A8-36A8-14CB884831F8}"/>
              </a:ext>
            </a:extLst>
          </p:cNvPr>
          <p:cNvCxnSpPr>
            <a:cxnSpLocks/>
          </p:cNvCxnSpPr>
          <p:nvPr/>
        </p:nvCxnSpPr>
        <p:spPr>
          <a:xfrm>
            <a:off x="7220971" y="2004566"/>
            <a:ext cx="73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326B731-C534-01E7-B854-EEC56540A594}"/>
              </a:ext>
            </a:extLst>
          </p:cNvPr>
          <p:cNvSpPr txBox="1"/>
          <p:nvPr/>
        </p:nvSpPr>
        <p:spPr>
          <a:xfrm>
            <a:off x="7222457" y="1888970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AA01D33-283F-260E-4A5A-0126876EDB4A}"/>
              </a:ext>
            </a:extLst>
          </p:cNvPr>
          <p:cNvCxnSpPr>
            <a:cxnSpLocks/>
          </p:cNvCxnSpPr>
          <p:nvPr/>
        </p:nvCxnSpPr>
        <p:spPr>
          <a:xfrm>
            <a:off x="7292637" y="2665282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36E7B1B-71C3-CE00-4625-D05A078A54EB}"/>
              </a:ext>
            </a:extLst>
          </p:cNvPr>
          <p:cNvSpPr txBox="1"/>
          <p:nvPr/>
        </p:nvSpPr>
        <p:spPr>
          <a:xfrm>
            <a:off x="7294123" y="2549686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5E155E4-746B-75EC-17BF-C2108C651CC6}"/>
              </a:ext>
            </a:extLst>
          </p:cNvPr>
          <p:cNvCxnSpPr>
            <a:cxnSpLocks/>
          </p:cNvCxnSpPr>
          <p:nvPr/>
        </p:nvCxnSpPr>
        <p:spPr>
          <a:xfrm>
            <a:off x="7019966" y="4167427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1544959-D3EA-95CB-A261-55533598D390}"/>
              </a:ext>
            </a:extLst>
          </p:cNvPr>
          <p:cNvSpPr txBox="1"/>
          <p:nvPr/>
        </p:nvSpPr>
        <p:spPr>
          <a:xfrm>
            <a:off x="7021452" y="4051831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733A3F2-E216-1E40-DF82-C0B930C28723}"/>
              </a:ext>
            </a:extLst>
          </p:cNvPr>
          <p:cNvCxnSpPr>
            <a:cxnSpLocks/>
          </p:cNvCxnSpPr>
          <p:nvPr/>
        </p:nvCxnSpPr>
        <p:spPr>
          <a:xfrm>
            <a:off x="4293829" y="6482053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2D55AC2-2ECC-60BB-B2D7-41D09FDE09A7}"/>
              </a:ext>
            </a:extLst>
          </p:cNvPr>
          <p:cNvSpPr txBox="1"/>
          <p:nvPr/>
        </p:nvSpPr>
        <p:spPr>
          <a:xfrm>
            <a:off x="4295315" y="6366457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7D75E58-129E-66DE-A7C8-11E3C538C7A1}"/>
              </a:ext>
            </a:extLst>
          </p:cNvPr>
          <p:cNvCxnSpPr>
            <a:cxnSpLocks/>
          </p:cNvCxnSpPr>
          <p:nvPr/>
        </p:nvCxnSpPr>
        <p:spPr>
          <a:xfrm>
            <a:off x="4844737" y="7579675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EF251EC-0C71-CC51-0131-0A2941718C33}"/>
              </a:ext>
            </a:extLst>
          </p:cNvPr>
          <p:cNvSpPr txBox="1"/>
          <p:nvPr/>
        </p:nvSpPr>
        <p:spPr>
          <a:xfrm>
            <a:off x="4846223" y="7464079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E715514-6391-8574-8CD9-2535C1B15E41}"/>
              </a:ext>
            </a:extLst>
          </p:cNvPr>
          <p:cNvCxnSpPr>
            <a:cxnSpLocks/>
          </p:cNvCxnSpPr>
          <p:nvPr/>
        </p:nvCxnSpPr>
        <p:spPr>
          <a:xfrm>
            <a:off x="4844737" y="7340475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18E7231-E88A-FC35-B93C-356CBE357BF9}"/>
              </a:ext>
            </a:extLst>
          </p:cNvPr>
          <p:cNvSpPr txBox="1"/>
          <p:nvPr/>
        </p:nvSpPr>
        <p:spPr>
          <a:xfrm>
            <a:off x="4846223" y="7224879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10295B2-3EF9-6B14-6258-EF06E50835B8}"/>
              </a:ext>
            </a:extLst>
          </p:cNvPr>
          <p:cNvCxnSpPr>
            <a:cxnSpLocks/>
          </p:cNvCxnSpPr>
          <p:nvPr/>
        </p:nvCxnSpPr>
        <p:spPr>
          <a:xfrm>
            <a:off x="4328846" y="8211106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73E47273-953A-4154-D68C-0AF05E7FF27A}"/>
              </a:ext>
            </a:extLst>
          </p:cNvPr>
          <p:cNvSpPr txBox="1"/>
          <p:nvPr/>
        </p:nvSpPr>
        <p:spPr>
          <a:xfrm>
            <a:off x="4330332" y="8095510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CFA35BD-56B9-4BC0-5AEA-6CF0202C28A4}"/>
              </a:ext>
            </a:extLst>
          </p:cNvPr>
          <p:cNvCxnSpPr>
            <a:cxnSpLocks/>
          </p:cNvCxnSpPr>
          <p:nvPr/>
        </p:nvCxnSpPr>
        <p:spPr>
          <a:xfrm>
            <a:off x="3981973" y="9063440"/>
            <a:ext cx="52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3E7B4E8F-1808-B045-DCF9-A0AAF8C0FE1C}"/>
              </a:ext>
            </a:extLst>
          </p:cNvPr>
          <p:cNvSpPr txBox="1"/>
          <p:nvPr/>
        </p:nvSpPr>
        <p:spPr>
          <a:xfrm>
            <a:off x="3983459" y="8947844"/>
            <a:ext cx="386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2EF6A2-6616-82D9-D46C-890C0074D87F}"/>
              </a:ext>
            </a:extLst>
          </p:cNvPr>
          <p:cNvSpPr txBox="1"/>
          <p:nvPr/>
        </p:nvSpPr>
        <p:spPr>
          <a:xfrm>
            <a:off x="5265163" y="296655"/>
            <a:ext cx="982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PA16C ERK</a:t>
            </a:r>
          </a:p>
        </p:txBody>
      </p:sp>
    </p:spTree>
    <p:extLst>
      <p:ext uri="{BB962C8B-B14F-4D97-AF65-F5344CB8AC3E}">
        <p14:creationId xmlns:p14="http://schemas.microsoft.com/office/powerpoint/2010/main" val="31832372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42E34E-F77E-5010-9930-3BF16C46FF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13" t="23445" r="15802" b="50367"/>
          <a:stretch/>
        </p:blipFill>
        <p:spPr>
          <a:xfrm>
            <a:off x="1031146" y="586203"/>
            <a:ext cx="2884783" cy="7672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6994AB-73A5-06D0-2A88-F69F00E32E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83" t="9648" b="56071"/>
          <a:stretch/>
        </p:blipFill>
        <p:spPr>
          <a:xfrm>
            <a:off x="1055226" y="1258981"/>
            <a:ext cx="2632161" cy="7092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3C5B85-E80E-6F35-6B49-B8C9BF9ACF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923" t="37955" r="17329" b="41829"/>
          <a:stretch/>
        </p:blipFill>
        <p:spPr>
          <a:xfrm>
            <a:off x="1053432" y="3134231"/>
            <a:ext cx="2832768" cy="5629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78228C-B2C2-296B-8DE1-2FB1AB2349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68" t="52720" r="15656" b="9912"/>
          <a:stretch/>
        </p:blipFill>
        <p:spPr>
          <a:xfrm>
            <a:off x="827472" y="1932087"/>
            <a:ext cx="3087103" cy="1160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A3E533-B9F4-4ED9-A830-C5FBCFDCB2D6}"/>
              </a:ext>
            </a:extLst>
          </p:cNvPr>
          <p:cNvSpPr txBox="1"/>
          <p:nvPr/>
        </p:nvSpPr>
        <p:spPr>
          <a:xfrm>
            <a:off x="-16128" y="-50006"/>
            <a:ext cx="104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Figure 4a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92E3B2-2D46-BEB5-B140-6D0D90694405}"/>
              </a:ext>
            </a:extLst>
          </p:cNvPr>
          <p:cNvSpPr txBox="1"/>
          <p:nvPr/>
        </p:nvSpPr>
        <p:spPr>
          <a:xfrm>
            <a:off x="1811595" y="274529"/>
            <a:ext cx="1278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PA14C vinculin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0DCEF9-6923-A7C0-991C-34519A39A027}"/>
              </a:ext>
            </a:extLst>
          </p:cNvPr>
          <p:cNvSpPr txBox="1"/>
          <p:nvPr/>
        </p:nvSpPr>
        <p:spPr>
          <a:xfrm>
            <a:off x="628428" y="887446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91828E-1F36-9267-1608-2720F7CB3C07}"/>
              </a:ext>
            </a:extLst>
          </p:cNvPr>
          <p:cNvSpPr txBox="1"/>
          <p:nvPr/>
        </p:nvSpPr>
        <p:spPr>
          <a:xfrm>
            <a:off x="628428" y="1540499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7169FB-4BE3-62C6-2F4A-7694258A8974}"/>
              </a:ext>
            </a:extLst>
          </p:cNvPr>
          <p:cNvSpPr txBox="1"/>
          <p:nvPr/>
        </p:nvSpPr>
        <p:spPr>
          <a:xfrm>
            <a:off x="537056" y="2356685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9E7DCD-7F7B-4CCF-C270-2225279574AF}"/>
              </a:ext>
            </a:extLst>
          </p:cNvPr>
          <p:cNvSpPr txBox="1"/>
          <p:nvPr/>
        </p:nvSpPr>
        <p:spPr>
          <a:xfrm>
            <a:off x="537056" y="3201811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48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9B3D99-FDF1-E035-CF8F-F4312858CC2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999" b="-1"/>
          <a:stretch/>
        </p:blipFill>
        <p:spPr>
          <a:xfrm>
            <a:off x="4138069" y="364615"/>
            <a:ext cx="3265530" cy="19777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D832430-F198-7603-72EC-11D6DFCF0CF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390" t="63947" r="13352" b="10001"/>
          <a:stretch/>
        </p:blipFill>
        <p:spPr>
          <a:xfrm>
            <a:off x="4349571" y="3187485"/>
            <a:ext cx="2691420" cy="6462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4F334A-0C0A-C4CA-26BC-D14433330B3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534" t="30433" b="25946"/>
          <a:stretch/>
        </p:blipFill>
        <p:spPr>
          <a:xfrm>
            <a:off x="4349571" y="2122815"/>
            <a:ext cx="2842525" cy="8552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D57ACD-D36B-C0CE-9B91-F0637834633A}"/>
              </a:ext>
            </a:extLst>
          </p:cNvPr>
          <p:cNvSpPr txBox="1"/>
          <p:nvPr/>
        </p:nvSpPr>
        <p:spPr>
          <a:xfrm>
            <a:off x="5135853" y="232248"/>
            <a:ext cx="1278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PA16C vinculin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67CEFB-2090-C17F-BC5C-3751BCA3129E}"/>
              </a:ext>
            </a:extLst>
          </p:cNvPr>
          <p:cNvSpPr txBox="1"/>
          <p:nvPr/>
        </p:nvSpPr>
        <p:spPr>
          <a:xfrm>
            <a:off x="2096101" y="4607838"/>
            <a:ext cx="136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PANC-1 vinculin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2DBE73-1276-E4B6-E419-CA8179C81841}"/>
              </a:ext>
            </a:extLst>
          </p:cNvPr>
          <p:cNvSpPr txBox="1"/>
          <p:nvPr/>
        </p:nvSpPr>
        <p:spPr>
          <a:xfrm>
            <a:off x="756654" y="5307536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41AB5D-FA30-2CA2-6853-649FAE3761DF}"/>
              </a:ext>
            </a:extLst>
          </p:cNvPr>
          <p:cNvSpPr txBox="1"/>
          <p:nvPr/>
        </p:nvSpPr>
        <p:spPr>
          <a:xfrm>
            <a:off x="756654" y="6230652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0297D3-08BE-9F06-9B48-94A14A7A6AE7}"/>
              </a:ext>
            </a:extLst>
          </p:cNvPr>
          <p:cNvSpPr txBox="1"/>
          <p:nvPr/>
        </p:nvSpPr>
        <p:spPr>
          <a:xfrm>
            <a:off x="665282" y="707083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24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7721BE-9B35-B250-B015-ADEFA8F47601}"/>
              </a:ext>
            </a:extLst>
          </p:cNvPr>
          <p:cNvSpPr txBox="1"/>
          <p:nvPr/>
        </p:nvSpPr>
        <p:spPr>
          <a:xfrm>
            <a:off x="665282" y="7993946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48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544EAA2-E217-8A84-568A-40B8303032E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131" t="61663" r="5400" b="6837"/>
          <a:stretch/>
        </p:blipFill>
        <p:spPr>
          <a:xfrm>
            <a:off x="1183126" y="5111830"/>
            <a:ext cx="3265530" cy="9069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6FC719-0011-D347-9DA7-C68F8F9E1C9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236" t="74688" r="15690"/>
          <a:stretch/>
        </p:blipFill>
        <p:spPr>
          <a:xfrm>
            <a:off x="1216034" y="5785660"/>
            <a:ext cx="3529811" cy="7104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BBA9AB0-22DF-75F1-08A4-53980D2690B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5728" t="53130" r="17245" b="10167"/>
          <a:stretch/>
        </p:blipFill>
        <p:spPr>
          <a:xfrm>
            <a:off x="1338645" y="7615946"/>
            <a:ext cx="2849508" cy="95088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FA79D9A-2D63-0E67-FDE7-FE00B2000AA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2667"/>
          <a:stretch/>
        </p:blipFill>
        <p:spPr>
          <a:xfrm>
            <a:off x="1361054" y="6857151"/>
            <a:ext cx="2849508" cy="83797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3AD84E4-2C9B-028F-6BCA-107F3AB28725}"/>
              </a:ext>
            </a:extLst>
          </p:cNvPr>
          <p:cNvCxnSpPr>
            <a:cxnSpLocks/>
          </p:cNvCxnSpPr>
          <p:nvPr/>
        </p:nvCxnSpPr>
        <p:spPr>
          <a:xfrm>
            <a:off x="3596742" y="90351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283522B-51C9-B38E-1E79-4242FF8D2455}"/>
              </a:ext>
            </a:extLst>
          </p:cNvPr>
          <p:cNvSpPr txBox="1"/>
          <p:nvPr/>
        </p:nvSpPr>
        <p:spPr>
          <a:xfrm>
            <a:off x="3598228" y="787916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E8A5366-7E8D-C741-9C21-C3012D9E5E41}"/>
              </a:ext>
            </a:extLst>
          </p:cNvPr>
          <p:cNvCxnSpPr>
            <a:cxnSpLocks/>
          </p:cNvCxnSpPr>
          <p:nvPr/>
        </p:nvCxnSpPr>
        <p:spPr>
          <a:xfrm rot="180000">
            <a:off x="3609846" y="176044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35EC41C-1ABA-7E25-91C8-0C162CC23BEF}"/>
              </a:ext>
            </a:extLst>
          </p:cNvPr>
          <p:cNvSpPr txBox="1"/>
          <p:nvPr/>
        </p:nvSpPr>
        <p:spPr>
          <a:xfrm>
            <a:off x="3611332" y="1644851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9C97F4D-64A5-81A1-91A2-F9759B62F637}"/>
              </a:ext>
            </a:extLst>
          </p:cNvPr>
          <p:cNvCxnSpPr>
            <a:cxnSpLocks/>
          </p:cNvCxnSpPr>
          <p:nvPr/>
        </p:nvCxnSpPr>
        <p:spPr>
          <a:xfrm>
            <a:off x="3695443" y="260172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0462C73-0987-0742-D1D6-13892A8A965C}"/>
              </a:ext>
            </a:extLst>
          </p:cNvPr>
          <p:cNvSpPr txBox="1"/>
          <p:nvPr/>
        </p:nvSpPr>
        <p:spPr>
          <a:xfrm>
            <a:off x="3696929" y="248612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6029138-DA50-1F75-F1FD-9E744C1D834E}"/>
              </a:ext>
            </a:extLst>
          </p:cNvPr>
          <p:cNvCxnSpPr>
            <a:cxnSpLocks/>
          </p:cNvCxnSpPr>
          <p:nvPr/>
        </p:nvCxnSpPr>
        <p:spPr>
          <a:xfrm>
            <a:off x="3763964" y="333875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CD00F68-EF4D-A708-9DB4-0417203057C0}"/>
              </a:ext>
            </a:extLst>
          </p:cNvPr>
          <p:cNvSpPr txBox="1"/>
          <p:nvPr/>
        </p:nvSpPr>
        <p:spPr>
          <a:xfrm>
            <a:off x="3765450" y="322316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5680E1-DD89-D5C9-B3F3-2E5A5000B8C3}"/>
              </a:ext>
            </a:extLst>
          </p:cNvPr>
          <p:cNvCxnSpPr>
            <a:cxnSpLocks/>
          </p:cNvCxnSpPr>
          <p:nvPr/>
        </p:nvCxnSpPr>
        <p:spPr>
          <a:xfrm>
            <a:off x="7054507" y="82008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98E3C8A-73C5-786F-0E6A-1380B8ADF509}"/>
              </a:ext>
            </a:extLst>
          </p:cNvPr>
          <p:cNvSpPr txBox="1"/>
          <p:nvPr/>
        </p:nvSpPr>
        <p:spPr>
          <a:xfrm>
            <a:off x="7055993" y="704485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8F6AD14-55DF-0CC5-57F3-22D80586CC7A}"/>
              </a:ext>
            </a:extLst>
          </p:cNvPr>
          <p:cNvCxnSpPr>
            <a:cxnSpLocks/>
          </p:cNvCxnSpPr>
          <p:nvPr/>
        </p:nvCxnSpPr>
        <p:spPr>
          <a:xfrm>
            <a:off x="7033530" y="185298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8B516ED-2680-2EA4-D9D9-88959C8A32FE}"/>
              </a:ext>
            </a:extLst>
          </p:cNvPr>
          <p:cNvSpPr txBox="1"/>
          <p:nvPr/>
        </p:nvSpPr>
        <p:spPr>
          <a:xfrm>
            <a:off x="7035016" y="173738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A387101-90E6-2F84-B4C0-1BCD0C79E353}"/>
              </a:ext>
            </a:extLst>
          </p:cNvPr>
          <p:cNvCxnSpPr>
            <a:cxnSpLocks/>
          </p:cNvCxnSpPr>
          <p:nvPr/>
        </p:nvCxnSpPr>
        <p:spPr>
          <a:xfrm>
            <a:off x="6791671" y="255579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78DD794-E28D-83F5-63C3-606B097ED9BC}"/>
              </a:ext>
            </a:extLst>
          </p:cNvPr>
          <p:cNvSpPr txBox="1"/>
          <p:nvPr/>
        </p:nvSpPr>
        <p:spPr>
          <a:xfrm>
            <a:off x="6793157" y="244019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67CA960-BE3C-04E5-A44B-D16DD989A776}"/>
              </a:ext>
            </a:extLst>
          </p:cNvPr>
          <p:cNvCxnSpPr>
            <a:cxnSpLocks/>
          </p:cNvCxnSpPr>
          <p:nvPr/>
        </p:nvCxnSpPr>
        <p:spPr>
          <a:xfrm>
            <a:off x="6815011" y="3487274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3C36DCC-0DF0-C46E-DF9E-AF22667D6E8B}"/>
              </a:ext>
            </a:extLst>
          </p:cNvPr>
          <p:cNvSpPr txBox="1"/>
          <p:nvPr/>
        </p:nvSpPr>
        <p:spPr>
          <a:xfrm>
            <a:off x="6816497" y="3371678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F9A571F-C860-95E4-C1FA-3D1885996D31}"/>
              </a:ext>
            </a:extLst>
          </p:cNvPr>
          <p:cNvCxnSpPr>
            <a:cxnSpLocks/>
          </p:cNvCxnSpPr>
          <p:nvPr/>
        </p:nvCxnSpPr>
        <p:spPr>
          <a:xfrm>
            <a:off x="3932720" y="540747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B5BF469-85BD-CA94-5E1F-109BE57DE249}"/>
              </a:ext>
            </a:extLst>
          </p:cNvPr>
          <p:cNvSpPr txBox="1"/>
          <p:nvPr/>
        </p:nvSpPr>
        <p:spPr>
          <a:xfrm>
            <a:off x="3934206" y="5291876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23B9535-042A-D60F-E639-D726943CC796}"/>
              </a:ext>
            </a:extLst>
          </p:cNvPr>
          <p:cNvCxnSpPr>
            <a:cxnSpLocks/>
          </p:cNvCxnSpPr>
          <p:nvPr/>
        </p:nvCxnSpPr>
        <p:spPr>
          <a:xfrm>
            <a:off x="4081464" y="628740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DF5F1A1-58D8-D8CF-9D7A-99746C2650F4}"/>
              </a:ext>
            </a:extLst>
          </p:cNvPr>
          <p:cNvSpPr txBox="1"/>
          <p:nvPr/>
        </p:nvSpPr>
        <p:spPr>
          <a:xfrm>
            <a:off x="4082950" y="617180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5706288-49DC-C309-246D-A06D7F74A626}"/>
              </a:ext>
            </a:extLst>
          </p:cNvPr>
          <p:cNvCxnSpPr>
            <a:cxnSpLocks/>
          </p:cNvCxnSpPr>
          <p:nvPr/>
        </p:nvCxnSpPr>
        <p:spPr>
          <a:xfrm>
            <a:off x="4109558" y="727613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9E06331-7F54-DD05-EB6F-81DD0FF582E6}"/>
              </a:ext>
            </a:extLst>
          </p:cNvPr>
          <p:cNvSpPr txBox="1"/>
          <p:nvPr/>
        </p:nvSpPr>
        <p:spPr>
          <a:xfrm>
            <a:off x="4111044" y="716054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3C68CCF-BAFD-C61B-E4B1-AACDF50A1DAB}"/>
              </a:ext>
            </a:extLst>
          </p:cNvPr>
          <p:cNvCxnSpPr>
            <a:cxnSpLocks/>
          </p:cNvCxnSpPr>
          <p:nvPr/>
        </p:nvCxnSpPr>
        <p:spPr>
          <a:xfrm>
            <a:off x="4001608" y="808628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257C632A-E29A-3A7F-2660-CEF9E3F24D91}"/>
              </a:ext>
            </a:extLst>
          </p:cNvPr>
          <p:cNvSpPr txBox="1"/>
          <p:nvPr/>
        </p:nvSpPr>
        <p:spPr>
          <a:xfrm>
            <a:off x="4003094" y="797068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01500742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3F71FC-8591-F673-D88B-A5E5AEF8F5BA}"/>
              </a:ext>
            </a:extLst>
          </p:cNvPr>
          <p:cNvSpPr txBox="1"/>
          <p:nvPr/>
        </p:nvSpPr>
        <p:spPr>
          <a:xfrm>
            <a:off x="-16128" y="-50006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Extended Data Fig. 6a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pERK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E6643CF-A6AA-B67C-82D6-9301B6EDD4E4}"/>
              </a:ext>
            </a:extLst>
          </p:cNvPr>
          <p:cNvGrpSpPr/>
          <p:nvPr/>
        </p:nvGrpSpPr>
        <p:grpSpPr>
          <a:xfrm>
            <a:off x="-16128" y="1452360"/>
            <a:ext cx="7788528" cy="5684336"/>
            <a:chOff x="0" y="604832"/>
            <a:chExt cx="8947600" cy="65302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2C6385F-52B1-2331-9FFC-CA8BEBAD6F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58" t="32932" r="5505" b="32768"/>
            <a:stretch/>
          </p:blipFill>
          <p:spPr>
            <a:xfrm>
              <a:off x="77641" y="608011"/>
              <a:ext cx="4467827" cy="1215343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14296CE-CCD7-701F-338B-08B6096619BF}"/>
                </a:ext>
              </a:extLst>
            </p:cNvPr>
            <p:cNvSpPr txBox="1"/>
            <p:nvPr/>
          </p:nvSpPr>
          <p:spPr>
            <a:xfrm>
              <a:off x="2834678" y="626458"/>
              <a:ext cx="1026116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G12C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DCFDAC-E638-5D08-9D6B-B9F3A76B5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035" t="42166" r="18168" b="30645"/>
            <a:stretch/>
          </p:blipFill>
          <p:spPr>
            <a:xfrm>
              <a:off x="0" y="1759355"/>
              <a:ext cx="2504399" cy="96338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0CDBF5-F979-7D1E-0602-294923783C09}"/>
                </a:ext>
              </a:extLst>
            </p:cNvPr>
            <p:cNvSpPr txBox="1"/>
            <p:nvPr/>
          </p:nvSpPr>
          <p:spPr>
            <a:xfrm>
              <a:off x="584343" y="1897039"/>
              <a:ext cx="1037165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G12V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1E54FD-82AD-5BB7-9BB7-2307EC4086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179" t="34818" r="21465" b="33656"/>
            <a:stretch/>
          </p:blipFill>
          <p:spPr>
            <a:xfrm>
              <a:off x="225720" y="2850317"/>
              <a:ext cx="2033504" cy="87947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587686-F4B3-0D42-D6F4-DCDA9ACCD34B}"/>
                </a:ext>
              </a:extLst>
            </p:cNvPr>
            <p:cNvSpPr txBox="1"/>
            <p:nvPr/>
          </p:nvSpPr>
          <p:spPr>
            <a:xfrm>
              <a:off x="584343" y="2879484"/>
              <a:ext cx="1031642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G12R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0060CBD-9821-FDA4-EED5-654B55DC55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796" t="10703" r="3443" b="61379"/>
            <a:stretch/>
          </p:blipFill>
          <p:spPr>
            <a:xfrm>
              <a:off x="225720" y="3758959"/>
              <a:ext cx="4463934" cy="98921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54D276-867D-0D5E-0A3A-56139C5793FE}"/>
                </a:ext>
              </a:extLst>
            </p:cNvPr>
            <p:cNvSpPr txBox="1"/>
            <p:nvPr/>
          </p:nvSpPr>
          <p:spPr>
            <a:xfrm>
              <a:off x="584343" y="3948980"/>
              <a:ext cx="1044532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G12D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5F3C21-445F-FA09-E60E-821D2F16CF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873" t="36712" b="35941"/>
            <a:stretch/>
          </p:blipFill>
          <p:spPr>
            <a:xfrm>
              <a:off x="225720" y="4922664"/>
              <a:ext cx="4174983" cy="96899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FB74DB-9553-CB1D-9054-C19289B652EB}"/>
                </a:ext>
              </a:extLst>
            </p:cNvPr>
            <p:cNvSpPr txBox="1"/>
            <p:nvPr/>
          </p:nvSpPr>
          <p:spPr>
            <a:xfrm>
              <a:off x="2545726" y="5029669"/>
              <a:ext cx="1015067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G12S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431AE20-0C86-12CB-3F1D-11A38D9268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28990" t="37902" r="27576" b="36689"/>
            <a:stretch/>
          </p:blipFill>
          <p:spPr>
            <a:xfrm>
              <a:off x="271517" y="5999074"/>
              <a:ext cx="2184400" cy="90033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1B34DAD-29CC-AD0E-DADC-05520BA8F979}"/>
                </a:ext>
              </a:extLst>
            </p:cNvPr>
            <p:cNvSpPr txBox="1"/>
            <p:nvPr/>
          </p:nvSpPr>
          <p:spPr>
            <a:xfrm>
              <a:off x="695861" y="6189096"/>
              <a:ext cx="1039008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G12A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E70D40A-0AA6-F750-094E-CE534620F6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2874" t="18796" r="24677" b="53555"/>
            <a:stretch/>
          </p:blipFill>
          <p:spPr>
            <a:xfrm>
              <a:off x="5280012" y="637214"/>
              <a:ext cx="2351314" cy="97971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C86F2B-1CA5-871F-E2BD-5DF16A65CB3C}"/>
                </a:ext>
              </a:extLst>
            </p:cNvPr>
            <p:cNvSpPr txBox="1"/>
            <p:nvPr/>
          </p:nvSpPr>
          <p:spPr>
            <a:xfrm>
              <a:off x="5997049" y="604832"/>
              <a:ext cx="1044532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G13D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24EDA5D-152F-8D2F-0E9C-BC1734D7AA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6112" t="39289" r="4233" b="35491"/>
            <a:stretch/>
          </p:blipFill>
          <p:spPr>
            <a:xfrm>
              <a:off x="4438662" y="1882442"/>
              <a:ext cx="4508938" cy="89364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4F7082-8B2C-7860-683D-1F558668897A}"/>
                </a:ext>
              </a:extLst>
            </p:cNvPr>
            <p:cNvSpPr txBox="1"/>
            <p:nvPr/>
          </p:nvSpPr>
          <p:spPr>
            <a:xfrm>
              <a:off x="5155700" y="1883595"/>
              <a:ext cx="1053741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Q61H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856D5DA-C797-C762-5D80-D7B0DFF47E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0318" t="19147" r="19277" b="50000"/>
            <a:stretch/>
          </p:blipFill>
          <p:spPr>
            <a:xfrm>
              <a:off x="5810334" y="2866529"/>
              <a:ext cx="2207909" cy="95216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25E902-66A6-1936-1999-DB92A7B411BF}"/>
                </a:ext>
              </a:extLst>
            </p:cNvPr>
            <p:cNvSpPr txBox="1"/>
            <p:nvPr/>
          </p:nvSpPr>
          <p:spPr>
            <a:xfrm>
              <a:off x="6383964" y="2895696"/>
              <a:ext cx="1040849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Q61R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3BE29C5-1FEA-A613-0284-9248244188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5360" t="43760" r="26950" b="23030"/>
            <a:stretch/>
          </p:blipFill>
          <p:spPr>
            <a:xfrm>
              <a:off x="5833808" y="3907107"/>
              <a:ext cx="1975011" cy="96899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243EEE7-C79F-6B1B-4269-13A5D71753B4}"/>
                </a:ext>
              </a:extLst>
            </p:cNvPr>
            <p:cNvSpPr txBox="1"/>
            <p:nvPr/>
          </p:nvSpPr>
          <p:spPr>
            <a:xfrm>
              <a:off x="6409553" y="4097128"/>
              <a:ext cx="1105304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A146T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3063756-8D47-6CD4-8231-403E625BAA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14756" t="36254" r="3030" b="37939"/>
            <a:stretch/>
          </p:blipFill>
          <p:spPr>
            <a:xfrm>
              <a:off x="4984312" y="5357980"/>
              <a:ext cx="3397539" cy="75140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0891614-2882-0AE6-3A23-159CE5A49678}"/>
                </a:ext>
              </a:extLst>
            </p:cNvPr>
            <p:cNvSpPr txBox="1"/>
            <p:nvPr/>
          </p:nvSpPr>
          <p:spPr>
            <a:xfrm>
              <a:off x="7115971" y="5183915"/>
              <a:ext cx="888001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WT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F886390-DFA1-06A4-C4C7-994B59373E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16014" t="24770" r="3662" b="47142"/>
            <a:stretch/>
          </p:blipFill>
          <p:spPr>
            <a:xfrm>
              <a:off x="4908035" y="6139860"/>
              <a:ext cx="4039565" cy="995239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0D5168C-04E8-5CC3-8997-ED2B1A3F8E3F}"/>
                </a:ext>
              </a:extLst>
            </p:cNvPr>
            <p:cNvSpPr txBox="1"/>
            <p:nvPr/>
          </p:nvSpPr>
          <p:spPr>
            <a:xfrm>
              <a:off x="5536566" y="6174132"/>
              <a:ext cx="1101621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BRAF V600E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4E5E391B-5CD8-620E-F97F-8A7BCCB0404C}"/>
              </a:ext>
            </a:extLst>
          </p:cNvPr>
          <p:cNvSpPr/>
          <p:nvPr/>
        </p:nvSpPr>
        <p:spPr>
          <a:xfrm>
            <a:off x="2121650" y="1741090"/>
            <a:ext cx="1510898" cy="263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8FD9158-1602-91FE-1CA2-6DFCEEF0B3AA}"/>
              </a:ext>
            </a:extLst>
          </p:cNvPr>
          <p:cNvSpPr/>
          <p:nvPr/>
        </p:nvSpPr>
        <p:spPr>
          <a:xfrm>
            <a:off x="589591" y="4575038"/>
            <a:ext cx="1360845" cy="2318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C3949C1-301E-8DF9-29A8-7DD2D82E09ED}"/>
              </a:ext>
            </a:extLst>
          </p:cNvPr>
          <p:cNvSpPr/>
          <p:nvPr/>
        </p:nvSpPr>
        <p:spPr>
          <a:xfrm>
            <a:off x="2092974" y="5566816"/>
            <a:ext cx="1360845" cy="2318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58275B7-7E37-433D-0C1B-CE666A5319AF}"/>
              </a:ext>
            </a:extLst>
          </p:cNvPr>
          <p:cNvSpPr/>
          <p:nvPr/>
        </p:nvSpPr>
        <p:spPr>
          <a:xfrm>
            <a:off x="6014261" y="5840200"/>
            <a:ext cx="1138102" cy="307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DEBC256-29AB-8ABA-0954-74F90A70E851}"/>
              </a:ext>
            </a:extLst>
          </p:cNvPr>
          <p:cNvSpPr/>
          <p:nvPr/>
        </p:nvSpPr>
        <p:spPr>
          <a:xfrm>
            <a:off x="4256119" y="2798920"/>
            <a:ext cx="1593535" cy="354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CE768BC-0500-2E45-A10F-89E7BFF61B43}"/>
              </a:ext>
            </a:extLst>
          </p:cNvPr>
          <p:cNvSpPr/>
          <p:nvPr/>
        </p:nvSpPr>
        <p:spPr>
          <a:xfrm>
            <a:off x="4502748" y="6502490"/>
            <a:ext cx="1384483" cy="324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785F62C-3FFD-1BE0-C154-D86D4D6FA28B}"/>
              </a:ext>
            </a:extLst>
          </p:cNvPr>
          <p:cNvCxnSpPr>
            <a:cxnSpLocks/>
          </p:cNvCxnSpPr>
          <p:nvPr/>
        </p:nvCxnSpPr>
        <p:spPr>
          <a:xfrm>
            <a:off x="3622881" y="200041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A446032-FEBC-B3C4-FE44-E74B80B465E2}"/>
              </a:ext>
            </a:extLst>
          </p:cNvPr>
          <p:cNvSpPr txBox="1"/>
          <p:nvPr/>
        </p:nvSpPr>
        <p:spPr>
          <a:xfrm>
            <a:off x="3624367" y="188482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6950E3-91CF-5997-408B-D5DF03EB1FB7}"/>
              </a:ext>
            </a:extLst>
          </p:cNvPr>
          <p:cNvCxnSpPr>
            <a:cxnSpLocks/>
          </p:cNvCxnSpPr>
          <p:nvPr/>
        </p:nvCxnSpPr>
        <p:spPr>
          <a:xfrm>
            <a:off x="3620812" y="175885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6A29BA7-A7A4-E4C4-7044-3EEEE3F48F7E}"/>
              </a:ext>
            </a:extLst>
          </p:cNvPr>
          <p:cNvSpPr txBox="1"/>
          <p:nvPr/>
        </p:nvSpPr>
        <p:spPr>
          <a:xfrm>
            <a:off x="3622298" y="164325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B95B803-8976-107B-C935-D484F3A2F58D}"/>
              </a:ext>
            </a:extLst>
          </p:cNvPr>
          <p:cNvCxnSpPr>
            <a:cxnSpLocks/>
          </p:cNvCxnSpPr>
          <p:nvPr/>
        </p:nvCxnSpPr>
        <p:spPr>
          <a:xfrm>
            <a:off x="1945766" y="298812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A5BC74F-2DEF-8F9F-927E-5BAA7F9906A5}"/>
              </a:ext>
            </a:extLst>
          </p:cNvPr>
          <p:cNvSpPr txBox="1"/>
          <p:nvPr/>
        </p:nvSpPr>
        <p:spPr>
          <a:xfrm>
            <a:off x="1947252" y="2872526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D112F2C-DF60-4D43-98F3-8E40BEA53BD7}"/>
              </a:ext>
            </a:extLst>
          </p:cNvPr>
          <p:cNvCxnSpPr>
            <a:cxnSpLocks/>
          </p:cNvCxnSpPr>
          <p:nvPr/>
        </p:nvCxnSpPr>
        <p:spPr>
          <a:xfrm>
            <a:off x="1943697" y="2728269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D0A78AB-2EFE-5894-FC48-92C31695159B}"/>
              </a:ext>
            </a:extLst>
          </p:cNvPr>
          <p:cNvSpPr txBox="1"/>
          <p:nvPr/>
        </p:nvSpPr>
        <p:spPr>
          <a:xfrm>
            <a:off x="1945183" y="2612673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C834699-2D9C-7875-4160-CD60D3BD8C65}"/>
              </a:ext>
            </a:extLst>
          </p:cNvPr>
          <p:cNvCxnSpPr>
            <a:cxnSpLocks/>
          </p:cNvCxnSpPr>
          <p:nvPr/>
        </p:nvCxnSpPr>
        <p:spPr>
          <a:xfrm>
            <a:off x="1632728" y="382295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8F60F9E-3C09-4608-3963-AF8744B61489}"/>
              </a:ext>
            </a:extLst>
          </p:cNvPr>
          <p:cNvSpPr txBox="1"/>
          <p:nvPr/>
        </p:nvSpPr>
        <p:spPr>
          <a:xfrm>
            <a:off x="1634214" y="3707359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B530A43-2F7B-AB3C-692C-FF275469B436}"/>
              </a:ext>
            </a:extLst>
          </p:cNvPr>
          <p:cNvCxnSpPr>
            <a:cxnSpLocks/>
          </p:cNvCxnSpPr>
          <p:nvPr/>
        </p:nvCxnSpPr>
        <p:spPr>
          <a:xfrm>
            <a:off x="1630659" y="3642350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EFDCF9-831C-1D10-7F72-4A92B60EA731}"/>
              </a:ext>
            </a:extLst>
          </p:cNvPr>
          <p:cNvSpPr txBox="1"/>
          <p:nvPr/>
        </p:nvSpPr>
        <p:spPr>
          <a:xfrm>
            <a:off x="1632145" y="3526754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7215B7B-5D93-E085-AF94-184E2FE6E0E0}"/>
              </a:ext>
            </a:extLst>
          </p:cNvPr>
          <p:cNvCxnSpPr>
            <a:cxnSpLocks/>
          </p:cNvCxnSpPr>
          <p:nvPr/>
        </p:nvCxnSpPr>
        <p:spPr>
          <a:xfrm>
            <a:off x="2131107" y="473150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0D24931-4F00-1F63-6FA3-DDB80129974C}"/>
              </a:ext>
            </a:extLst>
          </p:cNvPr>
          <p:cNvSpPr txBox="1"/>
          <p:nvPr/>
        </p:nvSpPr>
        <p:spPr>
          <a:xfrm>
            <a:off x="2132593" y="4621622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0D7DE69-59BB-B9F1-CA2D-750AE821AE89}"/>
              </a:ext>
            </a:extLst>
          </p:cNvPr>
          <p:cNvCxnSpPr>
            <a:cxnSpLocks/>
          </p:cNvCxnSpPr>
          <p:nvPr/>
        </p:nvCxnSpPr>
        <p:spPr>
          <a:xfrm>
            <a:off x="2129038" y="453946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0A4B50A-0CD0-8991-97F7-122C110550BA}"/>
              </a:ext>
            </a:extLst>
          </p:cNvPr>
          <p:cNvSpPr txBox="1"/>
          <p:nvPr/>
        </p:nvSpPr>
        <p:spPr>
          <a:xfrm>
            <a:off x="2130524" y="4429587"/>
            <a:ext cx="513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1453D42-ACA1-AD6D-AE49-E43825DAED12}"/>
              </a:ext>
            </a:extLst>
          </p:cNvPr>
          <p:cNvCxnSpPr>
            <a:cxnSpLocks/>
          </p:cNvCxnSpPr>
          <p:nvPr/>
        </p:nvCxnSpPr>
        <p:spPr>
          <a:xfrm>
            <a:off x="3525557" y="571913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6E2B4F5-0994-F1E9-A32B-925F54C28EF6}"/>
              </a:ext>
            </a:extLst>
          </p:cNvPr>
          <p:cNvSpPr txBox="1"/>
          <p:nvPr/>
        </p:nvSpPr>
        <p:spPr>
          <a:xfrm>
            <a:off x="3527044" y="5609252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8117219-0941-559A-E799-029776591AC7}"/>
              </a:ext>
            </a:extLst>
          </p:cNvPr>
          <p:cNvCxnSpPr>
            <a:cxnSpLocks/>
          </p:cNvCxnSpPr>
          <p:nvPr/>
        </p:nvCxnSpPr>
        <p:spPr>
          <a:xfrm>
            <a:off x="3523488" y="5521383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42D3856D-B5B8-B05D-378F-8163CC1E6BF1}"/>
              </a:ext>
            </a:extLst>
          </p:cNvPr>
          <p:cNvSpPr txBox="1"/>
          <p:nvPr/>
        </p:nvSpPr>
        <p:spPr>
          <a:xfrm>
            <a:off x="3524974" y="5409597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910CCCF-957B-001D-7B9E-B802B4DB0DA0}"/>
              </a:ext>
            </a:extLst>
          </p:cNvPr>
          <p:cNvCxnSpPr>
            <a:cxnSpLocks/>
          </p:cNvCxnSpPr>
          <p:nvPr/>
        </p:nvCxnSpPr>
        <p:spPr>
          <a:xfrm>
            <a:off x="1672110" y="661999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EDDB97DE-703B-BE54-2E7A-101264A54E64}"/>
              </a:ext>
            </a:extLst>
          </p:cNvPr>
          <p:cNvSpPr txBox="1"/>
          <p:nvPr/>
        </p:nvSpPr>
        <p:spPr>
          <a:xfrm>
            <a:off x="1673597" y="6510110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72106B2-AB65-FAF8-07F3-1547FE7435B2}"/>
              </a:ext>
            </a:extLst>
          </p:cNvPr>
          <p:cNvCxnSpPr>
            <a:cxnSpLocks/>
          </p:cNvCxnSpPr>
          <p:nvPr/>
        </p:nvCxnSpPr>
        <p:spPr>
          <a:xfrm>
            <a:off x="1670041" y="642224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E3230F3-5386-078E-D433-DC0EF9B481F8}"/>
              </a:ext>
            </a:extLst>
          </p:cNvPr>
          <p:cNvSpPr txBox="1"/>
          <p:nvPr/>
        </p:nvSpPr>
        <p:spPr>
          <a:xfrm>
            <a:off x="1671527" y="6310455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6CB25B1-CE3D-9787-627B-F01C20F75074}"/>
              </a:ext>
            </a:extLst>
          </p:cNvPr>
          <p:cNvCxnSpPr>
            <a:cxnSpLocks/>
          </p:cNvCxnSpPr>
          <p:nvPr/>
        </p:nvCxnSpPr>
        <p:spPr>
          <a:xfrm>
            <a:off x="6426208" y="201347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F974DB39-33F3-B9AD-2CFF-40FCAE996E25}"/>
              </a:ext>
            </a:extLst>
          </p:cNvPr>
          <p:cNvSpPr txBox="1"/>
          <p:nvPr/>
        </p:nvSpPr>
        <p:spPr>
          <a:xfrm>
            <a:off x="6427695" y="1903594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AF193D9-040F-0D13-B7AA-4C3CD699C926}"/>
              </a:ext>
            </a:extLst>
          </p:cNvPr>
          <p:cNvCxnSpPr>
            <a:cxnSpLocks/>
          </p:cNvCxnSpPr>
          <p:nvPr/>
        </p:nvCxnSpPr>
        <p:spPr>
          <a:xfrm>
            <a:off x="6424139" y="177508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C0D739B-C836-39C1-922C-F96CD77C49D8}"/>
              </a:ext>
            </a:extLst>
          </p:cNvPr>
          <p:cNvSpPr txBox="1"/>
          <p:nvPr/>
        </p:nvSpPr>
        <p:spPr>
          <a:xfrm>
            <a:off x="6425625" y="1663299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C649A8F-FA1A-6447-0B4A-C0B6C0C1DD3F}"/>
              </a:ext>
            </a:extLst>
          </p:cNvPr>
          <p:cNvCxnSpPr>
            <a:cxnSpLocks/>
          </p:cNvCxnSpPr>
          <p:nvPr/>
        </p:nvCxnSpPr>
        <p:spPr>
          <a:xfrm>
            <a:off x="5621320" y="298894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4F0241BC-C96D-1445-0AC5-F56318B95714}"/>
              </a:ext>
            </a:extLst>
          </p:cNvPr>
          <p:cNvSpPr txBox="1"/>
          <p:nvPr/>
        </p:nvSpPr>
        <p:spPr>
          <a:xfrm>
            <a:off x="5622807" y="2879067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F39EA7B-B448-463E-E7B1-EA3E419C590C}"/>
              </a:ext>
            </a:extLst>
          </p:cNvPr>
          <p:cNvCxnSpPr>
            <a:cxnSpLocks/>
          </p:cNvCxnSpPr>
          <p:nvPr/>
        </p:nvCxnSpPr>
        <p:spPr>
          <a:xfrm>
            <a:off x="5619251" y="275055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83FF622D-D19E-9E9F-049B-45FCD4B470AD}"/>
              </a:ext>
            </a:extLst>
          </p:cNvPr>
          <p:cNvSpPr txBox="1"/>
          <p:nvPr/>
        </p:nvSpPr>
        <p:spPr>
          <a:xfrm>
            <a:off x="5620737" y="2638772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27A3A46-B7BE-AFA9-9A67-C53704541E63}"/>
              </a:ext>
            </a:extLst>
          </p:cNvPr>
          <p:cNvCxnSpPr>
            <a:cxnSpLocks/>
          </p:cNvCxnSpPr>
          <p:nvPr/>
        </p:nvCxnSpPr>
        <p:spPr>
          <a:xfrm>
            <a:off x="6811550" y="385709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09146DF7-5490-111A-442A-88D439B5FC9B}"/>
              </a:ext>
            </a:extLst>
          </p:cNvPr>
          <p:cNvSpPr txBox="1"/>
          <p:nvPr/>
        </p:nvSpPr>
        <p:spPr>
          <a:xfrm>
            <a:off x="6813037" y="3747216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43C0A82-617E-6E39-4E9A-F7866770410A}"/>
              </a:ext>
            </a:extLst>
          </p:cNvPr>
          <p:cNvCxnSpPr>
            <a:cxnSpLocks/>
          </p:cNvCxnSpPr>
          <p:nvPr/>
        </p:nvCxnSpPr>
        <p:spPr>
          <a:xfrm>
            <a:off x="6809481" y="363013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9F635F0D-3CA7-DC09-8124-8787A37ECE86}"/>
              </a:ext>
            </a:extLst>
          </p:cNvPr>
          <p:cNvSpPr txBox="1"/>
          <p:nvPr/>
        </p:nvSpPr>
        <p:spPr>
          <a:xfrm>
            <a:off x="6810967" y="3506921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0C738960-DC41-3DAC-7756-D9B031A8AFF0}"/>
              </a:ext>
            </a:extLst>
          </p:cNvPr>
          <p:cNvCxnSpPr>
            <a:cxnSpLocks/>
          </p:cNvCxnSpPr>
          <p:nvPr/>
        </p:nvCxnSpPr>
        <p:spPr>
          <a:xfrm>
            <a:off x="6632650" y="483041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EF761D6-A9D8-A303-7C9E-B84E903DF441}"/>
              </a:ext>
            </a:extLst>
          </p:cNvPr>
          <p:cNvSpPr txBox="1"/>
          <p:nvPr/>
        </p:nvSpPr>
        <p:spPr>
          <a:xfrm>
            <a:off x="6634137" y="4720537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F40EDCA-BE32-3916-11C6-FF8E0197CBA6}"/>
              </a:ext>
            </a:extLst>
          </p:cNvPr>
          <p:cNvCxnSpPr>
            <a:cxnSpLocks/>
          </p:cNvCxnSpPr>
          <p:nvPr/>
        </p:nvCxnSpPr>
        <p:spPr>
          <a:xfrm>
            <a:off x="6630581" y="461488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67D9779D-B67D-5B2F-1622-332F8506EA72}"/>
              </a:ext>
            </a:extLst>
          </p:cNvPr>
          <p:cNvSpPr txBox="1"/>
          <p:nvPr/>
        </p:nvSpPr>
        <p:spPr>
          <a:xfrm>
            <a:off x="6632067" y="4491672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E2AA775-D2B2-FEB7-07B4-5F9C168771C2}"/>
              </a:ext>
            </a:extLst>
          </p:cNvPr>
          <p:cNvCxnSpPr>
            <a:cxnSpLocks/>
          </p:cNvCxnSpPr>
          <p:nvPr/>
        </p:nvCxnSpPr>
        <p:spPr>
          <a:xfrm>
            <a:off x="7359941" y="597516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F5519899-CAF8-4E03-420D-2F08AF65A09F}"/>
              </a:ext>
            </a:extLst>
          </p:cNvPr>
          <p:cNvSpPr txBox="1"/>
          <p:nvPr/>
        </p:nvSpPr>
        <p:spPr>
          <a:xfrm>
            <a:off x="7361428" y="5865284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0C711A31-A1F5-845D-EA1E-1CD187A3DD05}"/>
              </a:ext>
            </a:extLst>
          </p:cNvPr>
          <p:cNvCxnSpPr>
            <a:cxnSpLocks/>
          </p:cNvCxnSpPr>
          <p:nvPr/>
        </p:nvCxnSpPr>
        <p:spPr>
          <a:xfrm>
            <a:off x="7357872" y="5771319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2293A97E-7BB8-9401-FDC4-C19B55189E22}"/>
              </a:ext>
            </a:extLst>
          </p:cNvPr>
          <p:cNvSpPr txBox="1"/>
          <p:nvPr/>
        </p:nvSpPr>
        <p:spPr>
          <a:xfrm>
            <a:off x="7359358" y="5659533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095639A-2905-82C7-829E-F21B95C43ED3}"/>
              </a:ext>
            </a:extLst>
          </p:cNvPr>
          <p:cNvCxnSpPr>
            <a:cxnSpLocks/>
          </p:cNvCxnSpPr>
          <p:nvPr/>
        </p:nvCxnSpPr>
        <p:spPr>
          <a:xfrm>
            <a:off x="5788515" y="671578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32314626-CC45-69C3-01A0-FCCCEA219697}"/>
              </a:ext>
            </a:extLst>
          </p:cNvPr>
          <p:cNvSpPr txBox="1"/>
          <p:nvPr/>
        </p:nvSpPr>
        <p:spPr>
          <a:xfrm>
            <a:off x="5790002" y="6605906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1E892792-D478-5443-E0CF-E2FFD11D0A32}"/>
              </a:ext>
            </a:extLst>
          </p:cNvPr>
          <p:cNvCxnSpPr>
            <a:cxnSpLocks/>
          </p:cNvCxnSpPr>
          <p:nvPr/>
        </p:nvCxnSpPr>
        <p:spPr>
          <a:xfrm>
            <a:off x="5786446" y="6530229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C1DBB555-2201-83C3-95DC-4A7BFEEC21F7}"/>
              </a:ext>
            </a:extLst>
          </p:cNvPr>
          <p:cNvSpPr txBox="1"/>
          <p:nvPr/>
        </p:nvSpPr>
        <p:spPr>
          <a:xfrm>
            <a:off x="5787932" y="6418443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68085091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3F71FC-8591-F673-D88B-A5E5AEF8F5BA}"/>
              </a:ext>
            </a:extLst>
          </p:cNvPr>
          <p:cNvSpPr txBox="1"/>
          <p:nvPr/>
        </p:nvSpPr>
        <p:spPr>
          <a:xfrm>
            <a:off x="-16128" y="-50006"/>
            <a:ext cx="3129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 Data Fig. 6a Total ERK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8117E18-D1C7-943F-951B-892420F5E3B2}"/>
              </a:ext>
            </a:extLst>
          </p:cNvPr>
          <p:cNvGrpSpPr/>
          <p:nvPr/>
        </p:nvGrpSpPr>
        <p:grpSpPr>
          <a:xfrm>
            <a:off x="-11031" y="1528015"/>
            <a:ext cx="7774816" cy="6295081"/>
            <a:chOff x="-133009" y="7181507"/>
            <a:chExt cx="8931847" cy="723190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395D07E-61F6-CE0A-7FBF-5596E4E4DD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26" t="41098" r="11177" b="33589"/>
            <a:stretch/>
          </p:blipFill>
          <p:spPr>
            <a:xfrm>
              <a:off x="4885649" y="13599072"/>
              <a:ext cx="3913189" cy="81433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49DF1A6-2580-CCA0-CE34-34640C8173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36" t="3532" r="4584" b="65701"/>
            <a:stretch/>
          </p:blipFill>
          <p:spPr>
            <a:xfrm>
              <a:off x="-120337" y="7330206"/>
              <a:ext cx="4676173" cy="109019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9476800-B392-0321-8146-F758A23C34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728" t="39139" r="3821" b="32609"/>
            <a:stretch/>
          </p:blipFill>
          <p:spPr>
            <a:xfrm>
              <a:off x="4885649" y="12439556"/>
              <a:ext cx="3597300" cy="79165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D5EBE5A-0167-389D-ACA5-8A330E88C9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592" t="29087" r="8125" b="46247"/>
            <a:stretch/>
          </p:blipFill>
          <p:spPr>
            <a:xfrm>
              <a:off x="4617913" y="8866387"/>
              <a:ext cx="3987308" cy="87401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0974DD1-B96B-9A4C-0BC5-359C449BC6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8" t="41570" r="17393" b="20902"/>
            <a:stretch/>
          </p:blipFill>
          <p:spPr>
            <a:xfrm>
              <a:off x="5188648" y="7181507"/>
              <a:ext cx="2845838" cy="1329733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62F2BA8-D041-7BF0-86C6-7276C024E6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2265" t="23931" r="13839" b="52375"/>
            <a:stretch/>
          </p:blipFill>
          <p:spPr>
            <a:xfrm>
              <a:off x="38360" y="13398139"/>
              <a:ext cx="2412797" cy="74733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54DFD94-6A6D-5103-61FA-1E07D1529A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133" t="38742" b="33911"/>
            <a:stretch/>
          </p:blipFill>
          <p:spPr>
            <a:xfrm>
              <a:off x="-26568" y="12138429"/>
              <a:ext cx="4297813" cy="968992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2186C61-B2EC-379C-92AB-E597D9F3C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5209" t="46371" r="3883" b="19067"/>
            <a:stretch/>
          </p:blipFill>
          <p:spPr>
            <a:xfrm>
              <a:off x="-133009" y="10774720"/>
              <a:ext cx="4384539" cy="1174412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7CE1B6C-3B63-6AAD-2A7F-2A329C66EA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25421" t="35001" r="28597" b="35902"/>
            <a:stretch/>
          </p:blipFill>
          <p:spPr>
            <a:xfrm>
              <a:off x="38360" y="8578529"/>
              <a:ext cx="2312515" cy="1031003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F0A55F-57D4-9246-39CD-F41200D1B56E}"/>
                </a:ext>
              </a:extLst>
            </p:cNvPr>
            <p:cNvSpPr txBox="1"/>
            <p:nvPr/>
          </p:nvSpPr>
          <p:spPr>
            <a:xfrm>
              <a:off x="2753251" y="7240770"/>
              <a:ext cx="1026116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G12C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2A08956-F15D-E6A4-C694-6BA1775720C7}"/>
                </a:ext>
              </a:extLst>
            </p:cNvPr>
            <p:cNvSpPr txBox="1"/>
            <p:nvPr/>
          </p:nvSpPr>
          <p:spPr>
            <a:xfrm>
              <a:off x="597131" y="8627088"/>
              <a:ext cx="1037165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G12V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C8EC9EC-ADD6-67AF-A8CE-A2CECA5A93AB}"/>
                </a:ext>
              </a:extLst>
            </p:cNvPr>
            <p:cNvSpPr txBox="1"/>
            <p:nvPr/>
          </p:nvSpPr>
          <p:spPr>
            <a:xfrm>
              <a:off x="512488" y="9756725"/>
              <a:ext cx="1031642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G12R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65360BE-911F-0A40-E30A-F16086CBF2E4}"/>
                </a:ext>
              </a:extLst>
            </p:cNvPr>
            <p:cNvSpPr txBox="1"/>
            <p:nvPr/>
          </p:nvSpPr>
          <p:spPr>
            <a:xfrm>
              <a:off x="425762" y="10767040"/>
              <a:ext cx="1044532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G12D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1A469BA-8321-0428-9777-B4D04B42032C}"/>
                </a:ext>
              </a:extLst>
            </p:cNvPr>
            <p:cNvSpPr txBox="1"/>
            <p:nvPr/>
          </p:nvSpPr>
          <p:spPr>
            <a:xfrm>
              <a:off x="2526307" y="12138429"/>
              <a:ext cx="1015067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A470630-BF10-9059-93E4-2BDCF6F92AA5}"/>
                </a:ext>
              </a:extLst>
            </p:cNvPr>
            <p:cNvSpPr txBox="1"/>
            <p:nvPr/>
          </p:nvSpPr>
          <p:spPr>
            <a:xfrm>
              <a:off x="622702" y="13391543"/>
              <a:ext cx="1039008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G12A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58283F6-911B-C4AC-1AB6-CC5B3700888B}"/>
                </a:ext>
              </a:extLst>
            </p:cNvPr>
            <p:cNvSpPr txBox="1"/>
            <p:nvPr/>
          </p:nvSpPr>
          <p:spPr>
            <a:xfrm>
              <a:off x="6171980" y="7214108"/>
              <a:ext cx="1044532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G13D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3DC4FC1-0BAD-2054-8A2D-A37E9AEBC538}"/>
                </a:ext>
              </a:extLst>
            </p:cNvPr>
            <p:cNvSpPr txBox="1"/>
            <p:nvPr/>
          </p:nvSpPr>
          <p:spPr>
            <a:xfrm>
              <a:off x="5296257" y="8795572"/>
              <a:ext cx="1053740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Q61H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96F991A-2E2F-624B-511D-C369E526FFF2}"/>
                </a:ext>
              </a:extLst>
            </p:cNvPr>
            <p:cNvSpPr txBox="1"/>
            <p:nvPr/>
          </p:nvSpPr>
          <p:spPr>
            <a:xfrm>
              <a:off x="5896222" y="9748094"/>
              <a:ext cx="1040848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Q61R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09A13D0-D22C-99E2-2E95-DDF8F6692625}"/>
                </a:ext>
              </a:extLst>
            </p:cNvPr>
            <p:cNvSpPr txBox="1"/>
            <p:nvPr/>
          </p:nvSpPr>
          <p:spPr>
            <a:xfrm>
              <a:off x="6611567" y="11017893"/>
              <a:ext cx="1105304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A146T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1162741-B5AC-89F2-9D3B-18573BEEFF7B}"/>
                </a:ext>
              </a:extLst>
            </p:cNvPr>
            <p:cNvSpPr txBox="1"/>
            <p:nvPr/>
          </p:nvSpPr>
          <p:spPr>
            <a:xfrm>
              <a:off x="6940621" y="12330427"/>
              <a:ext cx="888001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KRAS WT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6B72BB3-F680-FC82-D834-BB73BDA722BC}"/>
                </a:ext>
              </a:extLst>
            </p:cNvPr>
            <p:cNvSpPr txBox="1"/>
            <p:nvPr/>
          </p:nvSpPr>
          <p:spPr>
            <a:xfrm>
              <a:off x="5436599" y="13579597"/>
              <a:ext cx="1101621" cy="318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BRAF V600E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127BF604-D420-C3C5-2A85-6CF60B647D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29545" t="31456" r="16006" b="44635"/>
            <a:stretch/>
          </p:blipFill>
          <p:spPr>
            <a:xfrm>
              <a:off x="-46283" y="10017188"/>
              <a:ext cx="2079040" cy="64317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FD88029-8F53-13F1-9CCD-4798491ECA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31938" t="37544" r="16578" b="35883"/>
            <a:stretch/>
          </p:blipFill>
          <p:spPr>
            <a:xfrm>
              <a:off x="5672113" y="10046413"/>
              <a:ext cx="2207907" cy="802876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BC07E1B0-E64E-03A8-E990-6EA805C53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23333" t="34000" r="19394" b="39161"/>
            <a:stretch/>
          </p:blipFill>
          <p:spPr>
            <a:xfrm>
              <a:off x="5761152" y="11309241"/>
              <a:ext cx="2118868" cy="699563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EB54D1F-3805-5926-ED41-32EC408D9270}"/>
              </a:ext>
            </a:extLst>
          </p:cNvPr>
          <p:cNvSpPr/>
          <p:nvPr/>
        </p:nvSpPr>
        <p:spPr>
          <a:xfrm>
            <a:off x="5938570" y="6264551"/>
            <a:ext cx="1138102" cy="307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387DA9-81C8-71A9-DF86-6A7626B7D690}"/>
              </a:ext>
            </a:extLst>
          </p:cNvPr>
          <p:cNvSpPr/>
          <p:nvPr/>
        </p:nvSpPr>
        <p:spPr>
          <a:xfrm>
            <a:off x="4621258" y="7315568"/>
            <a:ext cx="1317311" cy="307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E42E1B2-D4FE-B9D0-2220-78F4B8021385}"/>
              </a:ext>
            </a:extLst>
          </p:cNvPr>
          <p:cNvSpPr/>
          <p:nvPr/>
        </p:nvSpPr>
        <p:spPr>
          <a:xfrm>
            <a:off x="2044351" y="6156837"/>
            <a:ext cx="1317311" cy="307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BCA656F-7F17-FCAC-D4F0-F49A0F3E2797}"/>
              </a:ext>
            </a:extLst>
          </p:cNvPr>
          <p:cNvSpPr/>
          <p:nvPr/>
        </p:nvSpPr>
        <p:spPr>
          <a:xfrm>
            <a:off x="412216" y="4927945"/>
            <a:ext cx="1461966" cy="307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2E37B3C-89C2-373F-1F8F-28C88450A3D2}"/>
              </a:ext>
            </a:extLst>
          </p:cNvPr>
          <p:cNvSpPr/>
          <p:nvPr/>
        </p:nvSpPr>
        <p:spPr>
          <a:xfrm>
            <a:off x="2324127" y="1871778"/>
            <a:ext cx="1461966" cy="388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65C6B5F-3A7A-FB9D-281F-5DDF3BEF2058}"/>
              </a:ext>
            </a:extLst>
          </p:cNvPr>
          <p:cNvSpPr/>
          <p:nvPr/>
        </p:nvSpPr>
        <p:spPr>
          <a:xfrm>
            <a:off x="4311113" y="3214482"/>
            <a:ext cx="1461966" cy="356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06C3B2D-ABE3-DA9E-39C0-2FFCDC4850EE}"/>
              </a:ext>
            </a:extLst>
          </p:cNvPr>
          <p:cNvCxnSpPr>
            <a:cxnSpLocks/>
          </p:cNvCxnSpPr>
          <p:nvPr/>
        </p:nvCxnSpPr>
        <p:spPr>
          <a:xfrm>
            <a:off x="3819365" y="212160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57D4F4-8D28-8B6B-5C13-D6441EAA45DC}"/>
              </a:ext>
            </a:extLst>
          </p:cNvPr>
          <p:cNvSpPr txBox="1"/>
          <p:nvPr/>
        </p:nvSpPr>
        <p:spPr>
          <a:xfrm>
            <a:off x="3820852" y="2011726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20B20A1-10C3-B5F5-588B-23EF5679A322}"/>
              </a:ext>
            </a:extLst>
          </p:cNvPr>
          <p:cNvCxnSpPr>
            <a:cxnSpLocks/>
          </p:cNvCxnSpPr>
          <p:nvPr/>
        </p:nvCxnSpPr>
        <p:spPr>
          <a:xfrm>
            <a:off x="3817296" y="186289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DE808C5-74E3-3562-4180-F53757652F6A}"/>
              </a:ext>
            </a:extLst>
          </p:cNvPr>
          <p:cNvSpPr txBox="1"/>
          <p:nvPr/>
        </p:nvSpPr>
        <p:spPr>
          <a:xfrm>
            <a:off x="3818782" y="1751111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F6B827-BCA1-DCCA-C9CC-06EF3214968E}"/>
              </a:ext>
            </a:extLst>
          </p:cNvPr>
          <p:cNvCxnSpPr>
            <a:cxnSpLocks/>
          </p:cNvCxnSpPr>
          <p:nvPr/>
        </p:nvCxnSpPr>
        <p:spPr>
          <a:xfrm>
            <a:off x="1511423" y="4253024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E4D539-E8FF-850B-C560-6BF82A55837D}"/>
              </a:ext>
            </a:extLst>
          </p:cNvPr>
          <p:cNvSpPr txBox="1"/>
          <p:nvPr/>
        </p:nvSpPr>
        <p:spPr>
          <a:xfrm>
            <a:off x="1512910" y="4143143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C580B6-5FCA-A314-D331-7C37A4B96CC7}"/>
              </a:ext>
            </a:extLst>
          </p:cNvPr>
          <p:cNvCxnSpPr>
            <a:cxnSpLocks/>
          </p:cNvCxnSpPr>
          <p:nvPr/>
        </p:nvCxnSpPr>
        <p:spPr>
          <a:xfrm>
            <a:off x="1951943" y="5188779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1F612EA-FCB4-9287-BEDE-09CCFB933FC1}"/>
              </a:ext>
            </a:extLst>
          </p:cNvPr>
          <p:cNvSpPr txBox="1"/>
          <p:nvPr/>
        </p:nvSpPr>
        <p:spPr>
          <a:xfrm>
            <a:off x="1951943" y="5078898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A17AF-4EFB-38A4-2602-3EE08183A9BF}"/>
              </a:ext>
            </a:extLst>
          </p:cNvPr>
          <p:cNvCxnSpPr>
            <a:cxnSpLocks/>
          </p:cNvCxnSpPr>
          <p:nvPr/>
        </p:nvCxnSpPr>
        <p:spPr>
          <a:xfrm>
            <a:off x="1951943" y="493921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E2FCA8C-1C83-8A47-4FDD-EC61C235425D}"/>
              </a:ext>
            </a:extLst>
          </p:cNvPr>
          <p:cNvSpPr txBox="1"/>
          <p:nvPr/>
        </p:nvSpPr>
        <p:spPr>
          <a:xfrm>
            <a:off x="1951943" y="4829334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A661AA4-9D4C-8223-D141-AEF92EA186EE}"/>
              </a:ext>
            </a:extLst>
          </p:cNvPr>
          <p:cNvCxnSpPr>
            <a:cxnSpLocks/>
          </p:cNvCxnSpPr>
          <p:nvPr/>
        </p:nvCxnSpPr>
        <p:spPr>
          <a:xfrm>
            <a:off x="3399727" y="644587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0B73C8A-6778-1D63-99F5-DC4010770C03}"/>
              </a:ext>
            </a:extLst>
          </p:cNvPr>
          <p:cNvSpPr txBox="1"/>
          <p:nvPr/>
        </p:nvSpPr>
        <p:spPr>
          <a:xfrm>
            <a:off x="3399727" y="6335991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FA61E43-4010-2907-2996-CB7E21531D77}"/>
              </a:ext>
            </a:extLst>
          </p:cNvPr>
          <p:cNvCxnSpPr>
            <a:cxnSpLocks/>
          </p:cNvCxnSpPr>
          <p:nvPr/>
        </p:nvCxnSpPr>
        <p:spPr>
          <a:xfrm>
            <a:off x="3399727" y="619630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706C45A-73DD-96B0-C888-6D9972CC1E4E}"/>
              </a:ext>
            </a:extLst>
          </p:cNvPr>
          <p:cNvSpPr txBox="1"/>
          <p:nvPr/>
        </p:nvSpPr>
        <p:spPr>
          <a:xfrm>
            <a:off x="3399727" y="6086427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361CDBA-2104-2DE2-13E8-70A87235F441}"/>
              </a:ext>
            </a:extLst>
          </p:cNvPr>
          <p:cNvCxnSpPr>
            <a:cxnSpLocks/>
          </p:cNvCxnSpPr>
          <p:nvPr/>
        </p:nvCxnSpPr>
        <p:spPr>
          <a:xfrm>
            <a:off x="1813043" y="732619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9D4AA9D-FE21-0A7C-1A0D-586C3C93E9C4}"/>
              </a:ext>
            </a:extLst>
          </p:cNvPr>
          <p:cNvSpPr txBox="1"/>
          <p:nvPr/>
        </p:nvSpPr>
        <p:spPr>
          <a:xfrm>
            <a:off x="1813043" y="7216317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D931133-59A1-76D7-4508-462911F94F8C}"/>
              </a:ext>
            </a:extLst>
          </p:cNvPr>
          <p:cNvCxnSpPr>
            <a:cxnSpLocks/>
          </p:cNvCxnSpPr>
          <p:nvPr/>
        </p:nvCxnSpPr>
        <p:spPr>
          <a:xfrm>
            <a:off x="6653293" y="216940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CB595468-72A7-76FC-B9EE-E04177F72EF0}"/>
              </a:ext>
            </a:extLst>
          </p:cNvPr>
          <p:cNvSpPr txBox="1"/>
          <p:nvPr/>
        </p:nvSpPr>
        <p:spPr>
          <a:xfrm>
            <a:off x="6654780" y="2059521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635128B-2083-FFB3-4875-0BFCF5A483AB}"/>
              </a:ext>
            </a:extLst>
          </p:cNvPr>
          <p:cNvCxnSpPr>
            <a:cxnSpLocks/>
          </p:cNvCxnSpPr>
          <p:nvPr/>
        </p:nvCxnSpPr>
        <p:spPr>
          <a:xfrm>
            <a:off x="6651224" y="191069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8ED98AC-B328-7564-E6A3-77397ACBE1DB}"/>
              </a:ext>
            </a:extLst>
          </p:cNvPr>
          <p:cNvSpPr txBox="1"/>
          <p:nvPr/>
        </p:nvSpPr>
        <p:spPr>
          <a:xfrm>
            <a:off x="6652710" y="1798906"/>
            <a:ext cx="336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DCB07CC-AF43-3256-FB59-0968E4C1D886}"/>
              </a:ext>
            </a:extLst>
          </p:cNvPr>
          <p:cNvCxnSpPr>
            <a:cxnSpLocks/>
          </p:cNvCxnSpPr>
          <p:nvPr/>
        </p:nvCxnSpPr>
        <p:spPr>
          <a:xfrm>
            <a:off x="5764171" y="3533402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0084618D-E051-75E2-8B1B-E67BC91BD47D}"/>
              </a:ext>
            </a:extLst>
          </p:cNvPr>
          <p:cNvSpPr txBox="1"/>
          <p:nvPr/>
        </p:nvSpPr>
        <p:spPr>
          <a:xfrm>
            <a:off x="5765658" y="3423521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527EAD8-A2A8-52D8-7165-88FCD187514E}"/>
              </a:ext>
            </a:extLst>
          </p:cNvPr>
          <p:cNvCxnSpPr>
            <a:cxnSpLocks/>
          </p:cNvCxnSpPr>
          <p:nvPr/>
        </p:nvCxnSpPr>
        <p:spPr>
          <a:xfrm>
            <a:off x="6481397" y="447279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2CBBADC8-6C69-8E27-479D-C0E700D14C0B}"/>
              </a:ext>
            </a:extLst>
          </p:cNvPr>
          <p:cNvSpPr txBox="1"/>
          <p:nvPr/>
        </p:nvSpPr>
        <p:spPr>
          <a:xfrm>
            <a:off x="6481397" y="4362916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25EB88C-E6EB-0E45-3ECC-4D6B41F46BA0}"/>
              </a:ext>
            </a:extLst>
          </p:cNvPr>
          <p:cNvCxnSpPr>
            <a:cxnSpLocks/>
          </p:cNvCxnSpPr>
          <p:nvPr/>
        </p:nvCxnSpPr>
        <p:spPr>
          <a:xfrm>
            <a:off x="6481397" y="424427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F518562-E1E3-4A38-DEE0-EC7DAB3ACD4A}"/>
              </a:ext>
            </a:extLst>
          </p:cNvPr>
          <p:cNvSpPr txBox="1"/>
          <p:nvPr/>
        </p:nvSpPr>
        <p:spPr>
          <a:xfrm>
            <a:off x="6481397" y="4134390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111B5CE-4BEA-4BCE-0DB5-BC879A3939A0}"/>
              </a:ext>
            </a:extLst>
          </p:cNvPr>
          <p:cNvCxnSpPr>
            <a:cxnSpLocks/>
          </p:cNvCxnSpPr>
          <p:nvPr/>
        </p:nvCxnSpPr>
        <p:spPr>
          <a:xfrm>
            <a:off x="6562395" y="5515237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66D6AEFF-C9A3-49F4-FD34-44CA3B7BE81C}"/>
              </a:ext>
            </a:extLst>
          </p:cNvPr>
          <p:cNvSpPr txBox="1"/>
          <p:nvPr/>
        </p:nvSpPr>
        <p:spPr>
          <a:xfrm>
            <a:off x="6562395" y="5405356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A3DF524F-C1F8-B16A-F3A7-3E01E3382EA8}"/>
              </a:ext>
            </a:extLst>
          </p:cNvPr>
          <p:cNvCxnSpPr>
            <a:cxnSpLocks/>
          </p:cNvCxnSpPr>
          <p:nvPr/>
        </p:nvCxnSpPr>
        <p:spPr>
          <a:xfrm>
            <a:off x="7251932" y="6481361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EE5BD379-54E8-83F9-A408-F6C6D073CE9B}"/>
              </a:ext>
            </a:extLst>
          </p:cNvPr>
          <p:cNvSpPr txBox="1"/>
          <p:nvPr/>
        </p:nvSpPr>
        <p:spPr>
          <a:xfrm>
            <a:off x="7251932" y="6371480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DE0F607-AB45-738C-F45A-A1F9BC880AF2}"/>
              </a:ext>
            </a:extLst>
          </p:cNvPr>
          <p:cNvCxnSpPr>
            <a:cxnSpLocks/>
          </p:cNvCxnSpPr>
          <p:nvPr/>
        </p:nvCxnSpPr>
        <p:spPr>
          <a:xfrm>
            <a:off x="7251932" y="633654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C13757AE-FC8E-6D5E-3CC2-6E32574176D7}"/>
              </a:ext>
            </a:extLst>
          </p:cNvPr>
          <p:cNvSpPr txBox="1"/>
          <p:nvPr/>
        </p:nvSpPr>
        <p:spPr>
          <a:xfrm>
            <a:off x="7251932" y="6226664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3AE89A6-608A-6414-9E46-B3C6AA6B434C}"/>
              </a:ext>
            </a:extLst>
          </p:cNvPr>
          <p:cNvCxnSpPr>
            <a:cxnSpLocks/>
          </p:cNvCxnSpPr>
          <p:nvPr/>
        </p:nvCxnSpPr>
        <p:spPr>
          <a:xfrm>
            <a:off x="5930949" y="7531945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2746C9E3-D5F2-2154-4098-D749BECFF0F0}"/>
              </a:ext>
            </a:extLst>
          </p:cNvPr>
          <p:cNvSpPr txBox="1"/>
          <p:nvPr/>
        </p:nvSpPr>
        <p:spPr>
          <a:xfrm>
            <a:off x="5930949" y="7422064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08FF303-6C40-DF40-2AE7-B5E24E1BE1BC}"/>
              </a:ext>
            </a:extLst>
          </p:cNvPr>
          <p:cNvCxnSpPr>
            <a:cxnSpLocks/>
          </p:cNvCxnSpPr>
          <p:nvPr/>
        </p:nvCxnSpPr>
        <p:spPr>
          <a:xfrm>
            <a:off x="5930949" y="7387129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9CE1A7B1-667E-856D-7826-C6AD64ACB2B2}"/>
              </a:ext>
            </a:extLst>
          </p:cNvPr>
          <p:cNvSpPr txBox="1"/>
          <p:nvPr/>
        </p:nvSpPr>
        <p:spPr>
          <a:xfrm>
            <a:off x="5930949" y="7277248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4DA2668-C943-1675-4400-4B1A955A82DD}"/>
              </a:ext>
            </a:extLst>
          </p:cNvPr>
          <p:cNvCxnSpPr>
            <a:cxnSpLocks/>
          </p:cNvCxnSpPr>
          <p:nvPr/>
        </p:nvCxnSpPr>
        <p:spPr>
          <a:xfrm>
            <a:off x="1783260" y="3381378"/>
            <a:ext cx="700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D58D18BC-57EF-FBD8-9871-5DCC7A6AAED0}"/>
              </a:ext>
            </a:extLst>
          </p:cNvPr>
          <p:cNvSpPr txBox="1"/>
          <p:nvPr/>
        </p:nvSpPr>
        <p:spPr>
          <a:xfrm>
            <a:off x="1784747" y="3271497"/>
            <a:ext cx="334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58013102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F8F73A-253D-4597-6538-5DC19BC2B16B}"/>
              </a:ext>
            </a:extLst>
          </p:cNvPr>
          <p:cNvSpPr txBox="1"/>
          <p:nvPr/>
        </p:nvSpPr>
        <p:spPr>
          <a:xfrm>
            <a:off x="1408622" y="5657790"/>
            <a:ext cx="445185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pRSK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3F4F23-492E-CDCF-1A94-0CD32A77B0C1}"/>
              </a:ext>
            </a:extLst>
          </p:cNvPr>
          <p:cNvSpPr txBox="1"/>
          <p:nvPr/>
        </p:nvSpPr>
        <p:spPr>
          <a:xfrm>
            <a:off x="1506404" y="6805745"/>
            <a:ext cx="347403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RSK</a:t>
            </a:r>
          </a:p>
        </p:txBody>
      </p:sp>
      <p:pic>
        <p:nvPicPr>
          <p:cNvPr id="11" name="Picture 10" descr="A picture containing rectangle, sketch, screenshot, line&#10;&#10;Description automatically generated">
            <a:extLst>
              <a:ext uri="{FF2B5EF4-FFF2-40B4-BE49-F238E27FC236}">
                <a16:creationId xmlns:a16="http://schemas.microsoft.com/office/drawing/2014/main" id="{12FC0A4E-5760-5280-8167-386350D0FC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002" r="9509"/>
          <a:stretch/>
        </p:blipFill>
        <p:spPr>
          <a:xfrm>
            <a:off x="2239379" y="6518987"/>
            <a:ext cx="3232713" cy="1194959"/>
          </a:xfrm>
          <a:prstGeom prst="rect">
            <a:avLst/>
          </a:prstGeom>
        </p:spPr>
      </p:pic>
      <p:pic>
        <p:nvPicPr>
          <p:cNvPr id="13" name="Picture 12" descr="A picture containing screenshot, rectangle, black and white&#10;&#10;Description automatically generated">
            <a:extLst>
              <a:ext uri="{FF2B5EF4-FFF2-40B4-BE49-F238E27FC236}">
                <a16:creationId xmlns:a16="http://schemas.microsoft.com/office/drawing/2014/main" id="{44A41ACC-8FE8-A795-CA8B-21D4225CE7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36" r="53083" b="68560"/>
          <a:stretch/>
        </p:blipFill>
        <p:spPr>
          <a:xfrm>
            <a:off x="2195687" y="5170968"/>
            <a:ext cx="3250401" cy="11867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233485-2D23-F141-A736-877BF3056B89}"/>
              </a:ext>
            </a:extLst>
          </p:cNvPr>
          <p:cNvSpPr txBox="1"/>
          <p:nvPr/>
        </p:nvSpPr>
        <p:spPr>
          <a:xfrm>
            <a:off x="1407018" y="1093640"/>
            <a:ext cx="446789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pERK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9C6C53-BA06-923E-B29E-30ACA9079FFA}"/>
              </a:ext>
            </a:extLst>
          </p:cNvPr>
          <p:cNvSpPr txBox="1"/>
          <p:nvPr/>
        </p:nvSpPr>
        <p:spPr>
          <a:xfrm>
            <a:off x="1504802" y="1856401"/>
            <a:ext cx="349005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47587B-80C2-AF42-EAAA-99659D6E21B3}"/>
              </a:ext>
            </a:extLst>
          </p:cNvPr>
          <p:cNvSpPr txBox="1"/>
          <p:nvPr/>
        </p:nvSpPr>
        <p:spPr>
          <a:xfrm>
            <a:off x="1503198" y="8124409"/>
            <a:ext cx="350609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06C664-AC19-D72D-407C-322A49A445A9}"/>
              </a:ext>
            </a:extLst>
          </p:cNvPr>
          <p:cNvSpPr txBox="1"/>
          <p:nvPr/>
        </p:nvSpPr>
        <p:spPr>
          <a:xfrm>
            <a:off x="1395798" y="8876191"/>
            <a:ext cx="458009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Actin</a:t>
            </a:r>
          </a:p>
        </p:txBody>
      </p:sp>
      <p:pic>
        <p:nvPicPr>
          <p:cNvPr id="16" name="Picture 15" descr="A close-up of a dna test&#10;&#10;Description automatically generated with low confidence">
            <a:extLst>
              <a:ext uri="{FF2B5EF4-FFF2-40B4-BE49-F238E27FC236}">
                <a16:creationId xmlns:a16="http://schemas.microsoft.com/office/drawing/2014/main" id="{6877636A-1F1E-1BB7-7DCF-B195F854F6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7766"/>
          <a:stretch/>
        </p:blipFill>
        <p:spPr>
          <a:xfrm>
            <a:off x="2181733" y="923389"/>
            <a:ext cx="3064710" cy="5614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3574A5-93B0-6A69-3DA9-35799D5F75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785"/>
          <a:stretch/>
        </p:blipFill>
        <p:spPr>
          <a:xfrm>
            <a:off x="2195687" y="1771388"/>
            <a:ext cx="3064710" cy="529003"/>
          </a:xfrm>
          <a:prstGeom prst="rect">
            <a:avLst/>
          </a:prstGeom>
        </p:spPr>
      </p:pic>
      <p:pic>
        <p:nvPicPr>
          <p:cNvPr id="18" name="Picture 17" descr="A close-up of a test&#10;&#10;Description automatically generated with low confidence">
            <a:extLst>
              <a:ext uri="{FF2B5EF4-FFF2-40B4-BE49-F238E27FC236}">
                <a16:creationId xmlns:a16="http://schemas.microsoft.com/office/drawing/2014/main" id="{475D67F6-755B-881D-1573-5A8AD3426C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1455" b="49999"/>
          <a:stretch/>
        </p:blipFill>
        <p:spPr>
          <a:xfrm>
            <a:off x="2283411" y="7951629"/>
            <a:ext cx="3373462" cy="721148"/>
          </a:xfrm>
          <a:prstGeom prst="rect">
            <a:avLst/>
          </a:prstGeom>
        </p:spPr>
      </p:pic>
      <p:pic>
        <p:nvPicPr>
          <p:cNvPr id="19" name="Picture 18" descr="A picture containing sketch, black, white, black and white&#10;&#10;Description automatically generated">
            <a:extLst>
              <a:ext uri="{FF2B5EF4-FFF2-40B4-BE49-F238E27FC236}">
                <a16:creationId xmlns:a16="http://schemas.microsoft.com/office/drawing/2014/main" id="{8A5E2999-D2A8-E4EA-6400-9DC150FFD3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6762"/>
          <a:stretch/>
        </p:blipFill>
        <p:spPr>
          <a:xfrm>
            <a:off x="2291116" y="8800943"/>
            <a:ext cx="3488394" cy="7211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38170E9-4DA4-ECD8-0742-8EA35DFC7040}"/>
              </a:ext>
            </a:extLst>
          </p:cNvPr>
          <p:cNvSpPr txBox="1"/>
          <p:nvPr/>
        </p:nvSpPr>
        <p:spPr>
          <a:xfrm>
            <a:off x="1307633" y="3167331"/>
            <a:ext cx="546174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pCRAF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950C7E-6719-0CC2-C644-7DE5902EC37D}"/>
              </a:ext>
            </a:extLst>
          </p:cNvPr>
          <p:cNvSpPr txBox="1"/>
          <p:nvPr/>
        </p:nvSpPr>
        <p:spPr>
          <a:xfrm>
            <a:off x="1405416" y="4244783"/>
            <a:ext cx="448391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CRAF</a:t>
            </a:r>
          </a:p>
        </p:txBody>
      </p:sp>
      <p:pic>
        <p:nvPicPr>
          <p:cNvPr id="22" name="Picture 21" descr="A picture containing black and white, sketch, rectangle, art&#10;&#10;Description automatically generated">
            <a:extLst>
              <a:ext uri="{FF2B5EF4-FFF2-40B4-BE49-F238E27FC236}">
                <a16:creationId xmlns:a16="http://schemas.microsoft.com/office/drawing/2014/main" id="{088265E3-F690-FDC3-3042-8411F118867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000"/>
          <a:stretch/>
        </p:blipFill>
        <p:spPr>
          <a:xfrm>
            <a:off x="2182621" y="3717998"/>
            <a:ext cx="3474252" cy="1298311"/>
          </a:xfrm>
          <a:prstGeom prst="rect">
            <a:avLst/>
          </a:prstGeom>
        </p:spPr>
      </p:pic>
      <p:pic>
        <p:nvPicPr>
          <p:cNvPr id="23" name="Picture 22" descr="A picture containing rectangle, sketch, black and white, drawing&#10;&#10;Description automatically generated">
            <a:extLst>
              <a:ext uri="{FF2B5EF4-FFF2-40B4-BE49-F238E27FC236}">
                <a16:creationId xmlns:a16="http://schemas.microsoft.com/office/drawing/2014/main" id="{BB284855-C81B-D045-CF01-8155CA4FFBC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4039"/>
          <a:stretch/>
        </p:blipFill>
        <p:spPr>
          <a:xfrm>
            <a:off x="2195687" y="2427586"/>
            <a:ext cx="3381026" cy="11678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2E3FDAD-32DB-6599-8D66-D28D160D5169}"/>
              </a:ext>
            </a:extLst>
          </p:cNvPr>
          <p:cNvSpPr/>
          <p:nvPr/>
        </p:nvSpPr>
        <p:spPr>
          <a:xfrm>
            <a:off x="2380182" y="1856401"/>
            <a:ext cx="892366" cy="362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71FBF4-E2BA-96CF-3D08-171690084E63}"/>
              </a:ext>
            </a:extLst>
          </p:cNvPr>
          <p:cNvSpPr/>
          <p:nvPr/>
        </p:nvSpPr>
        <p:spPr>
          <a:xfrm>
            <a:off x="3261531" y="1844173"/>
            <a:ext cx="837282" cy="362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A6A693-6E70-A58F-77FA-DEB1F79DC74A}"/>
              </a:ext>
            </a:extLst>
          </p:cNvPr>
          <p:cNvSpPr/>
          <p:nvPr/>
        </p:nvSpPr>
        <p:spPr>
          <a:xfrm>
            <a:off x="2366228" y="952850"/>
            <a:ext cx="892366" cy="362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9E63E6-56DC-666E-66A4-53E4840B8397}"/>
              </a:ext>
            </a:extLst>
          </p:cNvPr>
          <p:cNvSpPr/>
          <p:nvPr/>
        </p:nvSpPr>
        <p:spPr>
          <a:xfrm>
            <a:off x="3267905" y="952007"/>
            <a:ext cx="816954" cy="3771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827D11B-A4D4-EA39-815F-25C9ED7204BD}"/>
              </a:ext>
            </a:extLst>
          </p:cNvPr>
          <p:cNvSpPr/>
          <p:nvPr/>
        </p:nvSpPr>
        <p:spPr>
          <a:xfrm>
            <a:off x="2433525" y="3157280"/>
            <a:ext cx="892366" cy="362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56DBE5-31AB-A195-5285-8702776D97C3}"/>
              </a:ext>
            </a:extLst>
          </p:cNvPr>
          <p:cNvSpPr/>
          <p:nvPr/>
        </p:nvSpPr>
        <p:spPr>
          <a:xfrm>
            <a:off x="3324221" y="3166135"/>
            <a:ext cx="817415" cy="3317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FEECDE-2446-91EE-13C3-E9C07BDDEE23}"/>
              </a:ext>
            </a:extLst>
          </p:cNvPr>
          <p:cNvSpPr/>
          <p:nvPr/>
        </p:nvSpPr>
        <p:spPr>
          <a:xfrm>
            <a:off x="2433525" y="4548582"/>
            <a:ext cx="848334" cy="3317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4B406BD-283A-77AF-3F4E-37D21789ECA9}"/>
              </a:ext>
            </a:extLst>
          </p:cNvPr>
          <p:cNvSpPr/>
          <p:nvPr/>
        </p:nvSpPr>
        <p:spPr>
          <a:xfrm>
            <a:off x="3302187" y="4557436"/>
            <a:ext cx="817415" cy="3317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230F8D6-87CF-5801-55D6-8A28875376CA}"/>
              </a:ext>
            </a:extLst>
          </p:cNvPr>
          <p:cNvSpPr/>
          <p:nvPr/>
        </p:nvSpPr>
        <p:spPr>
          <a:xfrm>
            <a:off x="2248170" y="5817904"/>
            <a:ext cx="959299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6585C07-D8EF-3B6B-A973-C1CAA8FD499D}"/>
              </a:ext>
            </a:extLst>
          </p:cNvPr>
          <p:cNvSpPr/>
          <p:nvPr/>
        </p:nvSpPr>
        <p:spPr>
          <a:xfrm>
            <a:off x="3210686" y="5815774"/>
            <a:ext cx="959299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60E681-FE7C-5DF2-C55B-B5C5F53B43D3}"/>
              </a:ext>
            </a:extLst>
          </p:cNvPr>
          <p:cNvSpPr/>
          <p:nvPr/>
        </p:nvSpPr>
        <p:spPr>
          <a:xfrm>
            <a:off x="2407149" y="7041258"/>
            <a:ext cx="959299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807327D-F298-AAED-96DE-E39BBE3DA59C}"/>
              </a:ext>
            </a:extLst>
          </p:cNvPr>
          <p:cNvSpPr/>
          <p:nvPr/>
        </p:nvSpPr>
        <p:spPr>
          <a:xfrm>
            <a:off x="3369666" y="7039128"/>
            <a:ext cx="875298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620AF02-30D9-2C65-A4B6-0CC9AB9E3C69}"/>
              </a:ext>
            </a:extLst>
          </p:cNvPr>
          <p:cNvSpPr/>
          <p:nvPr/>
        </p:nvSpPr>
        <p:spPr>
          <a:xfrm>
            <a:off x="2407149" y="8120686"/>
            <a:ext cx="959299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03832CC-8820-258B-D257-A7A9E5C73023}"/>
              </a:ext>
            </a:extLst>
          </p:cNvPr>
          <p:cNvSpPr/>
          <p:nvPr/>
        </p:nvSpPr>
        <p:spPr>
          <a:xfrm>
            <a:off x="3369666" y="8118556"/>
            <a:ext cx="875298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1CFE9D9-0182-A5E9-81E0-8905FFC03AED}"/>
              </a:ext>
            </a:extLst>
          </p:cNvPr>
          <p:cNvSpPr/>
          <p:nvPr/>
        </p:nvSpPr>
        <p:spPr>
          <a:xfrm>
            <a:off x="2635147" y="9113834"/>
            <a:ext cx="959299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367DEE4-04DF-3F01-763F-D891EA90DB12}"/>
              </a:ext>
            </a:extLst>
          </p:cNvPr>
          <p:cNvSpPr/>
          <p:nvPr/>
        </p:nvSpPr>
        <p:spPr>
          <a:xfrm>
            <a:off x="3597664" y="9111704"/>
            <a:ext cx="875298" cy="36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BCC59C2-8B3C-0067-B5D7-25A225045883}"/>
              </a:ext>
            </a:extLst>
          </p:cNvPr>
          <p:cNvSpPr txBox="1"/>
          <p:nvPr/>
        </p:nvSpPr>
        <p:spPr>
          <a:xfrm>
            <a:off x="-16128" y="-50006"/>
            <a:ext cx="222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 Data Fig. 6b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3DAB340-5E5D-11CC-2D97-7C3E16C6568B}"/>
              </a:ext>
            </a:extLst>
          </p:cNvPr>
          <p:cNvSpPr txBox="1"/>
          <p:nvPr/>
        </p:nvSpPr>
        <p:spPr>
          <a:xfrm>
            <a:off x="3366448" y="1467852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FB1B557-6A66-FA07-7B19-0ED37362C8A7}"/>
              </a:ext>
            </a:extLst>
          </p:cNvPr>
          <p:cNvSpPr txBox="1"/>
          <p:nvPr/>
        </p:nvSpPr>
        <p:spPr>
          <a:xfrm>
            <a:off x="2405155" y="1491988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E5795A-CB28-3F9D-E48A-EC456407228D}"/>
              </a:ext>
            </a:extLst>
          </p:cNvPr>
          <p:cNvSpPr txBox="1"/>
          <p:nvPr/>
        </p:nvSpPr>
        <p:spPr>
          <a:xfrm>
            <a:off x="3443089" y="729661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4BDF060-0963-C63A-0731-F0BE685DEF96}"/>
              </a:ext>
            </a:extLst>
          </p:cNvPr>
          <p:cNvSpPr txBox="1"/>
          <p:nvPr/>
        </p:nvSpPr>
        <p:spPr>
          <a:xfrm>
            <a:off x="2481796" y="728397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38CE85-E9D3-B9C9-4287-631D7F0C8AE6}"/>
              </a:ext>
            </a:extLst>
          </p:cNvPr>
          <p:cNvSpPr txBox="1"/>
          <p:nvPr/>
        </p:nvSpPr>
        <p:spPr>
          <a:xfrm>
            <a:off x="3542821" y="2871822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714B076-E203-4068-5439-C05FBEDE36F2}"/>
              </a:ext>
            </a:extLst>
          </p:cNvPr>
          <p:cNvSpPr txBox="1"/>
          <p:nvPr/>
        </p:nvSpPr>
        <p:spPr>
          <a:xfrm>
            <a:off x="2581528" y="2870558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FE23852-C140-C2DE-A797-C2C8AC66A3BA}"/>
              </a:ext>
            </a:extLst>
          </p:cNvPr>
          <p:cNvSpPr txBox="1"/>
          <p:nvPr/>
        </p:nvSpPr>
        <p:spPr>
          <a:xfrm>
            <a:off x="3399869" y="4308662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55A7ABD-00BE-2560-D2CA-26E3910C9683}"/>
              </a:ext>
            </a:extLst>
          </p:cNvPr>
          <p:cNvSpPr txBox="1"/>
          <p:nvPr/>
        </p:nvSpPr>
        <p:spPr>
          <a:xfrm>
            <a:off x="2438576" y="4307398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B47DB21-734A-D6EB-997D-6D0C7948C30B}"/>
              </a:ext>
            </a:extLst>
          </p:cNvPr>
          <p:cNvSpPr txBox="1"/>
          <p:nvPr/>
        </p:nvSpPr>
        <p:spPr>
          <a:xfrm>
            <a:off x="3465988" y="5554282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F76E4B9-D369-1BBE-B7FD-3FF79CA58C48}"/>
              </a:ext>
            </a:extLst>
          </p:cNvPr>
          <p:cNvSpPr txBox="1"/>
          <p:nvPr/>
        </p:nvSpPr>
        <p:spPr>
          <a:xfrm>
            <a:off x="2504695" y="5553018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49F0789-57E5-1D71-E159-4826647458EE}"/>
              </a:ext>
            </a:extLst>
          </p:cNvPr>
          <p:cNvSpPr txBox="1"/>
          <p:nvPr/>
        </p:nvSpPr>
        <p:spPr>
          <a:xfrm>
            <a:off x="3462101" y="6769495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44216B-62E2-FF2F-0C86-FBDCB923930F}"/>
              </a:ext>
            </a:extLst>
          </p:cNvPr>
          <p:cNvSpPr txBox="1"/>
          <p:nvPr/>
        </p:nvSpPr>
        <p:spPr>
          <a:xfrm>
            <a:off x="2500808" y="6768231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0AEE4D-3D06-D151-34D7-4DD80505B926}"/>
              </a:ext>
            </a:extLst>
          </p:cNvPr>
          <p:cNvSpPr txBox="1"/>
          <p:nvPr/>
        </p:nvSpPr>
        <p:spPr>
          <a:xfrm>
            <a:off x="3465988" y="7721910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7418A11-5624-D096-521C-4721FEA143D1}"/>
              </a:ext>
            </a:extLst>
          </p:cNvPr>
          <p:cNvSpPr txBox="1"/>
          <p:nvPr/>
        </p:nvSpPr>
        <p:spPr>
          <a:xfrm>
            <a:off x="2504695" y="7720646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12732D-93A8-E20D-FD27-142A01C3F193}"/>
              </a:ext>
            </a:extLst>
          </p:cNvPr>
          <p:cNvSpPr txBox="1"/>
          <p:nvPr/>
        </p:nvSpPr>
        <p:spPr>
          <a:xfrm>
            <a:off x="3714088" y="886489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H358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3A6324-6B86-2F58-B0D5-CB5247C4A782}"/>
              </a:ext>
            </a:extLst>
          </p:cNvPr>
          <p:cNvSpPr txBox="1"/>
          <p:nvPr/>
        </p:nvSpPr>
        <p:spPr>
          <a:xfrm>
            <a:off x="2752795" y="8863630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SW620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2307F1-5113-05C8-1893-E53016EFE258}"/>
              </a:ext>
            </a:extLst>
          </p:cNvPr>
          <p:cNvSpPr txBox="1"/>
          <p:nvPr/>
        </p:nvSpPr>
        <p:spPr>
          <a:xfrm>
            <a:off x="5012975" y="112327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7A7E62-600B-64EB-6CCF-C6E75BBA2AB1}"/>
              </a:ext>
            </a:extLst>
          </p:cNvPr>
          <p:cNvSpPr txBox="1"/>
          <p:nvPr/>
        </p:nvSpPr>
        <p:spPr>
          <a:xfrm>
            <a:off x="5005760" y="87200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359A7B-2969-6911-F92B-4170BB988CDA}"/>
              </a:ext>
            </a:extLst>
          </p:cNvPr>
          <p:cNvSpPr txBox="1"/>
          <p:nvPr/>
        </p:nvSpPr>
        <p:spPr>
          <a:xfrm>
            <a:off x="5058632" y="1964903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49B52C-9F6F-DF93-ECBD-FF6681E40D6A}"/>
              </a:ext>
            </a:extLst>
          </p:cNvPr>
          <p:cNvSpPr txBox="1"/>
          <p:nvPr/>
        </p:nvSpPr>
        <p:spPr>
          <a:xfrm>
            <a:off x="5051417" y="171362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ADF744-CA4E-E3D6-AC98-1964AE9CB7CA}"/>
              </a:ext>
            </a:extLst>
          </p:cNvPr>
          <p:cNvSpPr txBox="1"/>
          <p:nvPr/>
        </p:nvSpPr>
        <p:spPr>
          <a:xfrm>
            <a:off x="5065847" y="211917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60B0E8-04B9-8991-0BF7-AD7825E7D79A}"/>
              </a:ext>
            </a:extLst>
          </p:cNvPr>
          <p:cNvSpPr txBox="1"/>
          <p:nvPr/>
        </p:nvSpPr>
        <p:spPr>
          <a:xfrm>
            <a:off x="1963294" y="323880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0A56B6-71FB-6B0A-5076-B7B4E9575AFB}"/>
              </a:ext>
            </a:extLst>
          </p:cNvPr>
          <p:cNvSpPr txBox="1"/>
          <p:nvPr/>
        </p:nvSpPr>
        <p:spPr>
          <a:xfrm>
            <a:off x="1956079" y="308584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F346CE-56FF-3519-5CDF-0A1FF5068C18}"/>
              </a:ext>
            </a:extLst>
          </p:cNvPr>
          <p:cNvSpPr txBox="1"/>
          <p:nvPr/>
        </p:nvSpPr>
        <p:spPr>
          <a:xfrm>
            <a:off x="1960676" y="339307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077EA0-9FC5-0BD2-44FF-F883338924FA}"/>
              </a:ext>
            </a:extLst>
          </p:cNvPr>
          <p:cNvSpPr txBox="1"/>
          <p:nvPr/>
        </p:nvSpPr>
        <p:spPr>
          <a:xfrm>
            <a:off x="1904785" y="289240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E13A03-835B-EB68-E381-B5B534915367}"/>
              </a:ext>
            </a:extLst>
          </p:cNvPr>
          <p:cNvSpPr txBox="1"/>
          <p:nvPr/>
        </p:nvSpPr>
        <p:spPr>
          <a:xfrm>
            <a:off x="1901751" y="277769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987FA0-2FD8-D242-FDEB-0B94015A642A}"/>
              </a:ext>
            </a:extLst>
          </p:cNvPr>
          <p:cNvSpPr txBox="1"/>
          <p:nvPr/>
        </p:nvSpPr>
        <p:spPr>
          <a:xfrm>
            <a:off x="1904785" y="266489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40DE726-CF83-5A56-AA65-974590FE3930}"/>
              </a:ext>
            </a:extLst>
          </p:cNvPr>
          <p:cNvSpPr txBox="1"/>
          <p:nvPr/>
        </p:nvSpPr>
        <p:spPr>
          <a:xfrm>
            <a:off x="1975937" y="469875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C6CF4E9-46F2-9250-8109-3C86168D3F86}"/>
              </a:ext>
            </a:extLst>
          </p:cNvPr>
          <p:cNvSpPr txBox="1"/>
          <p:nvPr/>
        </p:nvSpPr>
        <p:spPr>
          <a:xfrm>
            <a:off x="1968722" y="450646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7CD3AB-C034-674B-12FA-7A8F1CBE2FC4}"/>
              </a:ext>
            </a:extLst>
          </p:cNvPr>
          <p:cNvSpPr txBox="1"/>
          <p:nvPr/>
        </p:nvSpPr>
        <p:spPr>
          <a:xfrm>
            <a:off x="1917428" y="4352356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8099D14-1ACE-78C3-0048-F5A00E08692D}"/>
              </a:ext>
            </a:extLst>
          </p:cNvPr>
          <p:cNvSpPr txBox="1"/>
          <p:nvPr/>
        </p:nvSpPr>
        <p:spPr>
          <a:xfrm>
            <a:off x="1914394" y="423764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D0D6F49-7F27-D018-4318-740EA46042BC}"/>
              </a:ext>
            </a:extLst>
          </p:cNvPr>
          <p:cNvSpPr txBox="1"/>
          <p:nvPr/>
        </p:nvSpPr>
        <p:spPr>
          <a:xfrm>
            <a:off x="1917428" y="4115012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8C69C8E-C738-A104-5053-16CE8CA390F3}"/>
              </a:ext>
            </a:extLst>
          </p:cNvPr>
          <p:cNvSpPr txBox="1"/>
          <p:nvPr/>
        </p:nvSpPr>
        <p:spPr>
          <a:xfrm>
            <a:off x="5198259" y="583509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068AB49-6D2E-4E70-1C9B-6A4903FEC30A}"/>
              </a:ext>
            </a:extLst>
          </p:cNvPr>
          <p:cNvSpPr txBox="1"/>
          <p:nvPr/>
        </p:nvSpPr>
        <p:spPr>
          <a:xfrm>
            <a:off x="5191044" y="560347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86D52AE-7BD9-8B95-EF9C-1336839D7223}"/>
              </a:ext>
            </a:extLst>
          </p:cNvPr>
          <p:cNvSpPr txBox="1"/>
          <p:nvPr/>
        </p:nvSpPr>
        <p:spPr>
          <a:xfrm>
            <a:off x="5205474" y="604835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3A8481-B36F-1B40-7463-4EE8403D15A5}"/>
              </a:ext>
            </a:extLst>
          </p:cNvPr>
          <p:cNvSpPr txBox="1"/>
          <p:nvPr/>
        </p:nvSpPr>
        <p:spPr>
          <a:xfrm>
            <a:off x="5183826" y="5459403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63505E8-A11C-3367-0944-3212E6E78FBC}"/>
              </a:ext>
            </a:extLst>
          </p:cNvPr>
          <p:cNvSpPr txBox="1"/>
          <p:nvPr/>
        </p:nvSpPr>
        <p:spPr>
          <a:xfrm>
            <a:off x="5181430" y="527351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EFDB937-839E-C15D-9EE4-A4885AD9EF7B}"/>
              </a:ext>
            </a:extLst>
          </p:cNvPr>
          <p:cNvSpPr txBox="1"/>
          <p:nvPr/>
        </p:nvSpPr>
        <p:spPr>
          <a:xfrm>
            <a:off x="5242920" y="701696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345FC8-B623-0159-940B-54283D6216EB}"/>
              </a:ext>
            </a:extLst>
          </p:cNvPr>
          <p:cNvSpPr txBox="1"/>
          <p:nvPr/>
        </p:nvSpPr>
        <p:spPr>
          <a:xfrm>
            <a:off x="5235705" y="678534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9515ABD-8DFF-ACE3-C16E-A4AA16A2E4B8}"/>
              </a:ext>
            </a:extLst>
          </p:cNvPr>
          <p:cNvSpPr txBox="1"/>
          <p:nvPr/>
        </p:nvSpPr>
        <p:spPr>
          <a:xfrm>
            <a:off x="5250135" y="723022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0ED373A-A318-D1C0-DDB8-6DAE3F3AE232}"/>
              </a:ext>
            </a:extLst>
          </p:cNvPr>
          <p:cNvSpPr txBox="1"/>
          <p:nvPr/>
        </p:nvSpPr>
        <p:spPr>
          <a:xfrm>
            <a:off x="5228487" y="668060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BF2E26B-8D5E-4719-7D71-021048FBC6C6}"/>
              </a:ext>
            </a:extLst>
          </p:cNvPr>
          <p:cNvSpPr txBox="1"/>
          <p:nvPr/>
        </p:nvSpPr>
        <p:spPr>
          <a:xfrm>
            <a:off x="5226091" y="6514373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F2945C5-A059-55FC-D6CF-44BF25997819}"/>
              </a:ext>
            </a:extLst>
          </p:cNvPr>
          <p:cNvSpPr txBox="1"/>
          <p:nvPr/>
        </p:nvSpPr>
        <p:spPr>
          <a:xfrm>
            <a:off x="2023469" y="803821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AB94CD4-F9E4-AC4F-E810-0752EF435064}"/>
              </a:ext>
            </a:extLst>
          </p:cNvPr>
          <p:cNvSpPr txBox="1"/>
          <p:nvPr/>
        </p:nvSpPr>
        <p:spPr>
          <a:xfrm>
            <a:off x="2030684" y="845795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15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D013977-9563-9FAF-DFF2-17444D3CDB5E}"/>
              </a:ext>
            </a:extLst>
          </p:cNvPr>
          <p:cNvSpPr txBox="1"/>
          <p:nvPr/>
        </p:nvSpPr>
        <p:spPr>
          <a:xfrm>
            <a:off x="2037899" y="9215118"/>
            <a:ext cx="316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20CCA62-081F-F0D3-B0AF-AA5F5E4E5466}"/>
              </a:ext>
            </a:extLst>
          </p:cNvPr>
          <p:cNvSpPr txBox="1"/>
          <p:nvPr/>
        </p:nvSpPr>
        <p:spPr>
          <a:xfrm>
            <a:off x="2030684" y="8954009"/>
            <a:ext cx="316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07083578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58074AD-EF6B-8953-FD12-88935091A659}"/>
              </a:ext>
            </a:extLst>
          </p:cNvPr>
          <p:cNvSpPr txBox="1"/>
          <p:nvPr/>
        </p:nvSpPr>
        <p:spPr>
          <a:xfrm>
            <a:off x="-16128" y="-50006"/>
            <a:ext cx="220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 Data Fig. 6c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9E26B75A-9324-B045-89C6-B2AB8B2BA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118" y="4470251"/>
            <a:ext cx="3669813" cy="66496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4725F169-9EDA-7D89-FD67-7E46D730C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036"/>
          <a:stretch/>
        </p:blipFill>
        <p:spPr>
          <a:xfrm>
            <a:off x="2106118" y="3567090"/>
            <a:ext cx="3669813" cy="76659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E416B645-568A-D387-3CCF-99B55937E20D}"/>
              </a:ext>
            </a:extLst>
          </p:cNvPr>
          <p:cNvSpPr txBox="1"/>
          <p:nvPr/>
        </p:nvSpPr>
        <p:spPr>
          <a:xfrm>
            <a:off x="1437268" y="3820792"/>
            <a:ext cx="445185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pRSK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79A2112-EF82-F3FF-4E14-F655BEADDFFE}"/>
              </a:ext>
            </a:extLst>
          </p:cNvPr>
          <p:cNvSpPr txBox="1"/>
          <p:nvPr/>
        </p:nvSpPr>
        <p:spPr>
          <a:xfrm>
            <a:off x="1535050" y="4769904"/>
            <a:ext cx="347403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RSK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3853BA8-79B2-E380-6BA6-823F13543146}"/>
              </a:ext>
            </a:extLst>
          </p:cNvPr>
          <p:cNvSpPr/>
          <p:nvPr/>
        </p:nvSpPr>
        <p:spPr>
          <a:xfrm>
            <a:off x="2310654" y="4726836"/>
            <a:ext cx="1090905" cy="255024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8A3E5D16-42D1-A32C-1885-F02773E49F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333"/>
          <a:stretch/>
        </p:blipFill>
        <p:spPr>
          <a:xfrm>
            <a:off x="2186398" y="1648924"/>
            <a:ext cx="3652815" cy="421802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4F7B2403-8A2A-45F8-8117-81246579CE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333"/>
          <a:stretch/>
        </p:blipFill>
        <p:spPr>
          <a:xfrm>
            <a:off x="2186398" y="1041782"/>
            <a:ext cx="3652815" cy="421802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A4D892CF-0F2C-DD62-B1AE-15E7B6280E84}"/>
              </a:ext>
            </a:extLst>
          </p:cNvPr>
          <p:cNvSpPr txBox="1"/>
          <p:nvPr/>
        </p:nvSpPr>
        <p:spPr>
          <a:xfrm>
            <a:off x="1336279" y="1726741"/>
            <a:ext cx="546174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0FDA4A0-20D2-43A1-1EF1-8C4A3B0085AC}"/>
              </a:ext>
            </a:extLst>
          </p:cNvPr>
          <p:cNvSpPr txBox="1"/>
          <p:nvPr/>
        </p:nvSpPr>
        <p:spPr>
          <a:xfrm>
            <a:off x="1435664" y="1083524"/>
            <a:ext cx="446789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pERK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472CEBD-86E6-FAB5-246D-5E5347B031F8}"/>
              </a:ext>
            </a:extLst>
          </p:cNvPr>
          <p:cNvSpPr txBox="1"/>
          <p:nvPr/>
        </p:nvSpPr>
        <p:spPr>
          <a:xfrm>
            <a:off x="674182" y="5462765"/>
            <a:ext cx="1208271" cy="428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PARP and cleaved PARP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EC9B1F99-02D5-4733-080D-E664D308F4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512"/>
          <a:stretch/>
        </p:blipFill>
        <p:spPr>
          <a:xfrm>
            <a:off x="2197457" y="5365553"/>
            <a:ext cx="3771234" cy="625434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9FF425F3-E407-D787-AE52-A2B4E71333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293"/>
          <a:stretch/>
        </p:blipFill>
        <p:spPr>
          <a:xfrm>
            <a:off x="2075938" y="6225299"/>
            <a:ext cx="3719892" cy="466463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5761635C-B142-D9EB-918A-3DFF4348E498}"/>
              </a:ext>
            </a:extLst>
          </p:cNvPr>
          <p:cNvSpPr txBox="1"/>
          <p:nvPr/>
        </p:nvSpPr>
        <p:spPr>
          <a:xfrm>
            <a:off x="1531844" y="6315494"/>
            <a:ext cx="350609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1DC3EB6-AD2F-75BB-9962-E5D078F31D46}"/>
              </a:ext>
            </a:extLst>
          </p:cNvPr>
          <p:cNvSpPr txBox="1"/>
          <p:nvPr/>
        </p:nvSpPr>
        <p:spPr>
          <a:xfrm>
            <a:off x="1434062" y="3124066"/>
            <a:ext cx="448391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CRAF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BAA4B72-8F4A-FCE9-9E04-732E7D399DBC}"/>
              </a:ext>
            </a:extLst>
          </p:cNvPr>
          <p:cNvSpPr txBox="1"/>
          <p:nvPr/>
        </p:nvSpPr>
        <p:spPr>
          <a:xfrm>
            <a:off x="1336279" y="2396738"/>
            <a:ext cx="546174" cy="243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9146" tIns="29146" rIns="29146" bIns="29146" numCol="1" spcCol="38100" rtlCol="0" anchor="t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2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pCRAF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E4837349-D67E-E487-7B8D-35444AEC498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3138"/>
          <a:stretch/>
        </p:blipFill>
        <p:spPr>
          <a:xfrm>
            <a:off x="2075938" y="2331154"/>
            <a:ext cx="3763275" cy="438163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725CBE58-2A6D-04AA-1D52-F3F90549A7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5938" y="2983795"/>
            <a:ext cx="3763275" cy="430675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02D4BDB6-4852-33EA-43FD-B3C3260BE8AB}"/>
              </a:ext>
            </a:extLst>
          </p:cNvPr>
          <p:cNvSpPr/>
          <p:nvPr/>
        </p:nvSpPr>
        <p:spPr>
          <a:xfrm>
            <a:off x="2256251" y="3040032"/>
            <a:ext cx="2183130" cy="276998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DBA316C-57DB-463B-2618-BED3B7AA28BD}"/>
              </a:ext>
            </a:extLst>
          </p:cNvPr>
          <p:cNvSpPr/>
          <p:nvPr/>
        </p:nvSpPr>
        <p:spPr>
          <a:xfrm>
            <a:off x="2296256" y="2380789"/>
            <a:ext cx="2183130" cy="276998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8F9E0F5-2B10-B8D7-19B4-16029C8F400D}"/>
              </a:ext>
            </a:extLst>
          </p:cNvPr>
          <p:cNvSpPr/>
          <p:nvPr/>
        </p:nvSpPr>
        <p:spPr>
          <a:xfrm>
            <a:off x="3412122" y="4714375"/>
            <a:ext cx="1027259" cy="294823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200" spc="180">
              <a:solidFill>
                <a:schemeClr val="accent2"/>
              </a:solidFill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575DD5F-FDBC-3584-59F4-1ADE17883EE6}"/>
              </a:ext>
            </a:extLst>
          </p:cNvPr>
          <p:cNvSpPr/>
          <p:nvPr/>
        </p:nvSpPr>
        <p:spPr>
          <a:xfrm>
            <a:off x="2296256" y="4032485"/>
            <a:ext cx="1090905" cy="255024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9A99342-4917-6A98-A2AD-B8740EA22872}"/>
              </a:ext>
            </a:extLst>
          </p:cNvPr>
          <p:cNvSpPr/>
          <p:nvPr/>
        </p:nvSpPr>
        <p:spPr>
          <a:xfrm>
            <a:off x="3397724" y="4020024"/>
            <a:ext cx="1027259" cy="294823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200" spc="180">
              <a:solidFill>
                <a:schemeClr val="accent2"/>
              </a:solidFill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C5D3CC8-849A-34A5-7D17-BCA25215E368}"/>
              </a:ext>
            </a:extLst>
          </p:cNvPr>
          <p:cNvSpPr/>
          <p:nvPr/>
        </p:nvSpPr>
        <p:spPr>
          <a:xfrm>
            <a:off x="2380708" y="1749497"/>
            <a:ext cx="1090905" cy="255024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E0F442F-A4BA-1809-73CE-F755C0F927F4}"/>
              </a:ext>
            </a:extLst>
          </p:cNvPr>
          <p:cNvSpPr/>
          <p:nvPr/>
        </p:nvSpPr>
        <p:spPr>
          <a:xfrm>
            <a:off x="3482176" y="1737036"/>
            <a:ext cx="1027259" cy="294823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200" spc="180">
              <a:solidFill>
                <a:schemeClr val="accent2"/>
              </a:solidFill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0A0EB5B-3970-3C89-ACCC-1E6B878FAE47}"/>
              </a:ext>
            </a:extLst>
          </p:cNvPr>
          <p:cNvSpPr/>
          <p:nvPr/>
        </p:nvSpPr>
        <p:spPr>
          <a:xfrm>
            <a:off x="2380708" y="1098051"/>
            <a:ext cx="1090905" cy="255024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2A1FADC-72F4-18E1-F2F2-20B050F6062C}"/>
              </a:ext>
            </a:extLst>
          </p:cNvPr>
          <p:cNvSpPr/>
          <p:nvPr/>
        </p:nvSpPr>
        <p:spPr>
          <a:xfrm>
            <a:off x="3482176" y="1085590"/>
            <a:ext cx="1027259" cy="294823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200" spc="180">
              <a:solidFill>
                <a:schemeClr val="accent2"/>
              </a:solidFill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9928664-1FD3-CF87-51B2-5DE1BEF062AF}"/>
              </a:ext>
            </a:extLst>
          </p:cNvPr>
          <p:cNvSpPr/>
          <p:nvPr/>
        </p:nvSpPr>
        <p:spPr>
          <a:xfrm>
            <a:off x="2380708" y="5425452"/>
            <a:ext cx="1101468" cy="468587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02185C6-834F-C2E8-0745-1D1A661881FA}"/>
              </a:ext>
            </a:extLst>
          </p:cNvPr>
          <p:cNvSpPr/>
          <p:nvPr/>
        </p:nvSpPr>
        <p:spPr>
          <a:xfrm>
            <a:off x="3482176" y="5514129"/>
            <a:ext cx="1027259" cy="294823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200" spc="180">
              <a:solidFill>
                <a:schemeClr val="accent2"/>
              </a:solidFill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DEAC4E-E036-6161-40F0-DAF4958B453F}"/>
              </a:ext>
            </a:extLst>
          </p:cNvPr>
          <p:cNvSpPr txBox="1"/>
          <p:nvPr/>
        </p:nvSpPr>
        <p:spPr>
          <a:xfrm>
            <a:off x="3596818" y="860497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2E91F-7F91-FC0C-2DB8-F387872E9CCB}"/>
              </a:ext>
            </a:extLst>
          </p:cNvPr>
          <p:cNvSpPr txBox="1"/>
          <p:nvPr/>
        </p:nvSpPr>
        <p:spPr>
          <a:xfrm>
            <a:off x="2635525" y="859233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D39996-8AE5-4A2C-AE0C-DFB661AAB7F6}"/>
              </a:ext>
            </a:extLst>
          </p:cNvPr>
          <p:cNvSpPr txBox="1"/>
          <p:nvPr/>
        </p:nvSpPr>
        <p:spPr>
          <a:xfrm>
            <a:off x="3599286" y="1484948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9E5701-7CCC-E098-34C7-DC7874691534}"/>
              </a:ext>
            </a:extLst>
          </p:cNvPr>
          <p:cNvSpPr txBox="1"/>
          <p:nvPr/>
        </p:nvSpPr>
        <p:spPr>
          <a:xfrm>
            <a:off x="2637993" y="1483684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769937-4A0E-3EC8-6FDB-C09A22A06F51}"/>
              </a:ext>
            </a:extLst>
          </p:cNvPr>
          <p:cNvSpPr txBox="1"/>
          <p:nvPr/>
        </p:nvSpPr>
        <p:spPr>
          <a:xfrm>
            <a:off x="3596818" y="214670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70AB61-503C-A070-23B2-3E83D88978BE}"/>
              </a:ext>
            </a:extLst>
          </p:cNvPr>
          <p:cNvSpPr txBox="1"/>
          <p:nvPr/>
        </p:nvSpPr>
        <p:spPr>
          <a:xfrm>
            <a:off x="2635525" y="2145440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40216-26AD-2C98-1FEC-92A424ADAAE1}"/>
              </a:ext>
            </a:extLst>
          </p:cNvPr>
          <p:cNvSpPr txBox="1"/>
          <p:nvPr/>
        </p:nvSpPr>
        <p:spPr>
          <a:xfrm>
            <a:off x="3599286" y="2800651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D139D4-712F-F376-845E-FBBB781960B9}"/>
              </a:ext>
            </a:extLst>
          </p:cNvPr>
          <p:cNvSpPr txBox="1"/>
          <p:nvPr/>
        </p:nvSpPr>
        <p:spPr>
          <a:xfrm>
            <a:off x="2637993" y="2799387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CA4231-881D-1ECF-E66C-CCFA28A00957}"/>
              </a:ext>
            </a:extLst>
          </p:cNvPr>
          <p:cNvSpPr txBox="1"/>
          <p:nvPr/>
        </p:nvSpPr>
        <p:spPr>
          <a:xfrm>
            <a:off x="3596818" y="3737070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4DC604-B4DC-8F91-62B9-CA05D5ACF174}"/>
              </a:ext>
            </a:extLst>
          </p:cNvPr>
          <p:cNvSpPr txBox="1"/>
          <p:nvPr/>
        </p:nvSpPr>
        <p:spPr>
          <a:xfrm>
            <a:off x="2635525" y="3735806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ED8BE5-856F-0441-4914-5F88F04C4E68}"/>
              </a:ext>
            </a:extLst>
          </p:cNvPr>
          <p:cNvSpPr txBox="1"/>
          <p:nvPr/>
        </p:nvSpPr>
        <p:spPr>
          <a:xfrm>
            <a:off x="3606095" y="4509407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2A0FEE-E75B-FE92-1B77-36F9DFCF7339}"/>
              </a:ext>
            </a:extLst>
          </p:cNvPr>
          <p:cNvSpPr txBox="1"/>
          <p:nvPr/>
        </p:nvSpPr>
        <p:spPr>
          <a:xfrm>
            <a:off x="2644802" y="4508143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0DBE55-67FA-54CB-B338-163CB1F77EF1}"/>
              </a:ext>
            </a:extLst>
          </p:cNvPr>
          <p:cNvSpPr txBox="1"/>
          <p:nvPr/>
        </p:nvSpPr>
        <p:spPr>
          <a:xfrm>
            <a:off x="3596818" y="5207889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4A9CD3-0A9C-E8E7-DD79-23E0B9715621}"/>
              </a:ext>
            </a:extLst>
          </p:cNvPr>
          <p:cNvSpPr txBox="1"/>
          <p:nvPr/>
        </p:nvSpPr>
        <p:spPr>
          <a:xfrm>
            <a:off x="2635525" y="5206625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091ABD-B91A-499F-D1D2-69B65D90522C}"/>
              </a:ext>
            </a:extLst>
          </p:cNvPr>
          <p:cNvSpPr txBox="1"/>
          <p:nvPr/>
        </p:nvSpPr>
        <p:spPr>
          <a:xfrm>
            <a:off x="3606095" y="6104726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H358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EE5A34-0E98-0702-73A5-C099800ACA81}"/>
              </a:ext>
            </a:extLst>
          </p:cNvPr>
          <p:cNvSpPr txBox="1"/>
          <p:nvPr/>
        </p:nvSpPr>
        <p:spPr>
          <a:xfrm>
            <a:off x="2644802" y="6103462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SW620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D640ED-8E2E-9422-04A6-A9545CD61CDB}"/>
              </a:ext>
            </a:extLst>
          </p:cNvPr>
          <p:cNvSpPr txBox="1"/>
          <p:nvPr/>
        </p:nvSpPr>
        <p:spPr>
          <a:xfrm>
            <a:off x="1949799" y="118361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AA9680-30A1-AD55-6805-3E5D191385C4}"/>
              </a:ext>
            </a:extLst>
          </p:cNvPr>
          <p:cNvSpPr txBox="1"/>
          <p:nvPr/>
        </p:nvSpPr>
        <p:spPr>
          <a:xfrm>
            <a:off x="1942584" y="101099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2E9EBE-9EE1-5F6A-F191-B1343B45E83D}"/>
              </a:ext>
            </a:extLst>
          </p:cNvPr>
          <p:cNvSpPr txBox="1"/>
          <p:nvPr/>
        </p:nvSpPr>
        <p:spPr>
          <a:xfrm>
            <a:off x="1995456" y="179910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763494-949B-18EE-22D4-F2F7E19BA8FC}"/>
              </a:ext>
            </a:extLst>
          </p:cNvPr>
          <p:cNvSpPr txBox="1"/>
          <p:nvPr/>
        </p:nvSpPr>
        <p:spPr>
          <a:xfrm>
            <a:off x="1988241" y="157732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1D5F38-3B55-5791-FE36-2807B5F671FE}"/>
              </a:ext>
            </a:extLst>
          </p:cNvPr>
          <p:cNvSpPr txBox="1"/>
          <p:nvPr/>
        </p:nvSpPr>
        <p:spPr>
          <a:xfrm>
            <a:off x="1841964" y="239744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8DF57A-2B7B-CF93-91B7-75FFF1AEE7AB}"/>
              </a:ext>
            </a:extLst>
          </p:cNvPr>
          <p:cNvSpPr txBox="1"/>
          <p:nvPr/>
        </p:nvSpPr>
        <p:spPr>
          <a:xfrm>
            <a:off x="1834749" y="224449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981EC0-1B4C-E044-455E-997F88E48180}"/>
              </a:ext>
            </a:extLst>
          </p:cNvPr>
          <p:cNvSpPr txBox="1"/>
          <p:nvPr/>
        </p:nvSpPr>
        <p:spPr>
          <a:xfrm>
            <a:off x="1839346" y="255172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A6A9DD-7653-AC2C-B212-18771B6208A0}"/>
              </a:ext>
            </a:extLst>
          </p:cNvPr>
          <p:cNvSpPr txBox="1"/>
          <p:nvPr/>
        </p:nvSpPr>
        <p:spPr>
          <a:xfrm>
            <a:off x="1846878" y="306112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C0CA191-C2DB-4C84-9666-2E9F40856901}"/>
              </a:ext>
            </a:extLst>
          </p:cNvPr>
          <p:cNvSpPr txBox="1"/>
          <p:nvPr/>
        </p:nvSpPr>
        <p:spPr>
          <a:xfrm>
            <a:off x="1839663" y="289834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7AD34F-B91E-DCCE-BD34-1AC482356484}"/>
              </a:ext>
            </a:extLst>
          </p:cNvPr>
          <p:cNvSpPr txBox="1"/>
          <p:nvPr/>
        </p:nvSpPr>
        <p:spPr>
          <a:xfrm>
            <a:off x="1844260" y="326456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86DA6E-B5E4-CC6A-D572-B61B3C4BDF23}"/>
              </a:ext>
            </a:extLst>
          </p:cNvPr>
          <p:cNvSpPr txBox="1"/>
          <p:nvPr/>
        </p:nvSpPr>
        <p:spPr>
          <a:xfrm>
            <a:off x="5694620" y="3964153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62E7F89-CB86-4A0F-A313-3695B92C290A}"/>
              </a:ext>
            </a:extLst>
          </p:cNvPr>
          <p:cNvSpPr txBox="1"/>
          <p:nvPr/>
        </p:nvSpPr>
        <p:spPr>
          <a:xfrm>
            <a:off x="5687405" y="378170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EEBAB2-45F7-BCBC-B8C1-F842D75605B0}"/>
              </a:ext>
            </a:extLst>
          </p:cNvPr>
          <p:cNvSpPr txBox="1"/>
          <p:nvPr/>
        </p:nvSpPr>
        <p:spPr>
          <a:xfrm>
            <a:off x="5701835" y="409875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62CCE6-23C0-6E41-FC6E-A423EACA11DA}"/>
              </a:ext>
            </a:extLst>
          </p:cNvPr>
          <p:cNvSpPr txBox="1"/>
          <p:nvPr/>
        </p:nvSpPr>
        <p:spPr>
          <a:xfrm>
            <a:off x="5680187" y="364745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4F0E3D4-2C45-89A2-A1FF-02DAFE363CBD}"/>
              </a:ext>
            </a:extLst>
          </p:cNvPr>
          <p:cNvSpPr txBox="1"/>
          <p:nvPr/>
        </p:nvSpPr>
        <p:spPr>
          <a:xfrm>
            <a:off x="5677791" y="352056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5A45DB-A41A-25B0-87E5-3EAE6AF0890C}"/>
              </a:ext>
            </a:extLst>
          </p:cNvPr>
          <p:cNvSpPr txBox="1"/>
          <p:nvPr/>
        </p:nvSpPr>
        <p:spPr>
          <a:xfrm>
            <a:off x="5701502" y="464448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FFA667-F47C-E718-6323-706440DE676C}"/>
              </a:ext>
            </a:extLst>
          </p:cNvPr>
          <p:cNvSpPr txBox="1"/>
          <p:nvPr/>
        </p:nvSpPr>
        <p:spPr>
          <a:xfrm>
            <a:off x="5694287" y="4481695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9EB6B9-7908-035D-780A-AC6F94D839A3}"/>
              </a:ext>
            </a:extLst>
          </p:cNvPr>
          <p:cNvSpPr txBox="1"/>
          <p:nvPr/>
        </p:nvSpPr>
        <p:spPr>
          <a:xfrm>
            <a:off x="5708717" y="481841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9114EC-6998-EC80-5FE6-428179E842C0}"/>
              </a:ext>
            </a:extLst>
          </p:cNvPr>
          <p:cNvSpPr txBox="1"/>
          <p:nvPr/>
        </p:nvSpPr>
        <p:spPr>
          <a:xfrm>
            <a:off x="5687069" y="436711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09025D3-55E9-20C8-4F61-C8570CD014FB}"/>
              </a:ext>
            </a:extLst>
          </p:cNvPr>
          <p:cNvSpPr txBox="1"/>
          <p:nvPr/>
        </p:nvSpPr>
        <p:spPr>
          <a:xfrm>
            <a:off x="1843616" y="628512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F75B4FB-0DFB-EA89-425C-A2983A7C3BD3}"/>
              </a:ext>
            </a:extLst>
          </p:cNvPr>
          <p:cNvSpPr txBox="1"/>
          <p:nvPr/>
        </p:nvSpPr>
        <p:spPr>
          <a:xfrm>
            <a:off x="5679854" y="54352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125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E520CE3-0C43-8946-2027-4A02A45EB947}"/>
              </a:ext>
            </a:extLst>
          </p:cNvPr>
          <p:cNvSpPr txBox="1"/>
          <p:nvPr/>
        </p:nvSpPr>
        <p:spPr>
          <a:xfrm>
            <a:off x="5687069" y="560918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B5EA369-593F-EB8F-667B-7C4226A337D9}"/>
              </a:ext>
            </a:extLst>
          </p:cNvPr>
          <p:cNvSpPr txBox="1"/>
          <p:nvPr/>
        </p:nvSpPr>
        <p:spPr>
          <a:xfrm>
            <a:off x="5673419" y="531194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160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EC7739B-F620-6EDA-D6E8-FEA24E6A8739}"/>
              </a:ext>
            </a:extLst>
          </p:cNvPr>
          <p:cNvSpPr txBox="1"/>
          <p:nvPr/>
        </p:nvSpPr>
        <p:spPr>
          <a:xfrm>
            <a:off x="5668640" y="519756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260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A656AB8-BF01-DA9A-7673-747A7F8D8BCA}"/>
              </a:ext>
            </a:extLst>
          </p:cNvPr>
          <p:cNvSpPr/>
          <p:nvPr/>
        </p:nvSpPr>
        <p:spPr>
          <a:xfrm>
            <a:off x="2256251" y="6365424"/>
            <a:ext cx="1091582" cy="246221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084" spc="180">
              <a:solidFill>
                <a:schemeClr val="accent2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F33AF83-0CE1-CCF9-C6F7-CFE6B2530885}"/>
              </a:ext>
            </a:extLst>
          </p:cNvPr>
          <p:cNvSpPr/>
          <p:nvPr/>
        </p:nvSpPr>
        <p:spPr>
          <a:xfrm>
            <a:off x="3347833" y="6345515"/>
            <a:ext cx="1140544" cy="294823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9146" tIns="29146" rIns="29146" bIns="29146" numCol="1" spcCol="38100" rtlCol="0" anchor="ctr">
            <a:spAutoFit/>
          </a:bodyPr>
          <a:lstStyle/>
          <a:p>
            <a:pPr defTabSz="582930" hangingPunct="0">
              <a:spcBef>
                <a:spcPts val="383"/>
              </a:spcBef>
            </a:pPr>
            <a:endParaRPr lang="en-US" sz="1200" spc="180">
              <a:solidFill>
                <a:schemeClr val="accent2"/>
              </a:solidFill>
              <a:latin typeface="Calibri" panose="020F0502020204030204" pitchFamily="34" charset="0"/>
              <a:ea typeface="Open Sans Bold"/>
              <a:cs typeface="Calibri" panose="020F0502020204030204" pitchFamily="34" charset="0"/>
              <a:sym typeface="Open Sans Bold"/>
            </a:endParaRPr>
          </a:p>
        </p:txBody>
      </p:sp>
    </p:spTree>
    <p:extLst>
      <p:ext uri="{BB962C8B-B14F-4D97-AF65-F5344CB8AC3E}">
        <p14:creationId xmlns:p14="http://schemas.microsoft.com/office/powerpoint/2010/main" val="426798989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4906</TotalTime>
  <Words>449</Words>
  <Application>Microsoft Macintosh PowerPoint</Application>
  <PresentationFormat>Custom</PresentationFormat>
  <Paragraphs>351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Bianca Lee</dc:creator>
  <cp:lastModifiedBy>Bianca Lee</cp:lastModifiedBy>
  <cp:revision>15</cp:revision>
  <dcterms:created xsi:type="dcterms:W3CDTF">2023-05-12T01:42:15Z</dcterms:created>
  <dcterms:modified xsi:type="dcterms:W3CDTF">2024-01-24T22:23:33Z</dcterms:modified>
</cp:coreProperties>
</file>