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46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65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1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565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30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16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0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0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7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5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6F488-03BE-8C4B-B5F2-797E8CC41452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82F6F-A2C7-0941-AFF4-CB9C380E1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7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2"/>
          <p:cNvSpPr txBox="1"/>
          <p:nvPr/>
        </p:nvSpPr>
        <p:spPr>
          <a:xfrm>
            <a:off x="30556" y="50622"/>
            <a:ext cx="216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Fig. 3</a:t>
            </a:r>
            <a:endParaRPr lang="en-US" dirty="0"/>
          </a:p>
        </p:txBody>
      </p:sp>
      <p:pic>
        <p:nvPicPr>
          <p:cNvPr id="5" name="Bildobjekt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14" y="2424278"/>
            <a:ext cx="8645771" cy="4336029"/>
          </a:xfrm>
          <a:prstGeom prst="rect">
            <a:avLst/>
          </a:prstGeom>
        </p:spPr>
      </p:pic>
      <p:pic>
        <p:nvPicPr>
          <p:cNvPr id="6" name="Bildobjekt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49" y="880860"/>
            <a:ext cx="8643815" cy="1193734"/>
          </a:xfrm>
          <a:prstGeom prst="rect">
            <a:avLst/>
          </a:prstGeom>
        </p:spPr>
      </p:pic>
      <p:sp>
        <p:nvSpPr>
          <p:cNvPr id="7" name="textruta 9"/>
          <p:cNvSpPr txBox="1">
            <a:spLocks noChangeArrowheads="1"/>
          </p:cNvSpPr>
          <p:nvPr/>
        </p:nvSpPr>
        <p:spPr bwMode="auto">
          <a:xfrm>
            <a:off x="6329545" y="2252828"/>
            <a:ext cx="2206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sv-SE" sz="1000" b="1" dirty="0"/>
              <a:t>I</a:t>
            </a:r>
          </a:p>
        </p:txBody>
      </p:sp>
      <p:sp>
        <p:nvSpPr>
          <p:cNvPr id="8" name="textruta 9"/>
          <p:cNvSpPr txBox="1">
            <a:spLocks noChangeArrowheads="1"/>
          </p:cNvSpPr>
          <p:nvPr/>
        </p:nvSpPr>
        <p:spPr bwMode="auto">
          <a:xfrm>
            <a:off x="7065598" y="2259178"/>
            <a:ext cx="2555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sv-SE" sz="1000" b="1" dirty="0"/>
              <a:t>II</a:t>
            </a:r>
          </a:p>
        </p:txBody>
      </p:sp>
      <p:sp>
        <p:nvSpPr>
          <p:cNvPr id="9" name="textruta 11"/>
          <p:cNvSpPr txBox="1">
            <a:spLocks noChangeArrowheads="1"/>
          </p:cNvSpPr>
          <p:nvPr/>
        </p:nvSpPr>
        <p:spPr bwMode="auto">
          <a:xfrm flipH="1">
            <a:off x="2109973" y="3939969"/>
            <a:ext cx="2206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sv-SE" sz="1000" b="1" dirty="0"/>
              <a:t>I</a:t>
            </a:r>
          </a:p>
        </p:txBody>
      </p:sp>
      <p:sp>
        <p:nvSpPr>
          <p:cNvPr id="10" name="textruta 9"/>
          <p:cNvSpPr txBox="1">
            <a:spLocks noChangeArrowheads="1"/>
          </p:cNvSpPr>
          <p:nvPr/>
        </p:nvSpPr>
        <p:spPr bwMode="auto">
          <a:xfrm flipH="1">
            <a:off x="1346933" y="3932154"/>
            <a:ext cx="2555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sv-SE" sz="1000" b="1" dirty="0"/>
              <a:t>II</a:t>
            </a:r>
          </a:p>
        </p:txBody>
      </p:sp>
      <p:sp>
        <p:nvSpPr>
          <p:cNvPr id="11" name="Rektangel 13"/>
          <p:cNvSpPr/>
          <p:nvPr/>
        </p:nvSpPr>
        <p:spPr>
          <a:xfrm>
            <a:off x="6400800" y="2473489"/>
            <a:ext cx="82550" cy="68881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Rektangel 14"/>
          <p:cNvSpPr/>
          <p:nvPr/>
        </p:nvSpPr>
        <p:spPr>
          <a:xfrm>
            <a:off x="7156450" y="2473490"/>
            <a:ext cx="82550" cy="68881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 15"/>
          <p:cNvSpPr/>
          <p:nvPr/>
        </p:nvSpPr>
        <p:spPr>
          <a:xfrm>
            <a:off x="2178050" y="4138692"/>
            <a:ext cx="82550" cy="833358"/>
          </a:xfrm>
          <a:prstGeom prst="rect">
            <a:avLst/>
          </a:prstGeom>
          <a:noFill/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 16"/>
          <p:cNvSpPr/>
          <p:nvPr/>
        </p:nvSpPr>
        <p:spPr>
          <a:xfrm>
            <a:off x="1435100" y="4132342"/>
            <a:ext cx="82550" cy="833358"/>
          </a:xfrm>
          <a:prstGeom prst="rect">
            <a:avLst/>
          </a:prstGeom>
          <a:noFill/>
          <a:ln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ectangle 1"/>
          <p:cNvSpPr/>
          <p:nvPr/>
        </p:nvSpPr>
        <p:spPr>
          <a:xfrm>
            <a:off x="825500" y="2436978"/>
            <a:ext cx="254000" cy="12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5500" y="3294228"/>
            <a:ext cx="254000" cy="12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25500" y="4179681"/>
            <a:ext cx="254000" cy="12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25500" y="5027778"/>
            <a:ext cx="254000" cy="12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19150" y="5904078"/>
            <a:ext cx="254000" cy="12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49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</dc:creator>
  <cp:lastModifiedBy>Stefan</cp:lastModifiedBy>
  <cp:revision>2</cp:revision>
  <dcterms:created xsi:type="dcterms:W3CDTF">2013-05-09T11:08:45Z</dcterms:created>
  <dcterms:modified xsi:type="dcterms:W3CDTF">2013-05-09T11:10:30Z</dcterms:modified>
</cp:coreProperties>
</file>