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4" r:id="rId2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956" y="-348"/>
      </p:cViewPr>
      <p:guideLst>
        <p:guide orient="horz" pos="2296"/>
        <p:guide pos="2880"/>
        <p:guide pos="1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825DF99-F120-4927-A420-9A4BD8CBF5B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110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9646B59-5F81-4939-AE42-2A6C461C6019}" type="datetimeFigureOut">
              <a:rPr lang="fr-FR"/>
              <a:pPr>
                <a:defRPr/>
              </a:pPr>
              <a:t>07/02/2012</a:t>
            </a:fld>
            <a:endParaRPr lang="fr-FR"/>
          </a:p>
        </p:txBody>
      </p:sp>
      <p:sp>
        <p:nvSpPr>
          <p:cNvPr id="71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DC5967D-1FD7-400D-9CFC-A0821249C7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877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A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1BC8D-7151-4085-93E0-0A99A4B89F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35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112C2-AC09-4F54-8104-03034DC764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30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60E1D-2114-49BD-B065-B7A687246D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701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EF4DA-FCF8-49F4-B688-A152191343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851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56417-879F-4C59-8CC5-E86ED14624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6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F56A6-8E05-4303-8C3D-A59C6A3BC7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34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FAEB4-1331-4BB9-AB6B-D9971F99C9C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651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2308D-C2EE-48A3-BB4D-04A880DADD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40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E04B0-4F37-44C7-9791-CBF78E30F20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86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C2297-744A-4FFA-BFC8-89F2613493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15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7F8CD-3205-46B0-A96B-D79E4BBE46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2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B83068E-DA4E-47F2-96A9-CB9939644A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6983413" cy="490538"/>
          </a:xfrm>
        </p:spPr>
        <p:txBody>
          <a:bodyPr/>
          <a:lstStyle/>
          <a:p>
            <a:pPr algn="l" eaLnBrk="1" hangingPunct="1"/>
            <a:r>
              <a:rPr lang="fr-FR" sz="1200" smtClean="0"/>
              <a:t>HoWangYin et al, Supplemental Figure 1</a:t>
            </a:r>
          </a:p>
        </p:txBody>
      </p:sp>
      <p:grpSp>
        <p:nvGrpSpPr>
          <p:cNvPr id="2051" name="Groupe 1"/>
          <p:cNvGrpSpPr>
            <a:grpSpLocks/>
          </p:cNvGrpSpPr>
          <p:nvPr/>
        </p:nvGrpSpPr>
        <p:grpSpPr bwMode="auto">
          <a:xfrm>
            <a:off x="2606675" y="2057400"/>
            <a:ext cx="3810000" cy="2185988"/>
            <a:chOff x="2236881" y="1485900"/>
            <a:chExt cx="4567144" cy="3105514"/>
          </a:xfrm>
        </p:grpSpPr>
        <p:sp>
          <p:nvSpPr>
            <p:cNvPr id="2053" name="Text Box 212"/>
            <p:cNvSpPr txBox="1">
              <a:spLocks noChangeArrowheads="1"/>
            </p:cNvSpPr>
            <p:nvPr/>
          </p:nvSpPr>
          <p:spPr bwMode="auto">
            <a:xfrm>
              <a:off x="3148014" y="1485900"/>
              <a:ext cx="569044" cy="371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100" b="1"/>
                <a:t>ILT2</a:t>
              </a:r>
            </a:p>
          </p:txBody>
        </p:sp>
        <p:sp>
          <p:nvSpPr>
            <p:cNvPr id="2054" name="Text Box 213"/>
            <p:cNvSpPr txBox="1">
              <a:spLocks noChangeArrowheads="1"/>
            </p:cNvSpPr>
            <p:nvPr/>
          </p:nvSpPr>
          <p:spPr bwMode="auto">
            <a:xfrm>
              <a:off x="4495800" y="1485900"/>
              <a:ext cx="569044" cy="371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100" b="1"/>
                <a:t>ILT4</a:t>
              </a:r>
            </a:p>
          </p:txBody>
        </p:sp>
        <p:sp>
          <p:nvSpPr>
            <p:cNvPr id="2055" name="Text Box 214"/>
            <p:cNvSpPr txBox="1">
              <a:spLocks noChangeArrowheads="1"/>
            </p:cNvSpPr>
            <p:nvPr/>
          </p:nvSpPr>
          <p:spPr bwMode="auto">
            <a:xfrm>
              <a:off x="5789614" y="1485900"/>
              <a:ext cx="757315" cy="371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100" b="1"/>
                <a:t>HLA-G</a:t>
              </a:r>
            </a:p>
          </p:txBody>
        </p:sp>
        <p:sp>
          <p:nvSpPr>
            <p:cNvPr id="2056" name="Text Box 217"/>
            <p:cNvSpPr txBox="1">
              <a:spLocks noChangeArrowheads="1"/>
            </p:cNvSpPr>
            <p:nvPr/>
          </p:nvSpPr>
          <p:spPr bwMode="auto">
            <a:xfrm rot="-5400000">
              <a:off x="1815591" y="2304348"/>
              <a:ext cx="1144020" cy="295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000" b="1"/>
                <a:t>NKL-ILT2</a:t>
              </a:r>
              <a:r>
                <a:rPr lang="fr-FR" sz="1000" b="1" baseline="30000"/>
                <a:t>+</a:t>
              </a:r>
            </a:p>
          </p:txBody>
        </p:sp>
        <p:sp>
          <p:nvSpPr>
            <p:cNvPr id="2057" name="Text Box 217"/>
            <p:cNvSpPr txBox="1">
              <a:spLocks noChangeArrowheads="1"/>
            </p:cNvSpPr>
            <p:nvPr/>
          </p:nvSpPr>
          <p:spPr bwMode="auto">
            <a:xfrm rot="-5400000">
              <a:off x="1590309" y="3649755"/>
              <a:ext cx="1588231" cy="295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000" b="1"/>
                <a:t>NKL-ILT2</a:t>
              </a:r>
              <a:r>
                <a:rPr lang="fr-FR" sz="1000" b="1" baseline="30000"/>
                <a:t>+</a:t>
              </a:r>
              <a:r>
                <a:rPr lang="fr-FR" sz="1000" b="1"/>
                <a:t>ILT4</a:t>
              </a:r>
              <a:r>
                <a:rPr lang="fr-FR" sz="1000" b="1" baseline="30000"/>
                <a:t>+</a:t>
              </a:r>
            </a:p>
          </p:txBody>
        </p:sp>
        <p:pic>
          <p:nvPicPr>
            <p:cNvPr id="2058" name="Picture 8" descr="091104NKLILT2P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91"/>
            <a:stretch>
              <a:fillRect/>
            </a:stretch>
          </p:blipFill>
          <p:spPr bwMode="auto">
            <a:xfrm>
              <a:off x="2795588" y="1844675"/>
              <a:ext cx="1244600" cy="124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9" name="Picture 13" descr="091104NKLILT4P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91"/>
            <a:stretch>
              <a:fillRect/>
            </a:stretch>
          </p:blipFill>
          <p:spPr bwMode="auto">
            <a:xfrm>
              <a:off x="4178300" y="1844675"/>
              <a:ext cx="1244600" cy="124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0" name="Picture 14" descr="091104NKLMemG09P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91"/>
            <a:stretch>
              <a:fillRect/>
            </a:stretch>
          </p:blipFill>
          <p:spPr bwMode="auto">
            <a:xfrm>
              <a:off x="5559425" y="1844675"/>
              <a:ext cx="1244600" cy="124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32"/>
            <p:cNvSpPr txBox="1">
              <a:spLocks noChangeArrowheads="1"/>
            </p:cNvSpPr>
            <p:nvPr/>
          </p:nvSpPr>
          <p:spPr bwMode="auto">
            <a:xfrm>
              <a:off x="3444875" y="1908174"/>
              <a:ext cx="530621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MFI=9</a:t>
              </a:r>
            </a:p>
          </p:txBody>
        </p:sp>
        <p:sp>
          <p:nvSpPr>
            <p:cNvPr id="2062" name="Text Box 34"/>
            <p:cNvSpPr txBox="1">
              <a:spLocks noChangeArrowheads="1"/>
            </p:cNvSpPr>
            <p:nvPr/>
          </p:nvSpPr>
          <p:spPr bwMode="auto">
            <a:xfrm>
              <a:off x="3498850" y="2163763"/>
              <a:ext cx="436484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93%</a:t>
              </a:r>
            </a:p>
          </p:txBody>
        </p:sp>
        <p:sp>
          <p:nvSpPr>
            <p:cNvPr id="2063" name="Text Box 36"/>
            <p:cNvSpPr txBox="1">
              <a:spLocks noChangeArrowheads="1"/>
            </p:cNvSpPr>
            <p:nvPr/>
          </p:nvSpPr>
          <p:spPr bwMode="auto">
            <a:xfrm>
              <a:off x="4545013" y="1908174"/>
              <a:ext cx="530621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MFI=1</a:t>
              </a:r>
            </a:p>
          </p:txBody>
        </p:sp>
        <p:sp>
          <p:nvSpPr>
            <p:cNvPr id="2064" name="Text Box 37"/>
            <p:cNvSpPr txBox="1">
              <a:spLocks noChangeArrowheads="1"/>
            </p:cNvSpPr>
            <p:nvPr/>
          </p:nvSpPr>
          <p:spPr bwMode="auto">
            <a:xfrm>
              <a:off x="4643438" y="2163763"/>
              <a:ext cx="376930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0%</a:t>
              </a:r>
            </a:p>
          </p:txBody>
        </p:sp>
        <p:sp>
          <p:nvSpPr>
            <p:cNvPr id="2065" name="Text Box 40"/>
            <p:cNvSpPr txBox="1">
              <a:spLocks noChangeArrowheads="1"/>
            </p:cNvSpPr>
            <p:nvPr/>
          </p:nvSpPr>
          <p:spPr bwMode="auto">
            <a:xfrm>
              <a:off x="6084888" y="1908174"/>
              <a:ext cx="620914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MFI=0.8</a:t>
              </a:r>
            </a:p>
          </p:txBody>
        </p:sp>
        <p:sp>
          <p:nvSpPr>
            <p:cNvPr id="2066" name="Text Box 41"/>
            <p:cNvSpPr txBox="1">
              <a:spLocks noChangeArrowheads="1"/>
            </p:cNvSpPr>
            <p:nvPr/>
          </p:nvSpPr>
          <p:spPr bwMode="auto">
            <a:xfrm>
              <a:off x="6234113" y="2163763"/>
              <a:ext cx="376930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0%</a:t>
              </a:r>
            </a:p>
          </p:txBody>
        </p:sp>
        <p:pic>
          <p:nvPicPr>
            <p:cNvPr id="2067" name="Picture 10" descr="091104NKLILT4lvILT2P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2"/>
            <a:stretch>
              <a:fillRect/>
            </a:stretch>
          </p:blipFill>
          <p:spPr bwMode="auto">
            <a:xfrm>
              <a:off x="2786063" y="3141663"/>
              <a:ext cx="1236662" cy="1223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8" name="Picture 11" descr="091104NKLILT4LvILT4PE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2"/>
            <a:stretch>
              <a:fillRect/>
            </a:stretch>
          </p:blipFill>
          <p:spPr bwMode="auto">
            <a:xfrm>
              <a:off x="4156075" y="3141663"/>
              <a:ext cx="1236663" cy="1223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9" name="Picture 12" descr="091104NKLILT4lvMemG09PE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2"/>
            <a:stretch>
              <a:fillRect/>
            </a:stretch>
          </p:blipFill>
          <p:spPr bwMode="auto">
            <a:xfrm>
              <a:off x="5524500" y="3141663"/>
              <a:ext cx="1236663" cy="1223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70" name="Text Box 33"/>
            <p:cNvSpPr txBox="1">
              <a:spLocks noChangeArrowheads="1"/>
            </p:cNvSpPr>
            <p:nvPr/>
          </p:nvSpPr>
          <p:spPr bwMode="auto">
            <a:xfrm>
              <a:off x="3394076" y="3200400"/>
              <a:ext cx="590176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MFI=10</a:t>
              </a:r>
            </a:p>
          </p:txBody>
        </p:sp>
        <p:sp>
          <p:nvSpPr>
            <p:cNvPr id="2071" name="Text Box 35"/>
            <p:cNvSpPr txBox="1">
              <a:spLocks noChangeArrowheads="1"/>
            </p:cNvSpPr>
            <p:nvPr/>
          </p:nvSpPr>
          <p:spPr bwMode="auto">
            <a:xfrm>
              <a:off x="3484563" y="3449638"/>
              <a:ext cx="436484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98%</a:t>
              </a:r>
            </a:p>
          </p:txBody>
        </p:sp>
        <p:sp>
          <p:nvSpPr>
            <p:cNvPr id="2072" name="Text Box 38"/>
            <p:cNvSpPr txBox="1">
              <a:spLocks noChangeArrowheads="1"/>
            </p:cNvSpPr>
            <p:nvPr/>
          </p:nvSpPr>
          <p:spPr bwMode="auto">
            <a:xfrm>
              <a:off x="4448175" y="3200400"/>
              <a:ext cx="649732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MFI=332</a:t>
              </a:r>
            </a:p>
          </p:txBody>
        </p:sp>
        <p:sp>
          <p:nvSpPr>
            <p:cNvPr id="2073" name="Text Box 39"/>
            <p:cNvSpPr txBox="1">
              <a:spLocks noChangeArrowheads="1"/>
            </p:cNvSpPr>
            <p:nvPr/>
          </p:nvSpPr>
          <p:spPr bwMode="auto">
            <a:xfrm>
              <a:off x="4576762" y="3449638"/>
              <a:ext cx="436484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99%</a:t>
              </a:r>
            </a:p>
          </p:txBody>
        </p:sp>
        <p:sp>
          <p:nvSpPr>
            <p:cNvPr id="2074" name="Text Box 42"/>
            <p:cNvSpPr txBox="1">
              <a:spLocks noChangeArrowheads="1"/>
            </p:cNvSpPr>
            <p:nvPr/>
          </p:nvSpPr>
          <p:spPr bwMode="auto">
            <a:xfrm>
              <a:off x="6046788" y="3200400"/>
              <a:ext cx="620914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MFI=0.5</a:t>
              </a:r>
            </a:p>
          </p:txBody>
        </p:sp>
        <p:sp>
          <p:nvSpPr>
            <p:cNvPr id="2075" name="Text Box 43"/>
            <p:cNvSpPr txBox="1">
              <a:spLocks noChangeArrowheads="1"/>
            </p:cNvSpPr>
            <p:nvPr/>
          </p:nvSpPr>
          <p:spPr bwMode="auto">
            <a:xfrm>
              <a:off x="6188075" y="3449638"/>
              <a:ext cx="376930" cy="28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700" b="1"/>
                <a:t>0%</a:t>
              </a:r>
            </a:p>
          </p:txBody>
        </p:sp>
        <p:sp>
          <p:nvSpPr>
            <p:cNvPr id="2076" name="Line 47"/>
            <p:cNvSpPr>
              <a:spLocks noChangeShapeType="1"/>
            </p:cNvSpPr>
            <p:nvPr/>
          </p:nvSpPr>
          <p:spPr bwMode="auto">
            <a:xfrm>
              <a:off x="3219450" y="2133600"/>
              <a:ext cx="7921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48"/>
            <p:cNvSpPr>
              <a:spLocks noChangeShapeType="1"/>
            </p:cNvSpPr>
            <p:nvPr/>
          </p:nvSpPr>
          <p:spPr bwMode="auto">
            <a:xfrm>
              <a:off x="4603750" y="2133600"/>
              <a:ext cx="7921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78" name="Line 49"/>
            <p:cNvSpPr>
              <a:spLocks noChangeShapeType="1"/>
            </p:cNvSpPr>
            <p:nvPr/>
          </p:nvSpPr>
          <p:spPr bwMode="auto">
            <a:xfrm>
              <a:off x="5970588" y="2133600"/>
              <a:ext cx="7921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79" name="Line 50"/>
            <p:cNvSpPr>
              <a:spLocks noChangeShapeType="1"/>
            </p:cNvSpPr>
            <p:nvPr/>
          </p:nvSpPr>
          <p:spPr bwMode="auto">
            <a:xfrm>
              <a:off x="5937250" y="3430588"/>
              <a:ext cx="7921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80" name="Line 51"/>
            <p:cNvSpPr>
              <a:spLocks noChangeShapeType="1"/>
            </p:cNvSpPr>
            <p:nvPr/>
          </p:nvSpPr>
          <p:spPr bwMode="auto">
            <a:xfrm>
              <a:off x="4575175" y="3430588"/>
              <a:ext cx="7921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52"/>
            <p:cNvSpPr>
              <a:spLocks noChangeShapeType="1"/>
            </p:cNvSpPr>
            <p:nvPr/>
          </p:nvSpPr>
          <p:spPr bwMode="auto">
            <a:xfrm>
              <a:off x="3219450" y="3430588"/>
              <a:ext cx="7921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2411413" y="1916113"/>
            <a:ext cx="4248150" cy="23749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32</Words>
  <Application>Microsoft Office PowerPoint</Application>
  <PresentationFormat>Affichage à l'écran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Symbol</vt:lpstr>
      <vt:lpstr>Abadi MT Condensed Light</vt:lpstr>
      <vt:lpstr>Candara</vt:lpstr>
      <vt:lpstr>Modèle par défaut</vt:lpstr>
      <vt:lpstr>HoWangYin et al, Supplemental Figure 1</vt:lpstr>
    </vt:vector>
  </TitlesOfParts>
  <Company>Commisariat à l'Energie Atomique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0</dc:title>
  <dc:creator>jl202104</dc:creator>
  <cp:lastModifiedBy>LE MAOULT Joël 202104</cp:lastModifiedBy>
  <cp:revision>34</cp:revision>
  <cp:lastPrinted>2012-01-23T09:34:54Z</cp:lastPrinted>
  <dcterms:created xsi:type="dcterms:W3CDTF">2011-03-02T16:02:34Z</dcterms:created>
  <dcterms:modified xsi:type="dcterms:W3CDTF">2012-02-07T14:24:44Z</dcterms:modified>
</cp:coreProperties>
</file>