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6CEB9-8885-497E-A93C-F6E18063159F}" type="datetimeFigureOut">
              <a:rPr lang="en-US" smtClean="0"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92DB3-F175-403F-AB04-753930AA42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2"/>
          <p:cNvSpPr txBox="1">
            <a:spLocks noChangeArrowheads="1"/>
          </p:cNvSpPr>
          <p:nvPr/>
        </p:nvSpPr>
        <p:spPr bwMode="auto">
          <a:xfrm>
            <a:off x="55563" y="0"/>
            <a:ext cx="24288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b="1" dirty="0">
                <a:latin typeface="Arial" charset="0"/>
                <a:cs typeface="Arial" charset="0"/>
              </a:rPr>
              <a:t>Supplemental Fig. </a:t>
            </a:r>
            <a:r>
              <a:rPr lang="en-US" altLang="ko-KR" b="1" dirty="0" smtClean="0">
                <a:latin typeface="Arial" charset="0"/>
                <a:cs typeface="Arial" charset="0"/>
              </a:rPr>
              <a:t>1 </a:t>
            </a:r>
            <a:endParaRPr lang="ko-KR" altLang="en-US" b="1" dirty="0">
              <a:latin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4687" r="34171" b="52764"/>
          <a:stretch>
            <a:fillRect/>
          </a:stretch>
        </p:blipFill>
        <p:spPr bwMode="auto">
          <a:xfrm>
            <a:off x="733598" y="1546733"/>
            <a:ext cx="3571900" cy="3639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r="34171" b="53692"/>
          <a:stretch>
            <a:fillRect/>
          </a:stretch>
        </p:blipFill>
        <p:spPr bwMode="auto">
          <a:xfrm>
            <a:off x="4126424" y="1555360"/>
            <a:ext cx="3845725" cy="356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1857356" y="1509701"/>
            <a:ext cx="12362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ko-KR" sz="1200" b="1" dirty="0" smtClean="0">
                <a:latin typeface="Arial" charset="0"/>
                <a:ea typeface="맑은 고딕" pitchFamily="50" charset="-127"/>
                <a:cs typeface="Arial" charset="0"/>
              </a:rPr>
              <a:t>Control </a:t>
            </a:r>
            <a:r>
              <a:rPr kumimoji="0" lang="en-US" altLang="ko-KR" sz="1200" b="1" dirty="0" err="1" smtClean="0">
                <a:latin typeface="Arial" charset="0"/>
                <a:ea typeface="맑은 고딕" pitchFamily="50" charset="-127"/>
                <a:cs typeface="Arial" charset="0"/>
              </a:rPr>
              <a:t>siRNA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8" name="TextBox 17"/>
          <p:cNvSpPr txBox="1">
            <a:spLocks noChangeArrowheads="1"/>
          </p:cNvSpPr>
          <p:nvPr/>
        </p:nvSpPr>
        <p:spPr bwMode="auto">
          <a:xfrm>
            <a:off x="5786446" y="1509799"/>
            <a:ext cx="11469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ko-KR" sz="1200" b="1" dirty="0" err="1" smtClean="0">
                <a:latin typeface="Arial" charset="0"/>
                <a:ea typeface="맑은 고딕" pitchFamily="50" charset="-127"/>
                <a:cs typeface="Arial" charset="0"/>
              </a:rPr>
              <a:t>mTOR</a:t>
            </a:r>
            <a:r>
              <a:rPr kumimoji="0" lang="en-US" altLang="ko-KR" sz="1200" b="1" dirty="0" smtClean="0">
                <a:latin typeface="Arial" charset="0"/>
                <a:ea typeface="맑은 고딕" pitchFamily="50" charset="-127"/>
                <a:cs typeface="Arial" charset="0"/>
              </a:rPr>
              <a:t> </a:t>
            </a:r>
            <a:r>
              <a:rPr kumimoji="0" lang="en-US" altLang="ko-KR" sz="1200" b="1" dirty="0" err="1" smtClean="0">
                <a:latin typeface="Arial" charset="0"/>
                <a:ea typeface="맑은 고딕" pitchFamily="50" charset="-127"/>
                <a:cs typeface="Arial" charset="0"/>
              </a:rPr>
              <a:t>siRNA</a:t>
            </a:r>
            <a:endParaRPr kumimoji="0" lang="ko-KR" altLang="en-US" sz="12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0005925</dc:creator>
  <cp:lastModifiedBy>0005925</cp:lastModifiedBy>
  <cp:revision>1</cp:revision>
  <dcterms:created xsi:type="dcterms:W3CDTF">2012-04-21T13:14:43Z</dcterms:created>
  <dcterms:modified xsi:type="dcterms:W3CDTF">2012-04-21T13:15:15Z</dcterms:modified>
</cp:coreProperties>
</file>