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699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125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3538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4646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96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3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020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683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1383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154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090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53EA4-BC03-4ECE-85D1-D77FC43A63F7}" type="datetimeFigureOut">
              <a:rPr lang="de-DE" smtClean="0"/>
              <a:t>18.03.2024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78644-25D4-4E16-ABAC-2FCCB743201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6411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2C5BF1E-1D98-FF9B-12C8-6AB8BBA1E0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4" t="10082" r="10394" b="4878"/>
          <a:stretch/>
        </p:blipFill>
        <p:spPr>
          <a:xfrm>
            <a:off x="377303" y="113563"/>
            <a:ext cx="6255833" cy="583208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D2F3DBA-E46A-747A-4DC7-FFCDDE1E8C90}"/>
              </a:ext>
            </a:extLst>
          </p:cNvPr>
          <p:cNvSpPr/>
          <p:nvPr/>
        </p:nvSpPr>
        <p:spPr>
          <a:xfrm>
            <a:off x="6010507" y="735980"/>
            <a:ext cx="2207942" cy="1070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E1D51F8-9917-E092-B37E-0935AA2DC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5952" y="451376"/>
            <a:ext cx="2746880" cy="569207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94592" y="6153942"/>
            <a:ext cx="11098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MS Mincho"/>
              </a:rPr>
              <a:t>Supplementary Figure 1: </a:t>
            </a:r>
            <a:r>
              <a:rPr lang="en-GB" dirty="0">
                <a:latin typeface="Arial" panose="020B0604020202020204" pitchFamily="34" charset="0"/>
                <a:ea typeface="MS Mincho"/>
              </a:rPr>
              <a:t>Overall survival by Kaplan-Meier analysis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023590" y="1020583"/>
            <a:ext cx="1024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kern="100">
                <a:latin typeface="Arial" panose="020B0604020202020204" pitchFamily="34" charset="0"/>
                <a:ea typeface="Aptos"/>
                <a:cs typeface="Arial" panose="020B0604020202020204" pitchFamily="34" charset="0"/>
              </a:rPr>
              <a:t>p=0.892</a:t>
            </a:r>
            <a:endParaRPr lang="de-DE" sz="2000" kern="100">
              <a:effectLst/>
              <a:latin typeface="Arial" panose="020B0604020202020204" pitchFamily="34" charset="0"/>
              <a:ea typeface="Aptos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18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Breitbild</PresentationFormat>
  <Paragraphs>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MS Mincho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Kailayangiri, Sareetha</dc:creator>
  <cp:lastModifiedBy>Rössig, Claudia</cp:lastModifiedBy>
  <cp:revision>3</cp:revision>
  <dcterms:created xsi:type="dcterms:W3CDTF">2023-03-06T09:28:21Z</dcterms:created>
  <dcterms:modified xsi:type="dcterms:W3CDTF">2024-03-18T15:35:39Z</dcterms:modified>
</cp:coreProperties>
</file>