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2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7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8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7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6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9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4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1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7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7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B8305-8298-4132-A03D-42C4C6E41A1C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691A7-A574-45B9-A76C-133A99F711E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7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F1E2F792-9EB5-40D9-8716-970A7C282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39" y="826922"/>
            <a:ext cx="10895949" cy="561582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7BDC586-3FA1-4F18-93EF-1128B91656FA}"/>
              </a:ext>
            </a:extLst>
          </p:cNvPr>
          <p:cNvSpPr txBox="1"/>
          <p:nvPr/>
        </p:nvSpPr>
        <p:spPr>
          <a:xfrm>
            <a:off x="545284" y="276837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Supplemental</a:t>
            </a:r>
            <a:r>
              <a:rPr lang="fr-FR" b="1" dirty="0" smtClean="0"/>
              <a:t> </a:t>
            </a:r>
            <a:r>
              <a:rPr lang="fr-FR" b="1" smtClean="0"/>
              <a:t>Figure </a:t>
            </a:r>
            <a:r>
              <a:rPr lang="fr-FR" b="1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49247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5D916AA0-E703-4587-84EF-4C2AECCED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5" y="819559"/>
            <a:ext cx="11356360" cy="593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982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Grand écran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CHU de Clermont-Fd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Lobbes Herve</dc:creator>
  <cp:lastModifiedBy>Lobbes Herve</cp:lastModifiedBy>
  <cp:revision>2</cp:revision>
  <dcterms:created xsi:type="dcterms:W3CDTF">2023-06-20T15:27:50Z</dcterms:created>
  <dcterms:modified xsi:type="dcterms:W3CDTF">2024-01-18T16:42:53Z</dcterms:modified>
</cp:coreProperties>
</file>