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6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19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08/04/2024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304690"/>
            <a:ext cx="6894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Sacco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06146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Main recommendations for the management of </a:t>
            </a:r>
            <a:r>
              <a:rPr lang="en-US" sz="1800" b="1" dirty="0" err="1"/>
              <a:t>hyperglycaemia</a:t>
            </a:r>
            <a:r>
              <a:rPr lang="en-US" sz="1800" b="1" dirty="0"/>
              <a:t> in acute and subacute </a:t>
            </a:r>
            <a:r>
              <a:rPr lang="en-US" sz="1800" b="1" dirty="0" err="1"/>
              <a:t>ischaemic</a:t>
            </a:r>
            <a:r>
              <a:rPr lang="en-US" sz="1800" b="1" dirty="0"/>
              <a:t> and </a:t>
            </a:r>
            <a:r>
              <a:rPr lang="en-US" sz="1800" b="1" dirty="0" err="1"/>
              <a:t>haemorrhagic</a:t>
            </a:r>
            <a:r>
              <a:rPr lang="en-US" sz="1800" b="1" dirty="0"/>
              <a:t> stroke</a:t>
            </a:r>
            <a:endParaRPr lang="en-GB" sz="1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42D0FB-0CDC-EB27-B48E-41D4F840C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024" y="1114018"/>
            <a:ext cx="6168336" cy="447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27284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Special considerations for the management of diabetes with glucose-lowering medications in vulnerable subgroups of people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4DE8FF-0105-CC20-59B0-B434793A9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965" y="1196752"/>
            <a:ext cx="4370070" cy="43651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D3CC87-CFC6-3956-8B04-DAA521351A6F}"/>
              </a:ext>
            </a:extLst>
          </p:cNvPr>
          <p:cNvSpPr txBox="1"/>
          <p:nvPr/>
        </p:nvSpPr>
        <p:spPr>
          <a:xfrm>
            <a:off x="395536" y="5304690"/>
            <a:ext cx="6894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Sacco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06146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33265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Pragmatic multidisciplinary approach to the care of people with </a:t>
            </a:r>
            <a:r>
              <a:rPr lang="en-US" sz="2000" b="1" dirty="0" err="1"/>
              <a:t>ischaemic</a:t>
            </a:r>
            <a:r>
              <a:rPr lang="en-US" sz="2000" b="1" dirty="0"/>
              <a:t> or </a:t>
            </a:r>
            <a:r>
              <a:rPr lang="en-US" sz="2000" b="1" dirty="0" err="1"/>
              <a:t>haemorrhagic</a:t>
            </a:r>
            <a:r>
              <a:rPr lang="en-US" sz="2000" b="1" dirty="0"/>
              <a:t> stroke and diabetes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756122-6F4A-477E-3FFC-5A23185BB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2336" y="1040542"/>
            <a:ext cx="4639328" cy="46580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899633-7FBD-9575-1F3E-98CF007908E9}"/>
              </a:ext>
            </a:extLst>
          </p:cNvPr>
          <p:cNvSpPr txBox="1"/>
          <p:nvPr/>
        </p:nvSpPr>
        <p:spPr>
          <a:xfrm>
            <a:off x="395536" y="5304690"/>
            <a:ext cx="6894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Sacco et al (2024) Diabetologia DOI 10.1007/s00125-02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4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06146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2024.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Editorial Office</cp:lastModifiedBy>
  <cp:revision>47</cp:revision>
  <dcterms:created xsi:type="dcterms:W3CDTF">2016-06-15T12:53:43Z</dcterms:created>
  <dcterms:modified xsi:type="dcterms:W3CDTF">2024-04-08T13:28:53Z</dcterms:modified>
</cp:coreProperties>
</file>