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84" y="1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12/02/2024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08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537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12/02/2024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12/02/2024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12/02/2024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12/02/2024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12/02/2024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12/02/2024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12/02/2024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12/02/2024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12/02/2024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12/02/2024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12/02/2024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12/02/2024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creativecommons.org/licenses/by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/4.0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5618487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5209560"/>
            <a:ext cx="799288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Holt et al (2024) Diabetologia DOI 10.1007/s00125-02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4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06102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-x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©The Authors 2024. Distributed under the terms of the CC BY 4.0 Attribution License (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http://creativecommons.org/licenses/by/4.0/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Mechanisms by which infection may worsen glycaemia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D08BFA-76D8-BA3C-4967-64A781D25C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0161" y="1067786"/>
            <a:ext cx="5563677" cy="411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5618487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Age-standardised rates of hospitalisation (per 10,000 people) for influenza (a) and community-acquired pneumonia (b) in men and women with diabetes in Hong Kong between 2001 and 2016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BC9C40-8D2F-CC31-D87A-2F01A0B83C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9239" y="2136393"/>
            <a:ext cx="3780000" cy="21963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58B6BC-2C44-DFAD-8A9B-4B686EF8EA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794" y="2210326"/>
            <a:ext cx="3780000" cy="213875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646B51A-2721-EB3E-1500-CD8DBB2E2F9D}"/>
              </a:ext>
            </a:extLst>
          </p:cNvPr>
          <p:cNvSpPr txBox="1"/>
          <p:nvPr/>
        </p:nvSpPr>
        <p:spPr>
          <a:xfrm>
            <a:off x="416260" y="2025659"/>
            <a:ext cx="466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982530-8F8E-3D97-4639-D80092DDF1F6}"/>
              </a:ext>
            </a:extLst>
          </p:cNvPr>
          <p:cNvSpPr txBox="1"/>
          <p:nvPr/>
        </p:nvSpPr>
        <p:spPr>
          <a:xfrm>
            <a:off x="4686510" y="2025659"/>
            <a:ext cx="466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77718D-C461-B548-A76E-995A380ECE9A}"/>
              </a:ext>
            </a:extLst>
          </p:cNvPr>
          <p:cNvSpPr txBox="1"/>
          <p:nvPr/>
        </p:nvSpPr>
        <p:spPr>
          <a:xfrm>
            <a:off x="395536" y="5209560"/>
            <a:ext cx="799288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Holt et al (2024) Diabetologia DOI 10.1007/s00125-02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4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06102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-x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©The Authors 2024. Distributed under the terms of the CC BY 4.0 Attribution License (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6"/>
              </a:rPr>
              <a:t>http://creativecommons.org/licenses/by/4.0/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60366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5618487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Mechanisms that increase the risk of infection in people with diabetes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1BDC3D-0284-7C98-C764-93E3ECCCC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588" y="759942"/>
            <a:ext cx="7632848" cy="47285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D1B5A32-3001-1B5F-BA28-394E43E865EF}"/>
              </a:ext>
            </a:extLst>
          </p:cNvPr>
          <p:cNvSpPr txBox="1"/>
          <p:nvPr/>
        </p:nvSpPr>
        <p:spPr>
          <a:xfrm>
            <a:off x="395536" y="5209560"/>
            <a:ext cx="799288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Holt et al (2024) Diabetologia DOI 10.1007/s00125-02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4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06102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-x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©The Authors 2024. Distributed under the terms of the CC BY 4.0 Attribution License (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5"/>
              </a:rPr>
              <a:t>http://creativecommons.org/licenses/by/4.0/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73937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</Words>
  <Application>Microsoft Office PowerPoint</Application>
  <PresentationFormat>On-screen Show (4:3)</PresentationFormat>
  <Paragraphs>20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Editorial Office</cp:lastModifiedBy>
  <cp:revision>46</cp:revision>
  <dcterms:created xsi:type="dcterms:W3CDTF">2016-06-15T12:53:43Z</dcterms:created>
  <dcterms:modified xsi:type="dcterms:W3CDTF">2024-02-12T16:33:55Z</dcterms:modified>
</cp:coreProperties>
</file>