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7199313" cy="14039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3" autoAdjust="0"/>
    <p:restoredTop sz="94660"/>
  </p:normalViewPr>
  <p:slideViewPr>
    <p:cSldViewPr snapToGrid="0">
      <p:cViewPr>
        <p:scale>
          <a:sx n="58" d="100"/>
          <a:sy n="58" d="100"/>
        </p:scale>
        <p:origin x="363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2297726"/>
            <a:ext cx="6119416" cy="4887948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7374172"/>
            <a:ext cx="5399485" cy="33897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78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69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747492"/>
            <a:ext cx="1552352" cy="1189812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747492"/>
            <a:ext cx="4567064" cy="118981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34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878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3500216"/>
            <a:ext cx="6209407" cy="5840187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9395654"/>
            <a:ext cx="6209407" cy="3071216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615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3737460"/>
            <a:ext cx="3059708" cy="89081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3737460"/>
            <a:ext cx="3059708" cy="89081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38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747495"/>
            <a:ext cx="6209407" cy="27137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3441714"/>
            <a:ext cx="3045646" cy="16867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5128445"/>
            <a:ext cx="3045646" cy="75431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3441714"/>
            <a:ext cx="3060646" cy="16867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5128445"/>
            <a:ext cx="3060646" cy="75431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945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14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43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935990"/>
            <a:ext cx="2321966" cy="327596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2021482"/>
            <a:ext cx="3644652" cy="9977393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4211955"/>
            <a:ext cx="2321966" cy="7803168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166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935990"/>
            <a:ext cx="2321966" cy="327596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2021482"/>
            <a:ext cx="3644652" cy="9977393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4211955"/>
            <a:ext cx="2321966" cy="7803168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23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747495"/>
            <a:ext cx="6209407" cy="2713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3737460"/>
            <a:ext cx="6209407" cy="8908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13012864"/>
            <a:ext cx="1619845" cy="747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735C6-6847-44AB-99CD-C2357320ABB6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13012864"/>
            <a:ext cx="2429768" cy="747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13012864"/>
            <a:ext cx="1619845" cy="747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21212-9C15-45AE-90C4-46DF60DF7D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392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kumimoji="1"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kumimoji="1"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30FE2D-05EC-BF28-E3A7-68D81B09812C}"/>
              </a:ext>
            </a:extLst>
          </p:cNvPr>
          <p:cNvSpPr txBox="1"/>
          <p:nvPr/>
        </p:nvSpPr>
        <p:spPr>
          <a:xfrm>
            <a:off x="121353" y="13611189"/>
            <a:ext cx="695661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kumimoji="1" lang="en-US" altLang="ja-JP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1</a:t>
            </a:r>
            <a:r>
              <a:rPr kumimoji="1" lang="en-US" altLang="ja-JP" sz="12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Heatmap of top-200 significantly altered genes among the four groups. The heatmap without gene names was shown in Fig. 3B.  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245A3E1-582C-2ADB-76CB-BE22A099A1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113521" y="3155997"/>
            <a:ext cx="13398422" cy="713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76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35</TotalTime>
  <Words>27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齋藤　琢</dc:creator>
  <cp:lastModifiedBy>真壁　健太</cp:lastModifiedBy>
  <cp:revision>3</cp:revision>
  <dcterms:created xsi:type="dcterms:W3CDTF">2023-12-18T01:10:51Z</dcterms:created>
  <dcterms:modified xsi:type="dcterms:W3CDTF">2024-03-16T03:46:29Z</dcterms:modified>
</cp:coreProperties>
</file>