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0479088" cy="13679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>
        <p:scale>
          <a:sx n="46" d="100"/>
          <a:sy n="46" d="100"/>
        </p:scale>
        <p:origin x="3408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932" y="2238751"/>
            <a:ext cx="8907225" cy="4762488"/>
          </a:xfrm>
        </p:spPr>
        <p:txBody>
          <a:bodyPr anchor="b"/>
          <a:lstStyle>
            <a:lvl1pPr algn="ctr">
              <a:defRPr sz="68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9886" y="7184899"/>
            <a:ext cx="7859316" cy="3302709"/>
          </a:xfrm>
        </p:spPr>
        <p:txBody>
          <a:bodyPr/>
          <a:lstStyle>
            <a:lvl1pPr marL="0" indent="0" algn="ctr">
              <a:buNone/>
              <a:defRPr sz="2750"/>
            </a:lvl1pPr>
            <a:lvl2pPr marL="523951" indent="0" algn="ctr">
              <a:buNone/>
              <a:defRPr sz="2292"/>
            </a:lvl2pPr>
            <a:lvl3pPr marL="1047902" indent="0" algn="ctr">
              <a:buNone/>
              <a:defRPr sz="2063"/>
            </a:lvl3pPr>
            <a:lvl4pPr marL="1571854" indent="0" algn="ctr">
              <a:buNone/>
              <a:defRPr sz="1834"/>
            </a:lvl4pPr>
            <a:lvl5pPr marL="2095805" indent="0" algn="ctr">
              <a:buNone/>
              <a:defRPr sz="1834"/>
            </a:lvl5pPr>
            <a:lvl6pPr marL="2619756" indent="0" algn="ctr">
              <a:buNone/>
              <a:defRPr sz="1834"/>
            </a:lvl6pPr>
            <a:lvl7pPr marL="3143707" indent="0" algn="ctr">
              <a:buNone/>
              <a:defRPr sz="1834"/>
            </a:lvl7pPr>
            <a:lvl8pPr marL="3667658" indent="0" algn="ctr">
              <a:buNone/>
              <a:defRPr sz="1834"/>
            </a:lvl8pPr>
            <a:lvl9pPr marL="4191610" indent="0" algn="ctr">
              <a:buNone/>
              <a:defRPr sz="18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93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85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9098" y="728306"/>
            <a:ext cx="2259553" cy="115927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438" y="728306"/>
            <a:ext cx="6647671" cy="115927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12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644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980" y="3410376"/>
            <a:ext cx="9038213" cy="5690286"/>
          </a:xfrm>
        </p:spPr>
        <p:txBody>
          <a:bodyPr anchor="b"/>
          <a:lstStyle>
            <a:lvl1pPr>
              <a:defRPr sz="68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980" y="9154495"/>
            <a:ext cx="9038213" cy="2992387"/>
          </a:xfrm>
        </p:spPr>
        <p:txBody>
          <a:bodyPr/>
          <a:lstStyle>
            <a:lvl1pPr marL="0" indent="0">
              <a:buNone/>
              <a:defRPr sz="2750">
                <a:solidFill>
                  <a:schemeClr val="tx1"/>
                </a:solidFill>
              </a:defRPr>
            </a:lvl1pPr>
            <a:lvl2pPr marL="523951" indent="0">
              <a:buNone/>
              <a:defRPr sz="2292">
                <a:solidFill>
                  <a:schemeClr val="tx1">
                    <a:tint val="75000"/>
                  </a:schemeClr>
                </a:solidFill>
              </a:defRPr>
            </a:lvl2pPr>
            <a:lvl3pPr marL="1047902" indent="0">
              <a:buNone/>
              <a:defRPr sz="2063">
                <a:solidFill>
                  <a:schemeClr val="tx1">
                    <a:tint val="75000"/>
                  </a:schemeClr>
                </a:solidFill>
              </a:defRPr>
            </a:lvl3pPr>
            <a:lvl4pPr marL="1571854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4pPr>
            <a:lvl5pPr marL="2095805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5pPr>
            <a:lvl6pPr marL="2619756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6pPr>
            <a:lvl7pPr marL="3143707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7pPr>
            <a:lvl8pPr marL="3667658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8pPr>
            <a:lvl9pPr marL="4191610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15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438" y="3641531"/>
            <a:ext cx="4453612" cy="86795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5039" y="3641531"/>
            <a:ext cx="4453612" cy="86795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970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728309"/>
            <a:ext cx="9038213" cy="26440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03" y="3353376"/>
            <a:ext cx="4433145" cy="1643437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803" y="4996813"/>
            <a:ext cx="4433145" cy="73495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5039" y="3353376"/>
            <a:ext cx="4454977" cy="1643437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5039" y="4996813"/>
            <a:ext cx="4454977" cy="73495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34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45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74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911966"/>
            <a:ext cx="3379779" cy="3191881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977" y="1969596"/>
            <a:ext cx="5305038" cy="9721303"/>
          </a:xfrm>
        </p:spPr>
        <p:txBody>
          <a:bodyPr/>
          <a:lstStyle>
            <a:lvl1pPr>
              <a:defRPr sz="3667"/>
            </a:lvl1pPr>
            <a:lvl2pPr>
              <a:defRPr sz="3209"/>
            </a:lvl2pPr>
            <a:lvl3pPr>
              <a:defRPr sz="2750"/>
            </a:lvl3pPr>
            <a:lvl4pPr>
              <a:defRPr sz="2292"/>
            </a:lvl4pPr>
            <a:lvl5pPr>
              <a:defRPr sz="2292"/>
            </a:lvl5pPr>
            <a:lvl6pPr>
              <a:defRPr sz="2292"/>
            </a:lvl6pPr>
            <a:lvl7pPr>
              <a:defRPr sz="2292"/>
            </a:lvl7pPr>
            <a:lvl8pPr>
              <a:defRPr sz="2292"/>
            </a:lvl8pPr>
            <a:lvl9pPr>
              <a:defRPr sz="22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4103846"/>
            <a:ext cx="3379779" cy="7602883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251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911966"/>
            <a:ext cx="3379779" cy="3191881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54977" y="1969596"/>
            <a:ext cx="5305038" cy="9721303"/>
          </a:xfrm>
        </p:spPr>
        <p:txBody>
          <a:bodyPr anchor="t"/>
          <a:lstStyle>
            <a:lvl1pPr marL="0" indent="0">
              <a:buNone/>
              <a:defRPr sz="3667"/>
            </a:lvl1pPr>
            <a:lvl2pPr marL="523951" indent="0">
              <a:buNone/>
              <a:defRPr sz="3209"/>
            </a:lvl2pPr>
            <a:lvl3pPr marL="1047902" indent="0">
              <a:buNone/>
              <a:defRPr sz="2750"/>
            </a:lvl3pPr>
            <a:lvl4pPr marL="1571854" indent="0">
              <a:buNone/>
              <a:defRPr sz="2292"/>
            </a:lvl4pPr>
            <a:lvl5pPr marL="2095805" indent="0">
              <a:buNone/>
              <a:defRPr sz="2292"/>
            </a:lvl5pPr>
            <a:lvl6pPr marL="2619756" indent="0">
              <a:buNone/>
              <a:defRPr sz="2292"/>
            </a:lvl6pPr>
            <a:lvl7pPr marL="3143707" indent="0">
              <a:buNone/>
              <a:defRPr sz="2292"/>
            </a:lvl7pPr>
            <a:lvl8pPr marL="3667658" indent="0">
              <a:buNone/>
              <a:defRPr sz="2292"/>
            </a:lvl8pPr>
            <a:lvl9pPr marL="4191610" indent="0">
              <a:buNone/>
              <a:defRPr sz="229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4103846"/>
            <a:ext cx="3379779" cy="7602883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94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438" y="728309"/>
            <a:ext cx="9038213" cy="2644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438" y="3641531"/>
            <a:ext cx="9038213" cy="8679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437" y="12678862"/>
            <a:ext cx="2357795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198" y="12678862"/>
            <a:ext cx="3536692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0856" y="12678862"/>
            <a:ext cx="2357795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55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47902" rtl="0" eaLnBrk="1" latinLnBrk="0" hangingPunct="1">
        <a:lnSpc>
          <a:spcPct val="90000"/>
        </a:lnSpc>
        <a:spcBef>
          <a:spcPct val="0"/>
        </a:spcBef>
        <a:buNone/>
        <a:defRPr kumimoji="1" sz="50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76" indent="-261976" algn="l" defTabSz="1047902" rtl="0" eaLnBrk="1" latinLnBrk="0" hangingPunct="1">
        <a:lnSpc>
          <a:spcPct val="90000"/>
        </a:lnSpc>
        <a:spcBef>
          <a:spcPts val="1146"/>
        </a:spcBef>
        <a:buFont typeface="Arial" panose="020B0604020202020204" pitchFamily="34" charset="0"/>
        <a:buChar char="•"/>
        <a:defRPr kumimoji="1" sz="3209" kern="1200">
          <a:solidFill>
            <a:schemeClr val="tx1"/>
          </a:solidFill>
          <a:latin typeface="+mn-lt"/>
          <a:ea typeface="+mn-ea"/>
          <a:cs typeface="+mn-cs"/>
        </a:defRPr>
      </a:lvl1pPr>
      <a:lvl2pPr marL="785927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09878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292" kern="1200">
          <a:solidFill>
            <a:schemeClr val="tx1"/>
          </a:solidFill>
          <a:latin typeface="+mn-lt"/>
          <a:ea typeface="+mn-ea"/>
          <a:cs typeface="+mn-cs"/>
        </a:defRPr>
      </a:lvl3pPr>
      <a:lvl4pPr marL="1833829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357780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881732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405683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929634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453585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1pPr>
      <a:lvl2pPr marL="523951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2pPr>
      <a:lvl3pPr marL="1047902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3pPr>
      <a:lvl4pPr marL="1571854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095805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619756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143707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667658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191610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76C89F-F27F-B354-4673-EEE72A48AD16}"/>
              </a:ext>
            </a:extLst>
          </p:cNvPr>
          <p:cNvSpPr txBox="1"/>
          <p:nvPr/>
        </p:nvSpPr>
        <p:spPr>
          <a:xfrm>
            <a:off x="146328" y="13051703"/>
            <a:ext cx="103327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Heatmap of top-106 significantly altered GO biological process terms among the four groups. The heatmap without term names was shown in Fig. 3D.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0E9F471-B75E-3AB8-A1D0-EC10BF83A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7" y="129131"/>
            <a:ext cx="10446723" cy="1270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65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30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　琢</dc:creator>
  <cp:lastModifiedBy>真壁　健太</cp:lastModifiedBy>
  <cp:revision>5</cp:revision>
  <dcterms:created xsi:type="dcterms:W3CDTF">2023-12-18T01:25:32Z</dcterms:created>
  <dcterms:modified xsi:type="dcterms:W3CDTF">2024-03-16T03:47:59Z</dcterms:modified>
</cp:coreProperties>
</file>