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10479088" cy="16559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3" autoAdjust="0"/>
    <p:restoredTop sz="94660"/>
  </p:normalViewPr>
  <p:slideViewPr>
    <p:cSldViewPr snapToGrid="0">
      <p:cViewPr varScale="1">
        <p:scale>
          <a:sx n="50" d="100"/>
          <a:sy n="50" d="100"/>
        </p:scale>
        <p:origin x="32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932" y="2710039"/>
            <a:ext cx="8907225" cy="5765059"/>
          </a:xfrm>
        </p:spPr>
        <p:txBody>
          <a:bodyPr anchor="b"/>
          <a:lstStyle>
            <a:lvl1pPr algn="ctr">
              <a:defRPr sz="687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9886" y="8697421"/>
            <a:ext cx="7859316" cy="3997975"/>
          </a:xfrm>
        </p:spPr>
        <p:txBody>
          <a:bodyPr/>
          <a:lstStyle>
            <a:lvl1pPr marL="0" indent="0" algn="ctr">
              <a:buNone/>
              <a:defRPr sz="2750"/>
            </a:lvl1pPr>
            <a:lvl2pPr marL="523951" indent="0" algn="ctr">
              <a:buNone/>
              <a:defRPr sz="2292"/>
            </a:lvl2pPr>
            <a:lvl3pPr marL="1047902" indent="0" algn="ctr">
              <a:buNone/>
              <a:defRPr sz="2063"/>
            </a:lvl3pPr>
            <a:lvl4pPr marL="1571854" indent="0" algn="ctr">
              <a:buNone/>
              <a:defRPr sz="1834"/>
            </a:lvl4pPr>
            <a:lvl5pPr marL="2095805" indent="0" algn="ctr">
              <a:buNone/>
              <a:defRPr sz="1834"/>
            </a:lvl5pPr>
            <a:lvl6pPr marL="2619756" indent="0" algn="ctr">
              <a:buNone/>
              <a:defRPr sz="1834"/>
            </a:lvl6pPr>
            <a:lvl7pPr marL="3143707" indent="0" algn="ctr">
              <a:buNone/>
              <a:defRPr sz="1834"/>
            </a:lvl7pPr>
            <a:lvl8pPr marL="3667658" indent="0" algn="ctr">
              <a:buNone/>
              <a:defRPr sz="1834"/>
            </a:lvl8pPr>
            <a:lvl9pPr marL="4191610" indent="0" algn="ctr">
              <a:buNone/>
              <a:defRPr sz="183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886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8510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99098" y="881625"/>
            <a:ext cx="2259553" cy="1403316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438" y="881625"/>
            <a:ext cx="6647671" cy="1403316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2188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8147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980" y="4128309"/>
            <a:ext cx="9038213" cy="6888171"/>
          </a:xfrm>
        </p:spPr>
        <p:txBody>
          <a:bodyPr anchor="b"/>
          <a:lstStyle>
            <a:lvl1pPr>
              <a:defRPr sz="687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980" y="11081645"/>
            <a:ext cx="9038213" cy="3622327"/>
          </a:xfrm>
        </p:spPr>
        <p:txBody>
          <a:bodyPr/>
          <a:lstStyle>
            <a:lvl1pPr marL="0" indent="0">
              <a:buNone/>
              <a:defRPr sz="2750">
                <a:solidFill>
                  <a:schemeClr val="tx1"/>
                </a:solidFill>
              </a:defRPr>
            </a:lvl1pPr>
            <a:lvl2pPr marL="523951" indent="0">
              <a:buNone/>
              <a:defRPr sz="2292">
                <a:solidFill>
                  <a:schemeClr val="tx1">
                    <a:tint val="75000"/>
                  </a:schemeClr>
                </a:solidFill>
              </a:defRPr>
            </a:lvl2pPr>
            <a:lvl3pPr marL="1047902" indent="0">
              <a:buNone/>
              <a:defRPr sz="2063">
                <a:solidFill>
                  <a:schemeClr val="tx1">
                    <a:tint val="75000"/>
                  </a:schemeClr>
                </a:solidFill>
              </a:defRPr>
            </a:lvl3pPr>
            <a:lvl4pPr marL="1571854" indent="0">
              <a:buNone/>
              <a:defRPr sz="1834">
                <a:solidFill>
                  <a:schemeClr val="tx1">
                    <a:tint val="75000"/>
                  </a:schemeClr>
                </a:solidFill>
              </a:defRPr>
            </a:lvl4pPr>
            <a:lvl5pPr marL="2095805" indent="0">
              <a:buNone/>
              <a:defRPr sz="1834">
                <a:solidFill>
                  <a:schemeClr val="tx1">
                    <a:tint val="75000"/>
                  </a:schemeClr>
                </a:solidFill>
              </a:defRPr>
            </a:lvl5pPr>
            <a:lvl6pPr marL="2619756" indent="0">
              <a:buNone/>
              <a:defRPr sz="1834">
                <a:solidFill>
                  <a:schemeClr val="tx1">
                    <a:tint val="75000"/>
                  </a:schemeClr>
                </a:solidFill>
              </a:defRPr>
            </a:lvl6pPr>
            <a:lvl7pPr marL="3143707" indent="0">
              <a:buNone/>
              <a:defRPr sz="1834">
                <a:solidFill>
                  <a:schemeClr val="tx1">
                    <a:tint val="75000"/>
                  </a:schemeClr>
                </a:solidFill>
              </a:defRPr>
            </a:lvl7pPr>
            <a:lvl8pPr marL="3667658" indent="0">
              <a:buNone/>
              <a:defRPr sz="1834">
                <a:solidFill>
                  <a:schemeClr val="tx1">
                    <a:tint val="75000"/>
                  </a:schemeClr>
                </a:solidFill>
              </a:defRPr>
            </a:lvl8pPr>
            <a:lvl9pPr marL="4191610" indent="0">
              <a:buNone/>
              <a:defRPr sz="18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252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438" y="4408124"/>
            <a:ext cx="4453612" cy="1050666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05039" y="4408124"/>
            <a:ext cx="4453612" cy="1050666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8547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802" y="881629"/>
            <a:ext cx="9038213" cy="320068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1803" y="4059308"/>
            <a:ext cx="4433145" cy="1989404"/>
          </a:xfrm>
        </p:spPr>
        <p:txBody>
          <a:bodyPr anchor="b"/>
          <a:lstStyle>
            <a:lvl1pPr marL="0" indent="0">
              <a:buNone/>
              <a:defRPr sz="2750" b="1"/>
            </a:lvl1pPr>
            <a:lvl2pPr marL="523951" indent="0">
              <a:buNone/>
              <a:defRPr sz="2292" b="1"/>
            </a:lvl2pPr>
            <a:lvl3pPr marL="1047902" indent="0">
              <a:buNone/>
              <a:defRPr sz="2063" b="1"/>
            </a:lvl3pPr>
            <a:lvl4pPr marL="1571854" indent="0">
              <a:buNone/>
              <a:defRPr sz="1834" b="1"/>
            </a:lvl4pPr>
            <a:lvl5pPr marL="2095805" indent="0">
              <a:buNone/>
              <a:defRPr sz="1834" b="1"/>
            </a:lvl5pPr>
            <a:lvl6pPr marL="2619756" indent="0">
              <a:buNone/>
              <a:defRPr sz="1834" b="1"/>
            </a:lvl6pPr>
            <a:lvl7pPr marL="3143707" indent="0">
              <a:buNone/>
              <a:defRPr sz="1834" b="1"/>
            </a:lvl7pPr>
            <a:lvl8pPr marL="3667658" indent="0">
              <a:buNone/>
              <a:defRPr sz="1834" b="1"/>
            </a:lvl8pPr>
            <a:lvl9pPr marL="4191610" indent="0">
              <a:buNone/>
              <a:defRPr sz="183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1803" y="6048713"/>
            <a:ext cx="4433145" cy="88967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05039" y="4059308"/>
            <a:ext cx="4454977" cy="1989404"/>
          </a:xfrm>
        </p:spPr>
        <p:txBody>
          <a:bodyPr anchor="b"/>
          <a:lstStyle>
            <a:lvl1pPr marL="0" indent="0">
              <a:buNone/>
              <a:defRPr sz="2750" b="1"/>
            </a:lvl1pPr>
            <a:lvl2pPr marL="523951" indent="0">
              <a:buNone/>
              <a:defRPr sz="2292" b="1"/>
            </a:lvl2pPr>
            <a:lvl3pPr marL="1047902" indent="0">
              <a:buNone/>
              <a:defRPr sz="2063" b="1"/>
            </a:lvl3pPr>
            <a:lvl4pPr marL="1571854" indent="0">
              <a:buNone/>
              <a:defRPr sz="1834" b="1"/>
            </a:lvl4pPr>
            <a:lvl5pPr marL="2095805" indent="0">
              <a:buNone/>
              <a:defRPr sz="1834" b="1"/>
            </a:lvl5pPr>
            <a:lvl6pPr marL="2619756" indent="0">
              <a:buNone/>
              <a:defRPr sz="1834" b="1"/>
            </a:lvl6pPr>
            <a:lvl7pPr marL="3143707" indent="0">
              <a:buNone/>
              <a:defRPr sz="1834" b="1"/>
            </a:lvl7pPr>
            <a:lvl8pPr marL="3667658" indent="0">
              <a:buNone/>
              <a:defRPr sz="1834" b="1"/>
            </a:lvl8pPr>
            <a:lvl9pPr marL="4191610" indent="0">
              <a:buNone/>
              <a:defRPr sz="183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05039" y="6048713"/>
            <a:ext cx="4454977" cy="88967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874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1595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1616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802" y="1103948"/>
            <a:ext cx="3379779" cy="3863816"/>
          </a:xfrm>
        </p:spPr>
        <p:txBody>
          <a:bodyPr anchor="b"/>
          <a:lstStyle>
            <a:lvl1pPr>
              <a:defRPr sz="3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4977" y="2384224"/>
            <a:ext cx="5305038" cy="11767774"/>
          </a:xfrm>
        </p:spPr>
        <p:txBody>
          <a:bodyPr/>
          <a:lstStyle>
            <a:lvl1pPr>
              <a:defRPr sz="3667"/>
            </a:lvl1pPr>
            <a:lvl2pPr>
              <a:defRPr sz="3209"/>
            </a:lvl2pPr>
            <a:lvl3pPr>
              <a:defRPr sz="2750"/>
            </a:lvl3pPr>
            <a:lvl4pPr>
              <a:defRPr sz="2292"/>
            </a:lvl4pPr>
            <a:lvl5pPr>
              <a:defRPr sz="2292"/>
            </a:lvl5pPr>
            <a:lvl6pPr>
              <a:defRPr sz="2292"/>
            </a:lvl6pPr>
            <a:lvl7pPr>
              <a:defRPr sz="2292"/>
            </a:lvl7pPr>
            <a:lvl8pPr>
              <a:defRPr sz="2292"/>
            </a:lvl8pPr>
            <a:lvl9pPr>
              <a:defRPr sz="229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1802" y="4967764"/>
            <a:ext cx="3379779" cy="9203397"/>
          </a:xfrm>
        </p:spPr>
        <p:txBody>
          <a:bodyPr/>
          <a:lstStyle>
            <a:lvl1pPr marL="0" indent="0">
              <a:buNone/>
              <a:defRPr sz="1834"/>
            </a:lvl1pPr>
            <a:lvl2pPr marL="523951" indent="0">
              <a:buNone/>
              <a:defRPr sz="1604"/>
            </a:lvl2pPr>
            <a:lvl3pPr marL="1047902" indent="0">
              <a:buNone/>
              <a:defRPr sz="1375"/>
            </a:lvl3pPr>
            <a:lvl4pPr marL="1571854" indent="0">
              <a:buNone/>
              <a:defRPr sz="1146"/>
            </a:lvl4pPr>
            <a:lvl5pPr marL="2095805" indent="0">
              <a:buNone/>
              <a:defRPr sz="1146"/>
            </a:lvl5pPr>
            <a:lvl6pPr marL="2619756" indent="0">
              <a:buNone/>
              <a:defRPr sz="1146"/>
            </a:lvl6pPr>
            <a:lvl7pPr marL="3143707" indent="0">
              <a:buNone/>
              <a:defRPr sz="1146"/>
            </a:lvl7pPr>
            <a:lvl8pPr marL="3667658" indent="0">
              <a:buNone/>
              <a:defRPr sz="1146"/>
            </a:lvl8pPr>
            <a:lvl9pPr marL="4191610" indent="0">
              <a:buNone/>
              <a:defRPr sz="114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4315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802" y="1103948"/>
            <a:ext cx="3379779" cy="3863816"/>
          </a:xfrm>
        </p:spPr>
        <p:txBody>
          <a:bodyPr anchor="b"/>
          <a:lstStyle>
            <a:lvl1pPr>
              <a:defRPr sz="3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54977" y="2384224"/>
            <a:ext cx="5305038" cy="11767774"/>
          </a:xfrm>
        </p:spPr>
        <p:txBody>
          <a:bodyPr anchor="t"/>
          <a:lstStyle>
            <a:lvl1pPr marL="0" indent="0">
              <a:buNone/>
              <a:defRPr sz="3667"/>
            </a:lvl1pPr>
            <a:lvl2pPr marL="523951" indent="0">
              <a:buNone/>
              <a:defRPr sz="3209"/>
            </a:lvl2pPr>
            <a:lvl3pPr marL="1047902" indent="0">
              <a:buNone/>
              <a:defRPr sz="2750"/>
            </a:lvl3pPr>
            <a:lvl4pPr marL="1571854" indent="0">
              <a:buNone/>
              <a:defRPr sz="2292"/>
            </a:lvl4pPr>
            <a:lvl5pPr marL="2095805" indent="0">
              <a:buNone/>
              <a:defRPr sz="2292"/>
            </a:lvl5pPr>
            <a:lvl6pPr marL="2619756" indent="0">
              <a:buNone/>
              <a:defRPr sz="2292"/>
            </a:lvl6pPr>
            <a:lvl7pPr marL="3143707" indent="0">
              <a:buNone/>
              <a:defRPr sz="2292"/>
            </a:lvl7pPr>
            <a:lvl8pPr marL="3667658" indent="0">
              <a:buNone/>
              <a:defRPr sz="2292"/>
            </a:lvl8pPr>
            <a:lvl9pPr marL="4191610" indent="0">
              <a:buNone/>
              <a:defRPr sz="2292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1802" y="4967764"/>
            <a:ext cx="3379779" cy="9203397"/>
          </a:xfrm>
        </p:spPr>
        <p:txBody>
          <a:bodyPr/>
          <a:lstStyle>
            <a:lvl1pPr marL="0" indent="0">
              <a:buNone/>
              <a:defRPr sz="1834"/>
            </a:lvl1pPr>
            <a:lvl2pPr marL="523951" indent="0">
              <a:buNone/>
              <a:defRPr sz="1604"/>
            </a:lvl2pPr>
            <a:lvl3pPr marL="1047902" indent="0">
              <a:buNone/>
              <a:defRPr sz="1375"/>
            </a:lvl3pPr>
            <a:lvl4pPr marL="1571854" indent="0">
              <a:buNone/>
              <a:defRPr sz="1146"/>
            </a:lvl4pPr>
            <a:lvl5pPr marL="2095805" indent="0">
              <a:buNone/>
              <a:defRPr sz="1146"/>
            </a:lvl5pPr>
            <a:lvl6pPr marL="2619756" indent="0">
              <a:buNone/>
              <a:defRPr sz="1146"/>
            </a:lvl6pPr>
            <a:lvl7pPr marL="3143707" indent="0">
              <a:buNone/>
              <a:defRPr sz="1146"/>
            </a:lvl7pPr>
            <a:lvl8pPr marL="3667658" indent="0">
              <a:buNone/>
              <a:defRPr sz="1146"/>
            </a:lvl8pPr>
            <a:lvl9pPr marL="4191610" indent="0">
              <a:buNone/>
              <a:defRPr sz="114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4870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438" y="881629"/>
            <a:ext cx="9038213" cy="3200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438" y="4408124"/>
            <a:ext cx="9038213" cy="1050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437" y="15347941"/>
            <a:ext cx="2357795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01130-E268-43D8-9DC9-158E53E63E91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198" y="15347941"/>
            <a:ext cx="3536692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00856" y="15347941"/>
            <a:ext cx="2357795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2171C-EA10-4A4C-935B-EAA11B7D6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3793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47902" rtl="0" eaLnBrk="1" latinLnBrk="0" hangingPunct="1">
        <a:lnSpc>
          <a:spcPct val="90000"/>
        </a:lnSpc>
        <a:spcBef>
          <a:spcPct val="0"/>
        </a:spcBef>
        <a:buNone/>
        <a:defRPr kumimoji="1" sz="504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1976" indent="-261976" algn="l" defTabSz="1047902" rtl="0" eaLnBrk="1" latinLnBrk="0" hangingPunct="1">
        <a:lnSpc>
          <a:spcPct val="90000"/>
        </a:lnSpc>
        <a:spcBef>
          <a:spcPts val="1146"/>
        </a:spcBef>
        <a:buFont typeface="Arial" panose="020B0604020202020204" pitchFamily="34" charset="0"/>
        <a:buChar char="•"/>
        <a:defRPr kumimoji="1" sz="3209" kern="1200">
          <a:solidFill>
            <a:schemeClr val="tx1"/>
          </a:solidFill>
          <a:latin typeface="+mn-lt"/>
          <a:ea typeface="+mn-ea"/>
          <a:cs typeface="+mn-cs"/>
        </a:defRPr>
      </a:lvl1pPr>
      <a:lvl2pPr marL="785927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kumimoji="1" sz="2750" kern="1200">
          <a:solidFill>
            <a:schemeClr val="tx1"/>
          </a:solidFill>
          <a:latin typeface="+mn-lt"/>
          <a:ea typeface="+mn-ea"/>
          <a:cs typeface="+mn-cs"/>
        </a:defRPr>
      </a:lvl2pPr>
      <a:lvl3pPr marL="1309878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kumimoji="1" sz="2292" kern="1200">
          <a:solidFill>
            <a:schemeClr val="tx1"/>
          </a:solidFill>
          <a:latin typeface="+mn-lt"/>
          <a:ea typeface="+mn-ea"/>
          <a:cs typeface="+mn-cs"/>
        </a:defRPr>
      </a:lvl3pPr>
      <a:lvl4pPr marL="1833829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4pPr>
      <a:lvl5pPr marL="2357780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5pPr>
      <a:lvl6pPr marL="2881732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6pPr>
      <a:lvl7pPr marL="3405683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7pPr>
      <a:lvl8pPr marL="3929634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8pPr>
      <a:lvl9pPr marL="4453585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7902" rtl="0" eaLnBrk="1" latinLnBrk="0" hangingPunct="1"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1pPr>
      <a:lvl2pPr marL="523951" algn="l" defTabSz="1047902" rtl="0" eaLnBrk="1" latinLnBrk="0" hangingPunct="1"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2pPr>
      <a:lvl3pPr marL="1047902" algn="l" defTabSz="1047902" rtl="0" eaLnBrk="1" latinLnBrk="0" hangingPunct="1"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3pPr>
      <a:lvl4pPr marL="1571854" algn="l" defTabSz="1047902" rtl="0" eaLnBrk="1" latinLnBrk="0" hangingPunct="1"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4pPr>
      <a:lvl5pPr marL="2095805" algn="l" defTabSz="1047902" rtl="0" eaLnBrk="1" latinLnBrk="0" hangingPunct="1"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5pPr>
      <a:lvl6pPr marL="2619756" algn="l" defTabSz="1047902" rtl="0" eaLnBrk="1" latinLnBrk="0" hangingPunct="1"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6pPr>
      <a:lvl7pPr marL="3143707" algn="l" defTabSz="1047902" rtl="0" eaLnBrk="1" latinLnBrk="0" hangingPunct="1"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7pPr>
      <a:lvl8pPr marL="3667658" algn="l" defTabSz="1047902" rtl="0" eaLnBrk="1" latinLnBrk="0" hangingPunct="1"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8pPr>
      <a:lvl9pPr marL="4191610" algn="l" defTabSz="1047902" rtl="0" eaLnBrk="1" latinLnBrk="0" hangingPunct="1"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D76C89F-F27F-B354-4673-EEE72A48AD16}"/>
              </a:ext>
            </a:extLst>
          </p:cNvPr>
          <p:cNvSpPr txBox="1"/>
          <p:nvPr/>
        </p:nvSpPr>
        <p:spPr>
          <a:xfrm>
            <a:off x="146328" y="16070982"/>
            <a:ext cx="1033276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Heatmap of top-140 significantly altered pathways among the four groups. The heatmap without pathway names was shown in Fig. 3F.  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F7DD5CA-526D-7EE7-B775-6EF3DF1FBC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612682" y="2895804"/>
            <a:ext cx="15706402" cy="1033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760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29</TotalTime>
  <Words>27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2013 - 2022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齋藤　琢</dc:creator>
  <cp:lastModifiedBy>真壁　健太</cp:lastModifiedBy>
  <cp:revision>5</cp:revision>
  <dcterms:created xsi:type="dcterms:W3CDTF">2023-12-18T01:25:32Z</dcterms:created>
  <dcterms:modified xsi:type="dcterms:W3CDTF">2024-03-16T03:49:06Z</dcterms:modified>
</cp:coreProperties>
</file>