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</p:sldIdLst>
  <p:sldSz cx="6858000" cy="6983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8008"/>
    <a:srgbClr val="074080"/>
    <a:srgbClr val="8000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4" autoAdjust="0"/>
    <p:restoredTop sz="94660"/>
  </p:normalViewPr>
  <p:slideViewPr>
    <p:cSldViewPr snapToGrid="0">
      <p:cViewPr>
        <p:scale>
          <a:sx n="102" d="100"/>
          <a:sy n="102" d="100"/>
        </p:scale>
        <p:origin x="2960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齋藤　琢" userId="d81e4be3-6233-4400-b21a-171aa5ed376a" providerId="ADAL" clId="{1FE6D589-DEFE-4B78-A0A9-04B1826FFD02}"/>
    <pc:docChg chg="custSel delSld modSld">
      <pc:chgData name="齋藤　琢" userId="d81e4be3-6233-4400-b21a-171aa5ed376a" providerId="ADAL" clId="{1FE6D589-DEFE-4B78-A0A9-04B1826FFD02}" dt="2023-12-23T03:17:04.844" v="27" actId="1076"/>
      <pc:docMkLst>
        <pc:docMk/>
      </pc:docMkLst>
      <pc:sldChg chg="modSp mod">
        <pc:chgData name="齋藤　琢" userId="d81e4be3-6233-4400-b21a-171aa5ed376a" providerId="ADAL" clId="{1FE6D589-DEFE-4B78-A0A9-04B1826FFD02}" dt="2023-12-23T03:16:56.625" v="26" actId="1076"/>
        <pc:sldMkLst>
          <pc:docMk/>
          <pc:sldMk cId="2324679025" sldId="256"/>
        </pc:sldMkLst>
        <pc:spChg chg="mod">
          <ac:chgData name="齋藤　琢" userId="d81e4be3-6233-4400-b21a-171aa5ed376a" providerId="ADAL" clId="{1FE6D589-DEFE-4B78-A0A9-04B1826FFD02}" dt="2023-12-23T03:16:56.625" v="26" actId="1076"/>
          <ac:spMkLst>
            <pc:docMk/>
            <pc:sldMk cId="2324679025" sldId="256"/>
            <ac:spMk id="1569" creationId="{1D64016B-C9A6-ECD5-4E3D-30A38217DCAC}"/>
          </ac:spMkLst>
        </pc:spChg>
      </pc:sldChg>
      <pc:sldChg chg="modSp mod">
        <pc:chgData name="齋藤　琢" userId="d81e4be3-6233-4400-b21a-171aa5ed376a" providerId="ADAL" clId="{1FE6D589-DEFE-4B78-A0A9-04B1826FFD02}" dt="2023-12-23T03:16:26.519" v="24" actId="1076"/>
        <pc:sldMkLst>
          <pc:docMk/>
          <pc:sldMk cId="2527974224" sldId="264"/>
        </pc:sldMkLst>
        <pc:spChg chg="mod">
          <ac:chgData name="齋藤　琢" userId="d81e4be3-6233-4400-b21a-171aa5ed376a" providerId="ADAL" clId="{1FE6D589-DEFE-4B78-A0A9-04B1826FFD02}" dt="2023-12-23T03:16:26.519" v="24" actId="1076"/>
          <ac:spMkLst>
            <pc:docMk/>
            <pc:sldMk cId="2527974224" sldId="264"/>
            <ac:spMk id="4" creationId="{4822719F-5E24-3B46-9374-7DD188B95CEA}"/>
          </ac:spMkLst>
        </pc:spChg>
        <pc:graphicFrameChg chg="modGraphic">
          <ac:chgData name="齋藤　琢" userId="d81e4be3-6233-4400-b21a-171aa5ed376a" providerId="ADAL" clId="{1FE6D589-DEFE-4B78-A0A9-04B1826FFD02}" dt="2023-12-23T03:15:13.994" v="23" actId="2164"/>
          <ac:graphicFrameMkLst>
            <pc:docMk/>
            <pc:sldMk cId="2527974224" sldId="264"/>
            <ac:graphicFrameMk id="5" creationId="{27B0EA1E-C47D-C846-8457-7A3245F3E971}"/>
          </ac:graphicFrameMkLst>
        </pc:graphicFrameChg>
      </pc:sldChg>
      <pc:sldChg chg="modSp mod">
        <pc:chgData name="齋藤　琢" userId="d81e4be3-6233-4400-b21a-171aa5ed376a" providerId="ADAL" clId="{1FE6D589-DEFE-4B78-A0A9-04B1826FFD02}" dt="2023-12-23T02:33:19.460" v="20" actId="255"/>
        <pc:sldMkLst>
          <pc:docMk/>
          <pc:sldMk cId="163113656" sldId="265"/>
        </pc:sldMkLst>
        <pc:spChg chg="mod">
          <ac:chgData name="齋藤　琢" userId="d81e4be3-6233-4400-b21a-171aa5ed376a" providerId="ADAL" clId="{1FE6D589-DEFE-4B78-A0A9-04B1826FFD02}" dt="2023-12-23T02:33:19.460" v="20" actId="255"/>
          <ac:spMkLst>
            <pc:docMk/>
            <pc:sldMk cId="163113656" sldId="265"/>
            <ac:spMk id="432" creationId="{D4F6CD09-8CF0-9C46-BF58-DE657A8AF0D7}"/>
          </ac:spMkLst>
        </pc:spChg>
      </pc:sldChg>
      <pc:sldChg chg="addSp delSp modSp mod">
        <pc:chgData name="齋藤　琢" userId="d81e4be3-6233-4400-b21a-171aa5ed376a" providerId="ADAL" clId="{1FE6D589-DEFE-4B78-A0A9-04B1826FFD02}" dt="2023-12-23T03:17:04.844" v="27" actId="1076"/>
        <pc:sldMkLst>
          <pc:docMk/>
          <pc:sldMk cId="4238961582" sldId="267"/>
        </pc:sldMkLst>
        <pc:spChg chg="add mod">
          <ac:chgData name="齋藤　琢" userId="d81e4be3-6233-4400-b21a-171aa5ed376a" providerId="ADAL" clId="{1FE6D589-DEFE-4B78-A0A9-04B1826FFD02}" dt="2023-12-23T03:17:04.844" v="27" actId="1076"/>
          <ac:spMkLst>
            <pc:docMk/>
            <pc:sldMk cId="4238961582" sldId="267"/>
            <ac:spMk id="6" creationId="{59DAD812-6838-AE09-BBCC-F63CD5D7CCFB}"/>
          </ac:spMkLst>
        </pc:spChg>
        <pc:spChg chg="del mod">
          <ac:chgData name="齋藤　琢" userId="d81e4be3-6233-4400-b21a-171aa5ed376a" providerId="ADAL" clId="{1FE6D589-DEFE-4B78-A0A9-04B1826FFD02}" dt="2023-12-22T01:34:55.171" v="9" actId="478"/>
          <ac:spMkLst>
            <pc:docMk/>
            <pc:sldMk cId="4238961582" sldId="267"/>
            <ac:spMk id="40" creationId="{07FC17BA-C7A8-F39E-C497-CEBC3B2FDC26}"/>
          </ac:spMkLst>
        </pc:spChg>
      </pc:sldChg>
      <pc:sldChg chg="del">
        <pc:chgData name="齋藤　琢" userId="d81e4be3-6233-4400-b21a-171aa5ed376a" providerId="ADAL" clId="{1FE6D589-DEFE-4B78-A0A9-04B1826FFD02}" dt="2023-12-22T00:59:33.514" v="0" actId="47"/>
        <pc:sldMkLst>
          <pc:docMk/>
          <pc:sldMk cId="4053891332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42888"/>
            <a:ext cx="5829300" cy="243126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67909"/>
            <a:ext cx="5143500" cy="1686041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16B6A-73AC-4980-AEFB-B1CAF2A0369D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6957B-5BD9-4F4C-B0E6-22AA1E28D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928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16B6A-73AC-4980-AEFB-B1CAF2A0369D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6957B-5BD9-4F4C-B0E6-22AA1E28D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9085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71802"/>
            <a:ext cx="1478756" cy="591812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71802"/>
            <a:ext cx="4350544" cy="591812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16B6A-73AC-4980-AEFB-B1CAF2A0369D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6957B-5BD9-4F4C-B0E6-22AA1E28D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2951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16B6A-73AC-4980-AEFB-B1CAF2A0369D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6957B-5BD9-4F4C-B0E6-22AA1E28D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9357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41006"/>
            <a:ext cx="5915025" cy="2904905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673393"/>
            <a:ext cx="5915025" cy="152762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16B6A-73AC-4980-AEFB-B1CAF2A0369D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6957B-5BD9-4F4C-B0E6-22AA1E28D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090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59011"/>
            <a:ext cx="2914650" cy="44309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59011"/>
            <a:ext cx="2914650" cy="44309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16B6A-73AC-4980-AEFB-B1CAF2A0369D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6957B-5BD9-4F4C-B0E6-22AA1E28D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4791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71803"/>
            <a:ext cx="5915025" cy="134980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711907"/>
            <a:ext cx="2901255" cy="83897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50886"/>
            <a:ext cx="2901255" cy="375196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711907"/>
            <a:ext cx="2915543" cy="83897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50886"/>
            <a:ext cx="2915543" cy="375196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16B6A-73AC-4980-AEFB-B1CAF2A0369D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6957B-5BD9-4F4C-B0E6-22AA1E28D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471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16B6A-73AC-4980-AEFB-B1CAF2A0369D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6957B-5BD9-4F4C-B0E6-22AA1E28D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3905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16B6A-73AC-4980-AEFB-B1CAF2A0369D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6957B-5BD9-4F4C-B0E6-22AA1E28D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0732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65561"/>
            <a:ext cx="2211884" cy="1629463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005483"/>
            <a:ext cx="3471863" cy="496275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95024"/>
            <a:ext cx="2211884" cy="38812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16B6A-73AC-4980-AEFB-B1CAF2A0369D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6957B-5BD9-4F4C-B0E6-22AA1E28D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5643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65561"/>
            <a:ext cx="2211884" cy="1629463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005483"/>
            <a:ext cx="3471863" cy="4962750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95024"/>
            <a:ext cx="2211884" cy="38812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16B6A-73AC-4980-AEFB-B1CAF2A0369D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6957B-5BD9-4F4C-B0E6-22AA1E28D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3962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71803"/>
            <a:ext cx="5915025" cy="13498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59011"/>
            <a:ext cx="5915025" cy="44309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6472591"/>
            <a:ext cx="1543050" cy="3718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16B6A-73AC-4980-AEFB-B1CAF2A0369D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472591"/>
            <a:ext cx="2314575" cy="3718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472591"/>
            <a:ext cx="1543050" cy="3718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6957B-5BD9-4F4C-B0E6-22AA1E28D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0833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4">
            <a:extLst>
              <a:ext uri="{FF2B5EF4-FFF2-40B4-BE49-F238E27FC236}">
                <a16:creationId xmlns:a16="http://schemas.microsoft.com/office/drawing/2014/main" id="{2CE8B211-BC69-8348-AF77-147F4ABA3F1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94297" y="1362958"/>
            <a:ext cx="2599262" cy="28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9" name="AutoShape 4">
            <a:extLst>
              <a:ext uri="{FF2B5EF4-FFF2-40B4-BE49-F238E27FC236}">
                <a16:creationId xmlns:a16="http://schemas.microsoft.com/office/drawing/2014/main" id="{FE5874F0-FE74-194E-A67B-B8A9AA8C9349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72875" y="3486239"/>
            <a:ext cx="2641321" cy="265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CB2A43F0-D32A-894D-8070-A8E18CFB7F28}"/>
              </a:ext>
            </a:extLst>
          </p:cNvPr>
          <p:cNvSpPr>
            <a:spLocks noEditPoints="1"/>
          </p:cNvSpPr>
          <p:nvPr/>
        </p:nvSpPr>
        <p:spPr bwMode="auto">
          <a:xfrm>
            <a:off x="623981" y="4149063"/>
            <a:ext cx="1893631" cy="16647"/>
          </a:xfrm>
          <a:custGeom>
            <a:avLst/>
            <a:gdLst>
              <a:gd name="T0" fmla="*/ 0 w 1724"/>
              <a:gd name="T1" fmla="*/ 17 h 17"/>
              <a:gd name="T2" fmla="*/ 58 w 1724"/>
              <a:gd name="T3" fmla="*/ 14 h 17"/>
              <a:gd name="T4" fmla="*/ 52 w 1724"/>
              <a:gd name="T5" fmla="*/ 0 h 17"/>
              <a:gd name="T6" fmla="*/ 104 w 1724"/>
              <a:gd name="T7" fmla="*/ 17 h 17"/>
              <a:gd name="T8" fmla="*/ 156 w 1724"/>
              <a:gd name="T9" fmla="*/ 0 h 17"/>
              <a:gd name="T10" fmla="*/ 153 w 1724"/>
              <a:gd name="T11" fmla="*/ 17 h 17"/>
              <a:gd name="T12" fmla="*/ 211 w 1724"/>
              <a:gd name="T13" fmla="*/ 0 h 17"/>
              <a:gd name="T14" fmla="*/ 201 w 1724"/>
              <a:gd name="T15" fmla="*/ 11 h 17"/>
              <a:gd name="T16" fmla="*/ 269 w 1724"/>
              <a:gd name="T17" fmla="*/ 6 h 17"/>
              <a:gd name="T18" fmla="*/ 257 w 1724"/>
              <a:gd name="T19" fmla="*/ 0 h 17"/>
              <a:gd name="T20" fmla="*/ 315 w 1724"/>
              <a:gd name="T21" fmla="*/ 17 h 17"/>
              <a:gd name="T22" fmla="*/ 312 w 1724"/>
              <a:gd name="T23" fmla="*/ 0 h 17"/>
              <a:gd name="T24" fmla="*/ 364 w 1724"/>
              <a:gd name="T25" fmla="*/ 17 h 17"/>
              <a:gd name="T26" fmla="*/ 416 w 1724"/>
              <a:gd name="T27" fmla="*/ 0 h 17"/>
              <a:gd name="T28" fmla="*/ 410 w 1724"/>
              <a:gd name="T29" fmla="*/ 14 h 17"/>
              <a:gd name="T30" fmla="*/ 469 w 1724"/>
              <a:gd name="T31" fmla="*/ 0 h 17"/>
              <a:gd name="T32" fmla="*/ 459 w 1724"/>
              <a:gd name="T33" fmla="*/ 10 h 17"/>
              <a:gd name="T34" fmla="*/ 526 w 1724"/>
              <a:gd name="T35" fmla="*/ 3 h 17"/>
              <a:gd name="T36" fmla="*/ 511 w 1724"/>
              <a:gd name="T37" fmla="*/ 10 h 17"/>
              <a:gd name="T38" fmla="*/ 578 w 1724"/>
              <a:gd name="T39" fmla="*/ 3 h 17"/>
              <a:gd name="T40" fmla="*/ 563 w 1724"/>
              <a:gd name="T41" fmla="*/ 8 h 17"/>
              <a:gd name="T42" fmla="*/ 632 w 1724"/>
              <a:gd name="T43" fmla="*/ 7 h 17"/>
              <a:gd name="T44" fmla="*/ 618 w 1724"/>
              <a:gd name="T45" fmla="*/ 3 h 17"/>
              <a:gd name="T46" fmla="*/ 684 w 1724"/>
              <a:gd name="T47" fmla="*/ 10 h 17"/>
              <a:gd name="T48" fmla="*/ 674 w 1724"/>
              <a:gd name="T49" fmla="*/ 0 h 17"/>
              <a:gd name="T50" fmla="*/ 733 w 1724"/>
              <a:gd name="T51" fmla="*/ 14 h 17"/>
              <a:gd name="T52" fmla="*/ 728 w 1724"/>
              <a:gd name="T53" fmla="*/ 0 h 17"/>
              <a:gd name="T54" fmla="*/ 777 w 1724"/>
              <a:gd name="T55" fmla="*/ 17 h 17"/>
              <a:gd name="T56" fmla="*/ 836 w 1724"/>
              <a:gd name="T57" fmla="*/ 0 h 17"/>
              <a:gd name="T58" fmla="*/ 823 w 1724"/>
              <a:gd name="T59" fmla="*/ 8 h 17"/>
              <a:gd name="T60" fmla="*/ 892 w 1724"/>
              <a:gd name="T61" fmla="*/ 6 h 17"/>
              <a:gd name="T62" fmla="*/ 876 w 1724"/>
              <a:gd name="T63" fmla="*/ 6 h 17"/>
              <a:gd name="T64" fmla="*/ 944 w 1724"/>
              <a:gd name="T65" fmla="*/ 11 h 17"/>
              <a:gd name="T66" fmla="*/ 933 w 1724"/>
              <a:gd name="T67" fmla="*/ 0 h 17"/>
              <a:gd name="T68" fmla="*/ 992 w 1724"/>
              <a:gd name="T69" fmla="*/ 17 h 17"/>
              <a:gd name="T70" fmla="*/ 988 w 1724"/>
              <a:gd name="T71" fmla="*/ 0 h 17"/>
              <a:gd name="T72" fmla="*/ 1040 w 1724"/>
              <a:gd name="T73" fmla="*/ 17 h 17"/>
              <a:gd name="T74" fmla="*/ 1091 w 1724"/>
              <a:gd name="T75" fmla="*/ 0 h 17"/>
              <a:gd name="T76" fmla="*/ 1091 w 1724"/>
              <a:gd name="T77" fmla="*/ 17 h 17"/>
              <a:gd name="T78" fmla="*/ 1143 w 1724"/>
              <a:gd name="T79" fmla="*/ 0 h 17"/>
              <a:gd name="T80" fmla="*/ 1143 w 1724"/>
              <a:gd name="T81" fmla="*/ 17 h 17"/>
              <a:gd name="T82" fmla="*/ 1198 w 1724"/>
              <a:gd name="T83" fmla="*/ 0 h 17"/>
              <a:gd name="T84" fmla="*/ 1190 w 1724"/>
              <a:gd name="T85" fmla="*/ 14 h 17"/>
              <a:gd name="T86" fmla="*/ 1255 w 1724"/>
              <a:gd name="T87" fmla="*/ 3 h 17"/>
              <a:gd name="T88" fmla="*/ 1239 w 1724"/>
              <a:gd name="T89" fmla="*/ 8 h 17"/>
              <a:gd name="T90" fmla="*/ 1308 w 1724"/>
              <a:gd name="T91" fmla="*/ 7 h 17"/>
              <a:gd name="T92" fmla="*/ 1294 w 1724"/>
              <a:gd name="T93" fmla="*/ 3 h 17"/>
              <a:gd name="T94" fmla="*/ 1359 w 1724"/>
              <a:gd name="T95" fmla="*/ 14 h 17"/>
              <a:gd name="T96" fmla="*/ 1351 w 1724"/>
              <a:gd name="T97" fmla="*/ 0 h 17"/>
              <a:gd name="T98" fmla="*/ 1400 w 1724"/>
              <a:gd name="T99" fmla="*/ 17 h 17"/>
              <a:gd name="T100" fmla="*/ 1455 w 1724"/>
              <a:gd name="T101" fmla="*/ 0 h 17"/>
              <a:gd name="T102" fmla="*/ 1448 w 1724"/>
              <a:gd name="T103" fmla="*/ 11 h 17"/>
              <a:gd name="T104" fmla="*/ 1512 w 1724"/>
              <a:gd name="T105" fmla="*/ 0 h 17"/>
              <a:gd name="T106" fmla="*/ 1499 w 1724"/>
              <a:gd name="T107" fmla="*/ 8 h 17"/>
              <a:gd name="T108" fmla="*/ 1568 w 1724"/>
              <a:gd name="T109" fmla="*/ 6 h 17"/>
              <a:gd name="T110" fmla="*/ 1552 w 1724"/>
              <a:gd name="T111" fmla="*/ 6 h 17"/>
              <a:gd name="T112" fmla="*/ 1620 w 1724"/>
              <a:gd name="T113" fmla="*/ 8 h 17"/>
              <a:gd name="T114" fmla="*/ 1604 w 1724"/>
              <a:gd name="T115" fmla="*/ 6 h 17"/>
              <a:gd name="T116" fmla="*/ 1672 w 1724"/>
              <a:gd name="T117" fmla="*/ 8 h 17"/>
              <a:gd name="T118" fmla="*/ 1660 w 1724"/>
              <a:gd name="T119" fmla="*/ 0 h 17"/>
              <a:gd name="T120" fmla="*/ 1724 w 1724"/>
              <a:gd name="T121" fmla="*/ 11 h 17"/>
              <a:gd name="T122" fmla="*/ 1715 w 1724"/>
              <a:gd name="T12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24" h="17">
                <a:moveTo>
                  <a:pt x="0" y="0"/>
                </a:moveTo>
                <a:lnTo>
                  <a:pt x="0" y="0"/>
                </a:lnTo>
                <a:lnTo>
                  <a:pt x="1" y="0"/>
                </a:lnTo>
                <a:lnTo>
                  <a:pt x="3" y="0"/>
                </a:lnTo>
                <a:lnTo>
                  <a:pt x="6" y="3"/>
                </a:lnTo>
                <a:lnTo>
                  <a:pt x="9" y="6"/>
                </a:lnTo>
                <a:lnTo>
                  <a:pt x="9" y="7"/>
                </a:lnTo>
                <a:lnTo>
                  <a:pt x="9" y="8"/>
                </a:lnTo>
                <a:lnTo>
                  <a:pt x="9" y="10"/>
                </a:lnTo>
                <a:lnTo>
                  <a:pt x="9" y="11"/>
                </a:lnTo>
                <a:lnTo>
                  <a:pt x="6" y="14"/>
                </a:lnTo>
                <a:lnTo>
                  <a:pt x="3" y="17"/>
                </a:lnTo>
                <a:lnTo>
                  <a:pt x="0" y="17"/>
                </a:lnTo>
                <a:lnTo>
                  <a:pt x="0" y="17"/>
                </a:lnTo>
                <a:lnTo>
                  <a:pt x="0" y="0"/>
                </a:lnTo>
                <a:close/>
                <a:moveTo>
                  <a:pt x="52" y="0"/>
                </a:moveTo>
                <a:lnTo>
                  <a:pt x="52" y="0"/>
                </a:lnTo>
                <a:lnTo>
                  <a:pt x="53" y="0"/>
                </a:lnTo>
                <a:lnTo>
                  <a:pt x="55" y="0"/>
                </a:lnTo>
                <a:lnTo>
                  <a:pt x="58" y="3"/>
                </a:lnTo>
                <a:lnTo>
                  <a:pt x="61" y="6"/>
                </a:lnTo>
                <a:lnTo>
                  <a:pt x="61" y="7"/>
                </a:lnTo>
                <a:lnTo>
                  <a:pt x="61" y="8"/>
                </a:lnTo>
                <a:lnTo>
                  <a:pt x="61" y="10"/>
                </a:lnTo>
                <a:lnTo>
                  <a:pt x="61" y="11"/>
                </a:lnTo>
                <a:lnTo>
                  <a:pt x="58" y="14"/>
                </a:lnTo>
                <a:lnTo>
                  <a:pt x="55" y="17"/>
                </a:lnTo>
                <a:lnTo>
                  <a:pt x="52" y="17"/>
                </a:lnTo>
                <a:lnTo>
                  <a:pt x="52" y="17"/>
                </a:lnTo>
                <a:lnTo>
                  <a:pt x="49" y="17"/>
                </a:lnTo>
                <a:lnTo>
                  <a:pt x="46" y="14"/>
                </a:lnTo>
                <a:lnTo>
                  <a:pt x="45" y="11"/>
                </a:lnTo>
                <a:lnTo>
                  <a:pt x="43" y="8"/>
                </a:lnTo>
                <a:lnTo>
                  <a:pt x="45" y="6"/>
                </a:lnTo>
                <a:lnTo>
                  <a:pt x="46" y="3"/>
                </a:lnTo>
                <a:lnTo>
                  <a:pt x="49" y="0"/>
                </a:lnTo>
                <a:lnTo>
                  <a:pt x="51" y="0"/>
                </a:lnTo>
                <a:lnTo>
                  <a:pt x="52" y="0"/>
                </a:lnTo>
                <a:lnTo>
                  <a:pt x="52" y="0"/>
                </a:lnTo>
                <a:close/>
                <a:moveTo>
                  <a:pt x="104" y="0"/>
                </a:moveTo>
                <a:lnTo>
                  <a:pt x="104" y="0"/>
                </a:lnTo>
                <a:lnTo>
                  <a:pt x="105" y="0"/>
                </a:lnTo>
                <a:lnTo>
                  <a:pt x="107" y="0"/>
                </a:lnTo>
                <a:lnTo>
                  <a:pt x="110" y="3"/>
                </a:lnTo>
                <a:lnTo>
                  <a:pt x="113" y="6"/>
                </a:lnTo>
                <a:lnTo>
                  <a:pt x="113" y="7"/>
                </a:lnTo>
                <a:lnTo>
                  <a:pt x="113" y="8"/>
                </a:lnTo>
                <a:lnTo>
                  <a:pt x="113" y="10"/>
                </a:lnTo>
                <a:lnTo>
                  <a:pt x="113" y="11"/>
                </a:lnTo>
                <a:lnTo>
                  <a:pt x="110" y="14"/>
                </a:lnTo>
                <a:lnTo>
                  <a:pt x="107" y="17"/>
                </a:lnTo>
                <a:lnTo>
                  <a:pt x="104" y="17"/>
                </a:lnTo>
                <a:lnTo>
                  <a:pt x="104" y="17"/>
                </a:lnTo>
                <a:lnTo>
                  <a:pt x="101" y="17"/>
                </a:lnTo>
                <a:lnTo>
                  <a:pt x="98" y="14"/>
                </a:lnTo>
                <a:lnTo>
                  <a:pt x="97" y="11"/>
                </a:lnTo>
                <a:lnTo>
                  <a:pt x="95" y="8"/>
                </a:lnTo>
                <a:lnTo>
                  <a:pt x="97" y="6"/>
                </a:lnTo>
                <a:lnTo>
                  <a:pt x="98" y="3"/>
                </a:lnTo>
                <a:lnTo>
                  <a:pt x="101" y="0"/>
                </a:lnTo>
                <a:lnTo>
                  <a:pt x="103" y="0"/>
                </a:lnTo>
                <a:lnTo>
                  <a:pt x="104" y="0"/>
                </a:lnTo>
                <a:lnTo>
                  <a:pt x="104" y="0"/>
                </a:lnTo>
                <a:close/>
                <a:moveTo>
                  <a:pt x="156" y="0"/>
                </a:moveTo>
                <a:lnTo>
                  <a:pt x="156" y="0"/>
                </a:lnTo>
                <a:lnTo>
                  <a:pt x="157" y="0"/>
                </a:lnTo>
                <a:lnTo>
                  <a:pt x="159" y="0"/>
                </a:lnTo>
                <a:lnTo>
                  <a:pt x="162" y="3"/>
                </a:lnTo>
                <a:lnTo>
                  <a:pt x="165" y="6"/>
                </a:lnTo>
                <a:lnTo>
                  <a:pt x="165" y="7"/>
                </a:lnTo>
                <a:lnTo>
                  <a:pt x="165" y="8"/>
                </a:lnTo>
                <a:lnTo>
                  <a:pt x="165" y="10"/>
                </a:lnTo>
                <a:lnTo>
                  <a:pt x="165" y="11"/>
                </a:lnTo>
                <a:lnTo>
                  <a:pt x="162" y="14"/>
                </a:lnTo>
                <a:lnTo>
                  <a:pt x="159" y="17"/>
                </a:lnTo>
                <a:lnTo>
                  <a:pt x="156" y="17"/>
                </a:lnTo>
                <a:lnTo>
                  <a:pt x="156" y="17"/>
                </a:lnTo>
                <a:lnTo>
                  <a:pt x="153" y="17"/>
                </a:lnTo>
                <a:lnTo>
                  <a:pt x="150" y="14"/>
                </a:lnTo>
                <a:lnTo>
                  <a:pt x="149" y="11"/>
                </a:lnTo>
                <a:lnTo>
                  <a:pt x="147" y="8"/>
                </a:lnTo>
                <a:lnTo>
                  <a:pt x="149" y="6"/>
                </a:lnTo>
                <a:lnTo>
                  <a:pt x="150" y="3"/>
                </a:lnTo>
                <a:lnTo>
                  <a:pt x="153" y="0"/>
                </a:lnTo>
                <a:lnTo>
                  <a:pt x="155" y="0"/>
                </a:lnTo>
                <a:lnTo>
                  <a:pt x="156" y="0"/>
                </a:lnTo>
                <a:lnTo>
                  <a:pt x="156" y="0"/>
                </a:lnTo>
                <a:close/>
                <a:moveTo>
                  <a:pt x="208" y="0"/>
                </a:moveTo>
                <a:lnTo>
                  <a:pt x="208" y="0"/>
                </a:lnTo>
                <a:lnTo>
                  <a:pt x="209" y="0"/>
                </a:lnTo>
                <a:lnTo>
                  <a:pt x="211" y="0"/>
                </a:lnTo>
                <a:lnTo>
                  <a:pt x="214" y="3"/>
                </a:lnTo>
                <a:lnTo>
                  <a:pt x="217" y="6"/>
                </a:lnTo>
                <a:lnTo>
                  <a:pt x="217" y="7"/>
                </a:lnTo>
                <a:lnTo>
                  <a:pt x="217" y="8"/>
                </a:lnTo>
                <a:lnTo>
                  <a:pt x="217" y="10"/>
                </a:lnTo>
                <a:lnTo>
                  <a:pt x="217" y="11"/>
                </a:lnTo>
                <a:lnTo>
                  <a:pt x="214" y="14"/>
                </a:lnTo>
                <a:lnTo>
                  <a:pt x="211" y="17"/>
                </a:lnTo>
                <a:lnTo>
                  <a:pt x="208" y="17"/>
                </a:lnTo>
                <a:lnTo>
                  <a:pt x="208" y="17"/>
                </a:lnTo>
                <a:lnTo>
                  <a:pt x="205" y="17"/>
                </a:lnTo>
                <a:lnTo>
                  <a:pt x="202" y="14"/>
                </a:lnTo>
                <a:lnTo>
                  <a:pt x="201" y="11"/>
                </a:lnTo>
                <a:lnTo>
                  <a:pt x="199" y="8"/>
                </a:lnTo>
                <a:lnTo>
                  <a:pt x="201" y="6"/>
                </a:lnTo>
                <a:lnTo>
                  <a:pt x="202" y="3"/>
                </a:lnTo>
                <a:lnTo>
                  <a:pt x="205" y="0"/>
                </a:lnTo>
                <a:lnTo>
                  <a:pt x="206" y="0"/>
                </a:lnTo>
                <a:lnTo>
                  <a:pt x="208" y="0"/>
                </a:lnTo>
                <a:lnTo>
                  <a:pt x="208" y="0"/>
                </a:lnTo>
                <a:close/>
                <a:moveTo>
                  <a:pt x="260" y="0"/>
                </a:moveTo>
                <a:lnTo>
                  <a:pt x="260" y="0"/>
                </a:lnTo>
                <a:lnTo>
                  <a:pt x="261" y="0"/>
                </a:lnTo>
                <a:lnTo>
                  <a:pt x="263" y="0"/>
                </a:lnTo>
                <a:lnTo>
                  <a:pt x="266" y="3"/>
                </a:lnTo>
                <a:lnTo>
                  <a:pt x="269" y="6"/>
                </a:lnTo>
                <a:lnTo>
                  <a:pt x="269" y="8"/>
                </a:lnTo>
                <a:lnTo>
                  <a:pt x="269" y="11"/>
                </a:lnTo>
                <a:lnTo>
                  <a:pt x="266" y="14"/>
                </a:lnTo>
                <a:lnTo>
                  <a:pt x="263" y="17"/>
                </a:lnTo>
                <a:lnTo>
                  <a:pt x="260" y="17"/>
                </a:lnTo>
                <a:lnTo>
                  <a:pt x="260" y="17"/>
                </a:lnTo>
                <a:lnTo>
                  <a:pt x="257" y="17"/>
                </a:lnTo>
                <a:lnTo>
                  <a:pt x="254" y="14"/>
                </a:lnTo>
                <a:lnTo>
                  <a:pt x="253" y="11"/>
                </a:lnTo>
                <a:lnTo>
                  <a:pt x="251" y="8"/>
                </a:lnTo>
                <a:lnTo>
                  <a:pt x="253" y="6"/>
                </a:lnTo>
                <a:lnTo>
                  <a:pt x="254" y="3"/>
                </a:lnTo>
                <a:lnTo>
                  <a:pt x="257" y="0"/>
                </a:lnTo>
                <a:lnTo>
                  <a:pt x="258" y="0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312" y="0"/>
                </a:moveTo>
                <a:lnTo>
                  <a:pt x="312" y="0"/>
                </a:lnTo>
                <a:lnTo>
                  <a:pt x="313" y="0"/>
                </a:lnTo>
                <a:lnTo>
                  <a:pt x="315" y="0"/>
                </a:lnTo>
                <a:lnTo>
                  <a:pt x="318" y="3"/>
                </a:lnTo>
                <a:lnTo>
                  <a:pt x="321" y="6"/>
                </a:lnTo>
                <a:lnTo>
                  <a:pt x="321" y="8"/>
                </a:lnTo>
                <a:lnTo>
                  <a:pt x="321" y="11"/>
                </a:lnTo>
                <a:lnTo>
                  <a:pt x="318" y="14"/>
                </a:lnTo>
                <a:lnTo>
                  <a:pt x="315" y="17"/>
                </a:lnTo>
                <a:lnTo>
                  <a:pt x="312" y="17"/>
                </a:lnTo>
                <a:lnTo>
                  <a:pt x="312" y="17"/>
                </a:lnTo>
                <a:lnTo>
                  <a:pt x="309" y="17"/>
                </a:lnTo>
                <a:lnTo>
                  <a:pt x="306" y="14"/>
                </a:lnTo>
                <a:lnTo>
                  <a:pt x="305" y="11"/>
                </a:lnTo>
                <a:lnTo>
                  <a:pt x="303" y="10"/>
                </a:lnTo>
                <a:lnTo>
                  <a:pt x="303" y="8"/>
                </a:lnTo>
                <a:lnTo>
                  <a:pt x="303" y="7"/>
                </a:lnTo>
                <a:lnTo>
                  <a:pt x="305" y="6"/>
                </a:lnTo>
                <a:lnTo>
                  <a:pt x="306" y="3"/>
                </a:lnTo>
                <a:lnTo>
                  <a:pt x="309" y="0"/>
                </a:lnTo>
                <a:lnTo>
                  <a:pt x="310" y="0"/>
                </a:lnTo>
                <a:lnTo>
                  <a:pt x="312" y="0"/>
                </a:lnTo>
                <a:lnTo>
                  <a:pt x="312" y="0"/>
                </a:lnTo>
                <a:close/>
                <a:moveTo>
                  <a:pt x="364" y="0"/>
                </a:moveTo>
                <a:lnTo>
                  <a:pt x="364" y="0"/>
                </a:lnTo>
                <a:lnTo>
                  <a:pt x="365" y="0"/>
                </a:lnTo>
                <a:lnTo>
                  <a:pt x="367" y="0"/>
                </a:lnTo>
                <a:lnTo>
                  <a:pt x="370" y="3"/>
                </a:lnTo>
                <a:lnTo>
                  <a:pt x="373" y="6"/>
                </a:lnTo>
                <a:lnTo>
                  <a:pt x="373" y="8"/>
                </a:lnTo>
                <a:lnTo>
                  <a:pt x="373" y="11"/>
                </a:lnTo>
                <a:lnTo>
                  <a:pt x="370" y="14"/>
                </a:lnTo>
                <a:lnTo>
                  <a:pt x="367" y="17"/>
                </a:lnTo>
                <a:lnTo>
                  <a:pt x="364" y="17"/>
                </a:lnTo>
                <a:lnTo>
                  <a:pt x="364" y="17"/>
                </a:lnTo>
                <a:lnTo>
                  <a:pt x="361" y="17"/>
                </a:lnTo>
                <a:lnTo>
                  <a:pt x="358" y="14"/>
                </a:lnTo>
                <a:lnTo>
                  <a:pt x="357" y="11"/>
                </a:lnTo>
                <a:lnTo>
                  <a:pt x="355" y="10"/>
                </a:lnTo>
                <a:lnTo>
                  <a:pt x="355" y="8"/>
                </a:lnTo>
                <a:lnTo>
                  <a:pt x="355" y="7"/>
                </a:lnTo>
                <a:lnTo>
                  <a:pt x="357" y="6"/>
                </a:lnTo>
                <a:lnTo>
                  <a:pt x="358" y="3"/>
                </a:lnTo>
                <a:lnTo>
                  <a:pt x="361" y="0"/>
                </a:lnTo>
                <a:lnTo>
                  <a:pt x="362" y="0"/>
                </a:lnTo>
                <a:lnTo>
                  <a:pt x="364" y="0"/>
                </a:lnTo>
                <a:lnTo>
                  <a:pt x="364" y="0"/>
                </a:lnTo>
                <a:close/>
                <a:moveTo>
                  <a:pt x="416" y="0"/>
                </a:moveTo>
                <a:lnTo>
                  <a:pt x="416" y="0"/>
                </a:lnTo>
                <a:lnTo>
                  <a:pt x="417" y="0"/>
                </a:lnTo>
                <a:lnTo>
                  <a:pt x="419" y="0"/>
                </a:lnTo>
                <a:lnTo>
                  <a:pt x="422" y="3"/>
                </a:lnTo>
                <a:lnTo>
                  <a:pt x="424" y="6"/>
                </a:lnTo>
                <a:lnTo>
                  <a:pt x="424" y="8"/>
                </a:lnTo>
                <a:lnTo>
                  <a:pt x="424" y="11"/>
                </a:lnTo>
                <a:lnTo>
                  <a:pt x="422" y="14"/>
                </a:lnTo>
                <a:lnTo>
                  <a:pt x="419" y="17"/>
                </a:lnTo>
                <a:lnTo>
                  <a:pt x="416" y="17"/>
                </a:lnTo>
                <a:lnTo>
                  <a:pt x="416" y="17"/>
                </a:lnTo>
                <a:lnTo>
                  <a:pt x="413" y="17"/>
                </a:lnTo>
                <a:lnTo>
                  <a:pt x="410" y="14"/>
                </a:lnTo>
                <a:lnTo>
                  <a:pt x="409" y="11"/>
                </a:lnTo>
                <a:lnTo>
                  <a:pt x="407" y="10"/>
                </a:lnTo>
                <a:lnTo>
                  <a:pt x="407" y="8"/>
                </a:lnTo>
                <a:lnTo>
                  <a:pt x="407" y="7"/>
                </a:lnTo>
                <a:lnTo>
                  <a:pt x="409" y="6"/>
                </a:lnTo>
                <a:lnTo>
                  <a:pt x="410" y="3"/>
                </a:lnTo>
                <a:lnTo>
                  <a:pt x="413" y="0"/>
                </a:lnTo>
                <a:lnTo>
                  <a:pt x="414" y="0"/>
                </a:lnTo>
                <a:lnTo>
                  <a:pt x="416" y="0"/>
                </a:lnTo>
                <a:lnTo>
                  <a:pt x="416" y="0"/>
                </a:lnTo>
                <a:close/>
                <a:moveTo>
                  <a:pt x="468" y="0"/>
                </a:moveTo>
                <a:lnTo>
                  <a:pt x="468" y="0"/>
                </a:lnTo>
                <a:lnTo>
                  <a:pt x="469" y="0"/>
                </a:lnTo>
                <a:lnTo>
                  <a:pt x="471" y="0"/>
                </a:lnTo>
                <a:lnTo>
                  <a:pt x="474" y="3"/>
                </a:lnTo>
                <a:lnTo>
                  <a:pt x="476" y="6"/>
                </a:lnTo>
                <a:lnTo>
                  <a:pt x="476" y="8"/>
                </a:lnTo>
                <a:lnTo>
                  <a:pt x="476" y="11"/>
                </a:lnTo>
                <a:lnTo>
                  <a:pt x="474" y="14"/>
                </a:lnTo>
                <a:lnTo>
                  <a:pt x="471" y="17"/>
                </a:lnTo>
                <a:lnTo>
                  <a:pt x="468" y="17"/>
                </a:lnTo>
                <a:lnTo>
                  <a:pt x="468" y="17"/>
                </a:lnTo>
                <a:lnTo>
                  <a:pt x="465" y="17"/>
                </a:lnTo>
                <a:lnTo>
                  <a:pt x="462" y="14"/>
                </a:lnTo>
                <a:lnTo>
                  <a:pt x="461" y="11"/>
                </a:lnTo>
                <a:lnTo>
                  <a:pt x="459" y="10"/>
                </a:lnTo>
                <a:lnTo>
                  <a:pt x="459" y="8"/>
                </a:lnTo>
                <a:lnTo>
                  <a:pt x="459" y="7"/>
                </a:lnTo>
                <a:lnTo>
                  <a:pt x="461" y="6"/>
                </a:lnTo>
                <a:lnTo>
                  <a:pt x="462" y="3"/>
                </a:lnTo>
                <a:lnTo>
                  <a:pt x="465" y="0"/>
                </a:lnTo>
                <a:lnTo>
                  <a:pt x="466" y="0"/>
                </a:lnTo>
                <a:lnTo>
                  <a:pt x="468" y="0"/>
                </a:lnTo>
                <a:lnTo>
                  <a:pt x="468" y="0"/>
                </a:lnTo>
                <a:close/>
                <a:moveTo>
                  <a:pt x="520" y="0"/>
                </a:moveTo>
                <a:lnTo>
                  <a:pt x="520" y="0"/>
                </a:lnTo>
                <a:lnTo>
                  <a:pt x="521" y="0"/>
                </a:lnTo>
                <a:lnTo>
                  <a:pt x="524" y="0"/>
                </a:lnTo>
                <a:lnTo>
                  <a:pt x="526" y="3"/>
                </a:lnTo>
                <a:lnTo>
                  <a:pt x="528" y="6"/>
                </a:lnTo>
                <a:lnTo>
                  <a:pt x="528" y="7"/>
                </a:lnTo>
                <a:lnTo>
                  <a:pt x="528" y="8"/>
                </a:lnTo>
                <a:lnTo>
                  <a:pt x="528" y="10"/>
                </a:lnTo>
                <a:lnTo>
                  <a:pt x="528" y="11"/>
                </a:lnTo>
                <a:lnTo>
                  <a:pt x="526" y="14"/>
                </a:lnTo>
                <a:lnTo>
                  <a:pt x="524" y="17"/>
                </a:lnTo>
                <a:lnTo>
                  <a:pt x="520" y="17"/>
                </a:lnTo>
                <a:lnTo>
                  <a:pt x="520" y="17"/>
                </a:lnTo>
                <a:lnTo>
                  <a:pt x="517" y="17"/>
                </a:lnTo>
                <a:lnTo>
                  <a:pt x="514" y="14"/>
                </a:lnTo>
                <a:lnTo>
                  <a:pt x="513" y="11"/>
                </a:lnTo>
                <a:lnTo>
                  <a:pt x="511" y="10"/>
                </a:lnTo>
                <a:lnTo>
                  <a:pt x="511" y="8"/>
                </a:lnTo>
                <a:lnTo>
                  <a:pt x="511" y="7"/>
                </a:lnTo>
                <a:lnTo>
                  <a:pt x="513" y="6"/>
                </a:lnTo>
                <a:lnTo>
                  <a:pt x="514" y="3"/>
                </a:lnTo>
                <a:lnTo>
                  <a:pt x="517" y="0"/>
                </a:lnTo>
                <a:lnTo>
                  <a:pt x="518" y="0"/>
                </a:lnTo>
                <a:lnTo>
                  <a:pt x="520" y="0"/>
                </a:lnTo>
                <a:lnTo>
                  <a:pt x="520" y="0"/>
                </a:lnTo>
                <a:close/>
                <a:moveTo>
                  <a:pt x="572" y="0"/>
                </a:moveTo>
                <a:lnTo>
                  <a:pt x="572" y="0"/>
                </a:lnTo>
                <a:lnTo>
                  <a:pt x="573" y="0"/>
                </a:lnTo>
                <a:lnTo>
                  <a:pt x="576" y="0"/>
                </a:lnTo>
                <a:lnTo>
                  <a:pt x="578" y="3"/>
                </a:lnTo>
                <a:lnTo>
                  <a:pt x="580" y="6"/>
                </a:lnTo>
                <a:lnTo>
                  <a:pt x="580" y="7"/>
                </a:lnTo>
                <a:lnTo>
                  <a:pt x="580" y="8"/>
                </a:lnTo>
                <a:lnTo>
                  <a:pt x="580" y="10"/>
                </a:lnTo>
                <a:lnTo>
                  <a:pt x="580" y="11"/>
                </a:lnTo>
                <a:lnTo>
                  <a:pt x="578" y="14"/>
                </a:lnTo>
                <a:lnTo>
                  <a:pt x="576" y="17"/>
                </a:lnTo>
                <a:lnTo>
                  <a:pt x="572" y="17"/>
                </a:lnTo>
                <a:lnTo>
                  <a:pt x="572" y="17"/>
                </a:lnTo>
                <a:lnTo>
                  <a:pt x="569" y="17"/>
                </a:lnTo>
                <a:lnTo>
                  <a:pt x="566" y="14"/>
                </a:lnTo>
                <a:lnTo>
                  <a:pt x="565" y="11"/>
                </a:lnTo>
                <a:lnTo>
                  <a:pt x="563" y="8"/>
                </a:lnTo>
                <a:lnTo>
                  <a:pt x="565" y="6"/>
                </a:lnTo>
                <a:lnTo>
                  <a:pt x="566" y="3"/>
                </a:lnTo>
                <a:lnTo>
                  <a:pt x="569" y="0"/>
                </a:lnTo>
                <a:lnTo>
                  <a:pt x="570" y="0"/>
                </a:lnTo>
                <a:lnTo>
                  <a:pt x="572" y="0"/>
                </a:lnTo>
                <a:lnTo>
                  <a:pt x="572" y="0"/>
                </a:lnTo>
                <a:close/>
                <a:moveTo>
                  <a:pt x="624" y="0"/>
                </a:moveTo>
                <a:lnTo>
                  <a:pt x="624" y="0"/>
                </a:lnTo>
                <a:lnTo>
                  <a:pt x="625" y="0"/>
                </a:lnTo>
                <a:lnTo>
                  <a:pt x="628" y="0"/>
                </a:lnTo>
                <a:lnTo>
                  <a:pt x="630" y="3"/>
                </a:lnTo>
                <a:lnTo>
                  <a:pt x="632" y="6"/>
                </a:lnTo>
                <a:lnTo>
                  <a:pt x="632" y="7"/>
                </a:lnTo>
                <a:lnTo>
                  <a:pt x="632" y="8"/>
                </a:lnTo>
                <a:lnTo>
                  <a:pt x="632" y="10"/>
                </a:lnTo>
                <a:lnTo>
                  <a:pt x="632" y="11"/>
                </a:lnTo>
                <a:lnTo>
                  <a:pt x="630" y="14"/>
                </a:lnTo>
                <a:lnTo>
                  <a:pt x="628" y="17"/>
                </a:lnTo>
                <a:lnTo>
                  <a:pt x="624" y="17"/>
                </a:lnTo>
                <a:lnTo>
                  <a:pt x="624" y="17"/>
                </a:lnTo>
                <a:lnTo>
                  <a:pt x="621" y="17"/>
                </a:lnTo>
                <a:lnTo>
                  <a:pt x="618" y="14"/>
                </a:lnTo>
                <a:lnTo>
                  <a:pt x="617" y="11"/>
                </a:lnTo>
                <a:lnTo>
                  <a:pt x="615" y="8"/>
                </a:lnTo>
                <a:lnTo>
                  <a:pt x="617" y="6"/>
                </a:lnTo>
                <a:lnTo>
                  <a:pt x="618" y="3"/>
                </a:lnTo>
                <a:lnTo>
                  <a:pt x="621" y="0"/>
                </a:lnTo>
                <a:lnTo>
                  <a:pt x="622" y="0"/>
                </a:lnTo>
                <a:lnTo>
                  <a:pt x="624" y="0"/>
                </a:lnTo>
                <a:lnTo>
                  <a:pt x="624" y="0"/>
                </a:lnTo>
                <a:close/>
                <a:moveTo>
                  <a:pt x="676" y="0"/>
                </a:moveTo>
                <a:lnTo>
                  <a:pt x="676" y="0"/>
                </a:lnTo>
                <a:lnTo>
                  <a:pt x="677" y="0"/>
                </a:lnTo>
                <a:lnTo>
                  <a:pt x="680" y="0"/>
                </a:lnTo>
                <a:lnTo>
                  <a:pt x="681" y="3"/>
                </a:lnTo>
                <a:lnTo>
                  <a:pt x="684" y="6"/>
                </a:lnTo>
                <a:lnTo>
                  <a:pt x="684" y="7"/>
                </a:lnTo>
                <a:lnTo>
                  <a:pt x="684" y="8"/>
                </a:lnTo>
                <a:lnTo>
                  <a:pt x="684" y="10"/>
                </a:lnTo>
                <a:lnTo>
                  <a:pt x="684" y="11"/>
                </a:lnTo>
                <a:lnTo>
                  <a:pt x="681" y="14"/>
                </a:lnTo>
                <a:lnTo>
                  <a:pt x="680" y="17"/>
                </a:lnTo>
                <a:lnTo>
                  <a:pt x="676" y="17"/>
                </a:lnTo>
                <a:lnTo>
                  <a:pt x="676" y="17"/>
                </a:lnTo>
                <a:lnTo>
                  <a:pt x="673" y="17"/>
                </a:lnTo>
                <a:lnTo>
                  <a:pt x="670" y="14"/>
                </a:lnTo>
                <a:lnTo>
                  <a:pt x="668" y="11"/>
                </a:lnTo>
                <a:lnTo>
                  <a:pt x="667" y="8"/>
                </a:lnTo>
                <a:lnTo>
                  <a:pt x="668" y="6"/>
                </a:lnTo>
                <a:lnTo>
                  <a:pt x="670" y="3"/>
                </a:lnTo>
                <a:lnTo>
                  <a:pt x="673" y="0"/>
                </a:lnTo>
                <a:lnTo>
                  <a:pt x="674" y="0"/>
                </a:lnTo>
                <a:lnTo>
                  <a:pt x="676" y="0"/>
                </a:lnTo>
                <a:lnTo>
                  <a:pt x="676" y="0"/>
                </a:lnTo>
                <a:close/>
                <a:moveTo>
                  <a:pt x="728" y="0"/>
                </a:moveTo>
                <a:lnTo>
                  <a:pt x="728" y="0"/>
                </a:lnTo>
                <a:lnTo>
                  <a:pt x="729" y="0"/>
                </a:lnTo>
                <a:lnTo>
                  <a:pt x="732" y="0"/>
                </a:lnTo>
                <a:lnTo>
                  <a:pt x="733" y="3"/>
                </a:lnTo>
                <a:lnTo>
                  <a:pt x="736" y="6"/>
                </a:lnTo>
                <a:lnTo>
                  <a:pt x="736" y="7"/>
                </a:lnTo>
                <a:lnTo>
                  <a:pt x="736" y="8"/>
                </a:lnTo>
                <a:lnTo>
                  <a:pt x="736" y="10"/>
                </a:lnTo>
                <a:lnTo>
                  <a:pt x="736" y="11"/>
                </a:lnTo>
                <a:lnTo>
                  <a:pt x="733" y="14"/>
                </a:lnTo>
                <a:lnTo>
                  <a:pt x="732" y="17"/>
                </a:lnTo>
                <a:lnTo>
                  <a:pt x="728" y="17"/>
                </a:lnTo>
                <a:lnTo>
                  <a:pt x="728" y="17"/>
                </a:lnTo>
                <a:lnTo>
                  <a:pt x="725" y="17"/>
                </a:lnTo>
                <a:lnTo>
                  <a:pt x="722" y="14"/>
                </a:lnTo>
                <a:lnTo>
                  <a:pt x="720" y="11"/>
                </a:lnTo>
                <a:lnTo>
                  <a:pt x="719" y="8"/>
                </a:lnTo>
                <a:lnTo>
                  <a:pt x="720" y="6"/>
                </a:lnTo>
                <a:lnTo>
                  <a:pt x="722" y="3"/>
                </a:lnTo>
                <a:lnTo>
                  <a:pt x="725" y="0"/>
                </a:lnTo>
                <a:lnTo>
                  <a:pt x="726" y="0"/>
                </a:lnTo>
                <a:lnTo>
                  <a:pt x="728" y="0"/>
                </a:lnTo>
                <a:lnTo>
                  <a:pt x="728" y="0"/>
                </a:lnTo>
                <a:close/>
                <a:moveTo>
                  <a:pt x="780" y="0"/>
                </a:moveTo>
                <a:lnTo>
                  <a:pt x="780" y="0"/>
                </a:lnTo>
                <a:lnTo>
                  <a:pt x="781" y="0"/>
                </a:lnTo>
                <a:lnTo>
                  <a:pt x="784" y="0"/>
                </a:lnTo>
                <a:lnTo>
                  <a:pt x="787" y="3"/>
                </a:lnTo>
                <a:lnTo>
                  <a:pt x="788" y="6"/>
                </a:lnTo>
                <a:lnTo>
                  <a:pt x="788" y="8"/>
                </a:lnTo>
                <a:lnTo>
                  <a:pt x="788" y="11"/>
                </a:lnTo>
                <a:lnTo>
                  <a:pt x="787" y="14"/>
                </a:lnTo>
                <a:lnTo>
                  <a:pt x="784" y="17"/>
                </a:lnTo>
                <a:lnTo>
                  <a:pt x="780" y="17"/>
                </a:lnTo>
                <a:lnTo>
                  <a:pt x="780" y="17"/>
                </a:lnTo>
                <a:lnTo>
                  <a:pt x="777" y="17"/>
                </a:lnTo>
                <a:lnTo>
                  <a:pt x="774" y="14"/>
                </a:lnTo>
                <a:lnTo>
                  <a:pt x="772" y="11"/>
                </a:lnTo>
                <a:lnTo>
                  <a:pt x="771" y="8"/>
                </a:lnTo>
                <a:lnTo>
                  <a:pt x="772" y="6"/>
                </a:lnTo>
                <a:lnTo>
                  <a:pt x="774" y="3"/>
                </a:lnTo>
                <a:lnTo>
                  <a:pt x="777" y="0"/>
                </a:lnTo>
                <a:lnTo>
                  <a:pt x="778" y="0"/>
                </a:lnTo>
                <a:lnTo>
                  <a:pt x="780" y="0"/>
                </a:lnTo>
                <a:lnTo>
                  <a:pt x="780" y="0"/>
                </a:lnTo>
                <a:close/>
                <a:moveTo>
                  <a:pt x="832" y="0"/>
                </a:moveTo>
                <a:lnTo>
                  <a:pt x="832" y="0"/>
                </a:lnTo>
                <a:lnTo>
                  <a:pt x="833" y="0"/>
                </a:lnTo>
                <a:lnTo>
                  <a:pt x="836" y="0"/>
                </a:lnTo>
                <a:lnTo>
                  <a:pt x="839" y="3"/>
                </a:lnTo>
                <a:lnTo>
                  <a:pt x="840" y="6"/>
                </a:lnTo>
                <a:lnTo>
                  <a:pt x="840" y="8"/>
                </a:lnTo>
                <a:lnTo>
                  <a:pt x="840" y="11"/>
                </a:lnTo>
                <a:lnTo>
                  <a:pt x="839" y="14"/>
                </a:lnTo>
                <a:lnTo>
                  <a:pt x="836" y="17"/>
                </a:lnTo>
                <a:lnTo>
                  <a:pt x="832" y="17"/>
                </a:lnTo>
                <a:lnTo>
                  <a:pt x="832" y="17"/>
                </a:lnTo>
                <a:lnTo>
                  <a:pt x="829" y="17"/>
                </a:lnTo>
                <a:lnTo>
                  <a:pt x="826" y="14"/>
                </a:lnTo>
                <a:lnTo>
                  <a:pt x="824" y="11"/>
                </a:lnTo>
                <a:lnTo>
                  <a:pt x="823" y="10"/>
                </a:lnTo>
                <a:lnTo>
                  <a:pt x="823" y="8"/>
                </a:lnTo>
                <a:lnTo>
                  <a:pt x="823" y="7"/>
                </a:lnTo>
                <a:lnTo>
                  <a:pt x="824" y="6"/>
                </a:lnTo>
                <a:lnTo>
                  <a:pt x="826" y="3"/>
                </a:lnTo>
                <a:lnTo>
                  <a:pt x="829" y="0"/>
                </a:lnTo>
                <a:lnTo>
                  <a:pt x="830" y="0"/>
                </a:lnTo>
                <a:lnTo>
                  <a:pt x="832" y="0"/>
                </a:lnTo>
                <a:lnTo>
                  <a:pt x="832" y="0"/>
                </a:lnTo>
                <a:close/>
                <a:moveTo>
                  <a:pt x="884" y="0"/>
                </a:moveTo>
                <a:lnTo>
                  <a:pt x="884" y="0"/>
                </a:lnTo>
                <a:lnTo>
                  <a:pt x="885" y="0"/>
                </a:lnTo>
                <a:lnTo>
                  <a:pt x="888" y="0"/>
                </a:lnTo>
                <a:lnTo>
                  <a:pt x="891" y="3"/>
                </a:lnTo>
                <a:lnTo>
                  <a:pt x="892" y="6"/>
                </a:lnTo>
                <a:lnTo>
                  <a:pt x="892" y="8"/>
                </a:lnTo>
                <a:lnTo>
                  <a:pt x="892" y="11"/>
                </a:lnTo>
                <a:lnTo>
                  <a:pt x="891" y="14"/>
                </a:lnTo>
                <a:lnTo>
                  <a:pt x="888" y="17"/>
                </a:lnTo>
                <a:lnTo>
                  <a:pt x="884" y="17"/>
                </a:lnTo>
                <a:lnTo>
                  <a:pt x="884" y="17"/>
                </a:lnTo>
                <a:lnTo>
                  <a:pt x="881" y="17"/>
                </a:lnTo>
                <a:lnTo>
                  <a:pt x="878" y="14"/>
                </a:lnTo>
                <a:lnTo>
                  <a:pt x="876" y="11"/>
                </a:lnTo>
                <a:lnTo>
                  <a:pt x="875" y="10"/>
                </a:lnTo>
                <a:lnTo>
                  <a:pt x="875" y="8"/>
                </a:lnTo>
                <a:lnTo>
                  <a:pt x="875" y="7"/>
                </a:lnTo>
                <a:lnTo>
                  <a:pt x="876" y="6"/>
                </a:lnTo>
                <a:lnTo>
                  <a:pt x="878" y="3"/>
                </a:lnTo>
                <a:lnTo>
                  <a:pt x="881" y="0"/>
                </a:lnTo>
                <a:lnTo>
                  <a:pt x="882" y="0"/>
                </a:lnTo>
                <a:lnTo>
                  <a:pt x="884" y="0"/>
                </a:lnTo>
                <a:lnTo>
                  <a:pt x="884" y="0"/>
                </a:lnTo>
                <a:close/>
                <a:moveTo>
                  <a:pt x="936" y="0"/>
                </a:moveTo>
                <a:lnTo>
                  <a:pt x="936" y="0"/>
                </a:lnTo>
                <a:lnTo>
                  <a:pt x="937" y="0"/>
                </a:lnTo>
                <a:lnTo>
                  <a:pt x="940" y="0"/>
                </a:lnTo>
                <a:lnTo>
                  <a:pt x="943" y="3"/>
                </a:lnTo>
                <a:lnTo>
                  <a:pt x="944" y="6"/>
                </a:lnTo>
                <a:lnTo>
                  <a:pt x="944" y="8"/>
                </a:lnTo>
                <a:lnTo>
                  <a:pt x="944" y="11"/>
                </a:lnTo>
                <a:lnTo>
                  <a:pt x="943" y="14"/>
                </a:lnTo>
                <a:lnTo>
                  <a:pt x="940" y="17"/>
                </a:lnTo>
                <a:lnTo>
                  <a:pt x="936" y="17"/>
                </a:lnTo>
                <a:lnTo>
                  <a:pt x="936" y="17"/>
                </a:lnTo>
                <a:lnTo>
                  <a:pt x="933" y="17"/>
                </a:lnTo>
                <a:lnTo>
                  <a:pt x="930" y="14"/>
                </a:lnTo>
                <a:lnTo>
                  <a:pt x="928" y="11"/>
                </a:lnTo>
                <a:lnTo>
                  <a:pt x="927" y="10"/>
                </a:lnTo>
                <a:lnTo>
                  <a:pt x="927" y="8"/>
                </a:lnTo>
                <a:lnTo>
                  <a:pt x="927" y="7"/>
                </a:lnTo>
                <a:lnTo>
                  <a:pt x="928" y="6"/>
                </a:lnTo>
                <a:lnTo>
                  <a:pt x="930" y="3"/>
                </a:lnTo>
                <a:lnTo>
                  <a:pt x="933" y="0"/>
                </a:lnTo>
                <a:lnTo>
                  <a:pt x="934" y="0"/>
                </a:lnTo>
                <a:lnTo>
                  <a:pt x="936" y="0"/>
                </a:lnTo>
                <a:lnTo>
                  <a:pt x="936" y="0"/>
                </a:lnTo>
                <a:close/>
                <a:moveTo>
                  <a:pt x="988" y="0"/>
                </a:moveTo>
                <a:lnTo>
                  <a:pt x="988" y="0"/>
                </a:lnTo>
                <a:lnTo>
                  <a:pt x="989" y="0"/>
                </a:lnTo>
                <a:lnTo>
                  <a:pt x="992" y="0"/>
                </a:lnTo>
                <a:lnTo>
                  <a:pt x="995" y="3"/>
                </a:lnTo>
                <a:lnTo>
                  <a:pt x="996" y="6"/>
                </a:lnTo>
                <a:lnTo>
                  <a:pt x="996" y="8"/>
                </a:lnTo>
                <a:lnTo>
                  <a:pt x="996" y="11"/>
                </a:lnTo>
                <a:lnTo>
                  <a:pt x="995" y="14"/>
                </a:lnTo>
                <a:lnTo>
                  <a:pt x="992" y="17"/>
                </a:lnTo>
                <a:lnTo>
                  <a:pt x="988" y="17"/>
                </a:lnTo>
                <a:lnTo>
                  <a:pt x="988" y="17"/>
                </a:lnTo>
                <a:lnTo>
                  <a:pt x="985" y="17"/>
                </a:lnTo>
                <a:lnTo>
                  <a:pt x="982" y="14"/>
                </a:lnTo>
                <a:lnTo>
                  <a:pt x="980" y="11"/>
                </a:lnTo>
                <a:lnTo>
                  <a:pt x="979" y="10"/>
                </a:lnTo>
                <a:lnTo>
                  <a:pt x="979" y="8"/>
                </a:lnTo>
                <a:lnTo>
                  <a:pt x="979" y="7"/>
                </a:lnTo>
                <a:lnTo>
                  <a:pt x="980" y="6"/>
                </a:lnTo>
                <a:lnTo>
                  <a:pt x="982" y="3"/>
                </a:lnTo>
                <a:lnTo>
                  <a:pt x="985" y="0"/>
                </a:lnTo>
                <a:lnTo>
                  <a:pt x="986" y="0"/>
                </a:lnTo>
                <a:lnTo>
                  <a:pt x="988" y="0"/>
                </a:lnTo>
                <a:lnTo>
                  <a:pt x="988" y="0"/>
                </a:lnTo>
                <a:close/>
                <a:moveTo>
                  <a:pt x="1040" y="0"/>
                </a:moveTo>
                <a:lnTo>
                  <a:pt x="1040" y="0"/>
                </a:lnTo>
                <a:lnTo>
                  <a:pt x="1041" y="0"/>
                </a:lnTo>
                <a:lnTo>
                  <a:pt x="1044" y="0"/>
                </a:lnTo>
                <a:lnTo>
                  <a:pt x="1047" y="3"/>
                </a:lnTo>
                <a:lnTo>
                  <a:pt x="1048" y="6"/>
                </a:lnTo>
                <a:lnTo>
                  <a:pt x="1048" y="8"/>
                </a:lnTo>
                <a:lnTo>
                  <a:pt x="1048" y="11"/>
                </a:lnTo>
                <a:lnTo>
                  <a:pt x="1047" y="14"/>
                </a:lnTo>
                <a:lnTo>
                  <a:pt x="1044" y="17"/>
                </a:lnTo>
                <a:lnTo>
                  <a:pt x="1040" y="17"/>
                </a:lnTo>
                <a:lnTo>
                  <a:pt x="1040" y="17"/>
                </a:lnTo>
                <a:lnTo>
                  <a:pt x="1037" y="17"/>
                </a:lnTo>
                <a:lnTo>
                  <a:pt x="1034" y="14"/>
                </a:lnTo>
                <a:lnTo>
                  <a:pt x="1032" y="11"/>
                </a:lnTo>
                <a:lnTo>
                  <a:pt x="1031" y="10"/>
                </a:lnTo>
                <a:lnTo>
                  <a:pt x="1031" y="8"/>
                </a:lnTo>
                <a:lnTo>
                  <a:pt x="1031" y="7"/>
                </a:lnTo>
                <a:lnTo>
                  <a:pt x="1032" y="6"/>
                </a:lnTo>
                <a:lnTo>
                  <a:pt x="1034" y="3"/>
                </a:lnTo>
                <a:lnTo>
                  <a:pt x="1037" y="0"/>
                </a:lnTo>
                <a:lnTo>
                  <a:pt x="1038" y="0"/>
                </a:lnTo>
                <a:lnTo>
                  <a:pt x="1040" y="0"/>
                </a:lnTo>
                <a:lnTo>
                  <a:pt x="1040" y="0"/>
                </a:lnTo>
                <a:close/>
                <a:moveTo>
                  <a:pt x="1091" y="0"/>
                </a:moveTo>
                <a:lnTo>
                  <a:pt x="1091" y="0"/>
                </a:lnTo>
                <a:lnTo>
                  <a:pt x="1094" y="0"/>
                </a:lnTo>
                <a:lnTo>
                  <a:pt x="1096" y="0"/>
                </a:lnTo>
                <a:lnTo>
                  <a:pt x="1099" y="3"/>
                </a:lnTo>
                <a:lnTo>
                  <a:pt x="1100" y="6"/>
                </a:lnTo>
                <a:lnTo>
                  <a:pt x="1100" y="7"/>
                </a:lnTo>
                <a:lnTo>
                  <a:pt x="1100" y="8"/>
                </a:lnTo>
                <a:lnTo>
                  <a:pt x="1100" y="10"/>
                </a:lnTo>
                <a:lnTo>
                  <a:pt x="1100" y="11"/>
                </a:lnTo>
                <a:lnTo>
                  <a:pt x="1099" y="14"/>
                </a:lnTo>
                <a:lnTo>
                  <a:pt x="1096" y="17"/>
                </a:lnTo>
                <a:lnTo>
                  <a:pt x="1091" y="17"/>
                </a:lnTo>
                <a:lnTo>
                  <a:pt x="1091" y="17"/>
                </a:lnTo>
                <a:lnTo>
                  <a:pt x="1089" y="17"/>
                </a:lnTo>
                <a:lnTo>
                  <a:pt x="1086" y="14"/>
                </a:lnTo>
                <a:lnTo>
                  <a:pt x="1084" y="11"/>
                </a:lnTo>
                <a:lnTo>
                  <a:pt x="1083" y="10"/>
                </a:lnTo>
                <a:lnTo>
                  <a:pt x="1083" y="8"/>
                </a:lnTo>
                <a:lnTo>
                  <a:pt x="1083" y="7"/>
                </a:lnTo>
                <a:lnTo>
                  <a:pt x="1084" y="6"/>
                </a:lnTo>
                <a:lnTo>
                  <a:pt x="1086" y="3"/>
                </a:lnTo>
                <a:lnTo>
                  <a:pt x="1089" y="0"/>
                </a:lnTo>
                <a:lnTo>
                  <a:pt x="1090" y="0"/>
                </a:lnTo>
                <a:lnTo>
                  <a:pt x="1091" y="0"/>
                </a:lnTo>
                <a:lnTo>
                  <a:pt x="1091" y="0"/>
                </a:lnTo>
                <a:close/>
                <a:moveTo>
                  <a:pt x="1143" y="0"/>
                </a:moveTo>
                <a:lnTo>
                  <a:pt x="1143" y="0"/>
                </a:lnTo>
                <a:lnTo>
                  <a:pt x="1146" y="0"/>
                </a:lnTo>
                <a:lnTo>
                  <a:pt x="1148" y="0"/>
                </a:lnTo>
                <a:lnTo>
                  <a:pt x="1151" y="3"/>
                </a:lnTo>
                <a:lnTo>
                  <a:pt x="1152" y="6"/>
                </a:lnTo>
                <a:lnTo>
                  <a:pt x="1152" y="7"/>
                </a:lnTo>
                <a:lnTo>
                  <a:pt x="1152" y="8"/>
                </a:lnTo>
                <a:lnTo>
                  <a:pt x="1152" y="10"/>
                </a:lnTo>
                <a:lnTo>
                  <a:pt x="1152" y="11"/>
                </a:lnTo>
                <a:lnTo>
                  <a:pt x="1151" y="14"/>
                </a:lnTo>
                <a:lnTo>
                  <a:pt x="1148" y="17"/>
                </a:lnTo>
                <a:lnTo>
                  <a:pt x="1143" y="17"/>
                </a:lnTo>
                <a:lnTo>
                  <a:pt x="1143" y="17"/>
                </a:lnTo>
                <a:lnTo>
                  <a:pt x="1141" y="17"/>
                </a:lnTo>
                <a:lnTo>
                  <a:pt x="1138" y="14"/>
                </a:lnTo>
                <a:lnTo>
                  <a:pt x="1136" y="11"/>
                </a:lnTo>
                <a:lnTo>
                  <a:pt x="1135" y="8"/>
                </a:lnTo>
                <a:lnTo>
                  <a:pt x="1136" y="6"/>
                </a:lnTo>
                <a:lnTo>
                  <a:pt x="1138" y="3"/>
                </a:lnTo>
                <a:lnTo>
                  <a:pt x="1141" y="0"/>
                </a:lnTo>
                <a:lnTo>
                  <a:pt x="1142" y="0"/>
                </a:lnTo>
                <a:lnTo>
                  <a:pt x="1143" y="0"/>
                </a:lnTo>
                <a:lnTo>
                  <a:pt x="1143" y="0"/>
                </a:lnTo>
                <a:close/>
                <a:moveTo>
                  <a:pt x="1195" y="0"/>
                </a:moveTo>
                <a:lnTo>
                  <a:pt x="1195" y="0"/>
                </a:lnTo>
                <a:lnTo>
                  <a:pt x="1198" y="0"/>
                </a:lnTo>
                <a:lnTo>
                  <a:pt x="1200" y="0"/>
                </a:lnTo>
                <a:lnTo>
                  <a:pt x="1203" y="3"/>
                </a:lnTo>
                <a:lnTo>
                  <a:pt x="1204" y="6"/>
                </a:lnTo>
                <a:lnTo>
                  <a:pt x="1204" y="7"/>
                </a:lnTo>
                <a:lnTo>
                  <a:pt x="1204" y="8"/>
                </a:lnTo>
                <a:lnTo>
                  <a:pt x="1204" y="10"/>
                </a:lnTo>
                <a:lnTo>
                  <a:pt x="1204" y="11"/>
                </a:lnTo>
                <a:lnTo>
                  <a:pt x="1203" y="14"/>
                </a:lnTo>
                <a:lnTo>
                  <a:pt x="1200" y="17"/>
                </a:lnTo>
                <a:lnTo>
                  <a:pt x="1195" y="17"/>
                </a:lnTo>
                <a:lnTo>
                  <a:pt x="1195" y="17"/>
                </a:lnTo>
                <a:lnTo>
                  <a:pt x="1193" y="17"/>
                </a:lnTo>
                <a:lnTo>
                  <a:pt x="1190" y="14"/>
                </a:lnTo>
                <a:lnTo>
                  <a:pt x="1188" y="11"/>
                </a:lnTo>
                <a:lnTo>
                  <a:pt x="1187" y="8"/>
                </a:lnTo>
                <a:lnTo>
                  <a:pt x="1188" y="6"/>
                </a:lnTo>
                <a:lnTo>
                  <a:pt x="1190" y="3"/>
                </a:lnTo>
                <a:lnTo>
                  <a:pt x="1193" y="0"/>
                </a:lnTo>
                <a:lnTo>
                  <a:pt x="1194" y="0"/>
                </a:lnTo>
                <a:lnTo>
                  <a:pt x="1195" y="0"/>
                </a:lnTo>
                <a:lnTo>
                  <a:pt x="1195" y="0"/>
                </a:lnTo>
                <a:close/>
                <a:moveTo>
                  <a:pt x="1247" y="0"/>
                </a:moveTo>
                <a:lnTo>
                  <a:pt x="1247" y="0"/>
                </a:lnTo>
                <a:lnTo>
                  <a:pt x="1250" y="0"/>
                </a:lnTo>
                <a:lnTo>
                  <a:pt x="1252" y="0"/>
                </a:lnTo>
                <a:lnTo>
                  <a:pt x="1255" y="3"/>
                </a:lnTo>
                <a:lnTo>
                  <a:pt x="1256" y="6"/>
                </a:lnTo>
                <a:lnTo>
                  <a:pt x="1256" y="7"/>
                </a:lnTo>
                <a:lnTo>
                  <a:pt x="1256" y="8"/>
                </a:lnTo>
                <a:lnTo>
                  <a:pt x="1256" y="10"/>
                </a:lnTo>
                <a:lnTo>
                  <a:pt x="1256" y="11"/>
                </a:lnTo>
                <a:lnTo>
                  <a:pt x="1255" y="14"/>
                </a:lnTo>
                <a:lnTo>
                  <a:pt x="1252" y="17"/>
                </a:lnTo>
                <a:lnTo>
                  <a:pt x="1247" y="17"/>
                </a:lnTo>
                <a:lnTo>
                  <a:pt x="1247" y="17"/>
                </a:lnTo>
                <a:lnTo>
                  <a:pt x="1245" y="17"/>
                </a:lnTo>
                <a:lnTo>
                  <a:pt x="1242" y="14"/>
                </a:lnTo>
                <a:lnTo>
                  <a:pt x="1240" y="11"/>
                </a:lnTo>
                <a:lnTo>
                  <a:pt x="1239" y="8"/>
                </a:lnTo>
                <a:lnTo>
                  <a:pt x="1240" y="6"/>
                </a:lnTo>
                <a:lnTo>
                  <a:pt x="1242" y="3"/>
                </a:lnTo>
                <a:lnTo>
                  <a:pt x="1245" y="0"/>
                </a:lnTo>
                <a:lnTo>
                  <a:pt x="1246" y="0"/>
                </a:lnTo>
                <a:lnTo>
                  <a:pt x="1247" y="0"/>
                </a:lnTo>
                <a:lnTo>
                  <a:pt x="1247" y="0"/>
                </a:lnTo>
                <a:close/>
                <a:moveTo>
                  <a:pt x="1299" y="0"/>
                </a:moveTo>
                <a:lnTo>
                  <a:pt x="1299" y="0"/>
                </a:lnTo>
                <a:lnTo>
                  <a:pt x="1302" y="0"/>
                </a:lnTo>
                <a:lnTo>
                  <a:pt x="1304" y="0"/>
                </a:lnTo>
                <a:lnTo>
                  <a:pt x="1307" y="3"/>
                </a:lnTo>
                <a:lnTo>
                  <a:pt x="1308" y="6"/>
                </a:lnTo>
                <a:lnTo>
                  <a:pt x="1308" y="7"/>
                </a:lnTo>
                <a:lnTo>
                  <a:pt x="1308" y="8"/>
                </a:lnTo>
                <a:lnTo>
                  <a:pt x="1308" y="10"/>
                </a:lnTo>
                <a:lnTo>
                  <a:pt x="1308" y="11"/>
                </a:lnTo>
                <a:lnTo>
                  <a:pt x="1307" y="14"/>
                </a:lnTo>
                <a:lnTo>
                  <a:pt x="1304" y="17"/>
                </a:lnTo>
                <a:lnTo>
                  <a:pt x="1299" y="17"/>
                </a:lnTo>
                <a:lnTo>
                  <a:pt x="1299" y="17"/>
                </a:lnTo>
                <a:lnTo>
                  <a:pt x="1296" y="17"/>
                </a:lnTo>
                <a:lnTo>
                  <a:pt x="1294" y="14"/>
                </a:lnTo>
                <a:lnTo>
                  <a:pt x="1292" y="11"/>
                </a:lnTo>
                <a:lnTo>
                  <a:pt x="1291" y="8"/>
                </a:lnTo>
                <a:lnTo>
                  <a:pt x="1292" y="6"/>
                </a:lnTo>
                <a:lnTo>
                  <a:pt x="1294" y="3"/>
                </a:lnTo>
                <a:lnTo>
                  <a:pt x="1296" y="0"/>
                </a:lnTo>
                <a:lnTo>
                  <a:pt x="1298" y="0"/>
                </a:lnTo>
                <a:lnTo>
                  <a:pt x="1299" y="0"/>
                </a:lnTo>
                <a:lnTo>
                  <a:pt x="1299" y="0"/>
                </a:lnTo>
                <a:close/>
                <a:moveTo>
                  <a:pt x="1351" y="0"/>
                </a:moveTo>
                <a:lnTo>
                  <a:pt x="1351" y="0"/>
                </a:lnTo>
                <a:lnTo>
                  <a:pt x="1354" y="0"/>
                </a:lnTo>
                <a:lnTo>
                  <a:pt x="1356" y="0"/>
                </a:lnTo>
                <a:lnTo>
                  <a:pt x="1359" y="3"/>
                </a:lnTo>
                <a:lnTo>
                  <a:pt x="1360" y="6"/>
                </a:lnTo>
                <a:lnTo>
                  <a:pt x="1360" y="8"/>
                </a:lnTo>
                <a:lnTo>
                  <a:pt x="1360" y="11"/>
                </a:lnTo>
                <a:lnTo>
                  <a:pt x="1359" y="14"/>
                </a:lnTo>
                <a:lnTo>
                  <a:pt x="1356" y="17"/>
                </a:lnTo>
                <a:lnTo>
                  <a:pt x="1351" y="17"/>
                </a:lnTo>
                <a:lnTo>
                  <a:pt x="1351" y="17"/>
                </a:lnTo>
                <a:lnTo>
                  <a:pt x="1348" y="17"/>
                </a:lnTo>
                <a:lnTo>
                  <a:pt x="1346" y="14"/>
                </a:lnTo>
                <a:lnTo>
                  <a:pt x="1344" y="11"/>
                </a:lnTo>
                <a:lnTo>
                  <a:pt x="1343" y="8"/>
                </a:lnTo>
                <a:lnTo>
                  <a:pt x="1344" y="6"/>
                </a:lnTo>
                <a:lnTo>
                  <a:pt x="1346" y="3"/>
                </a:lnTo>
                <a:lnTo>
                  <a:pt x="1348" y="0"/>
                </a:lnTo>
                <a:lnTo>
                  <a:pt x="1350" y="0"/>
                </a:lnTo>
                <a:lnTo>
                  <a:pt x="1351" y="0"/>
                </a:lnTo>
                <a:lnTo>
                  <a:pt x="1351" y="0"/>
                </a:lnTo>
                <a:close/>
                <a:moveTo>
                  <a:pt x="1403" y="0"/>
                </a:moveTo>
                <a:lnTo>
                  <a:pt x="1403" y="0"/>
                </a:lnTo>
                <a:lnTo>
                  <a:pt x="1406" y="0"/>
                </a:lnTo>
                <a:lnTo>
                  <a:pt x="1408" y="0"/>
                </a:lnTo>
                <a:lnTo>
                  <a:pt x="1411" y="3"/>
                </a:lnTo>
                <a:lnTo>
                  <a:pt x="1412" y="6"/>
                </a:lnTo>
                <a:lnTo>
                  <a:pt x="1412" y="8"/>
                </a:lnTo>
                <a:lnTo>
                  <a:pt x="1412" y="11"/>
                </a:lnTo>
                <a:lnTo>
                  <a:pt x="1411" y="14"/>
                </a:lnTo>
                <a:lnTo>
                  <a:pt x="1408" y="17"/>
                </a:lnTo>
                <a:lnTo>
                  <a:pt x="1403" y="17"/>
                </a:lnTo>
                <a:lnTo>
                  <a:pt x="1403" y="17"/>
                </a:lnTo>
                <a:lnTo>
                  <a:pt x="1400" y="17"/>
                </a:lnTo>
                <a:lnTo>
                  <a:pt x="1398" y="14"/>
                </a:lnTo>
                <a:lnTo>
                  <a:pt x="1396" y="11"/>
                </a:lnTo>
                <a:lnTo>
                  <a:pt x="1396" y="10"/>
                </a:lnTo>
                <a:lnTo>
                  <a:pt x="1395" y="8"/>
                </a:lnTo>
                <a:lnTo>
                  <a:pt x="1396" y="7"/>
                </a:lnTo>
                <a:lnTo>
                  <a:pt x="1396" y="6"/>
                </a:lnTo>
                <a:lnTo>
                  <a:pt x="1398" y="3"/>
                </a:lnTo>
                <a:lnTo>
                  <a:pt x="1400" y="0"/>
                </a:lnTo>
                <a:lnTo>
                  <a:pt x="1402" y="0"/>
                </a:lnTo>
                <a:lnTo>
                  <a:pt x="1403" y="0"/>
                </a:lnTo>
                <a:lnTo>
                  <a:pt x="1403" y="0"/>
                </a:lnTo>
                <a:close/>
                <a:moveTo>
                  <a:pt x="1455" y="0"/>
                </a:moveTo>
                <a:lnTo>
                  <a:pt x="1455" y="0"/>
                </a:lnTo>
                <a:lnTo>
                  <a:pt x="1458" y="0"/>
                </a:lnTo>
                <a:lnTo>
                  <a:pt x="1460" y="0"/>
                </a:lnTo>
                <a:lnTo>
                  <a:pt x="1463" y="3"/>
                </a:lnTo>
                <a:lnTo>
                  <a:pt x="1464" y="6"/>
                </a:lnTo>
                <a:lnTo>
                  <a:pt x="1464" y="8"/>
                </a:lnTo>
                <a:lnTo>
                  <a:pt x="1464" y="11"/>
                </a:lnTo>
                <a:lnTo>
                  <a:pt x="1463" y="14"/>
                </a:lnTo>
                <a:lnTo>
                  <a:pt x="1460" y="17"/>
                </a:lnTo>
                <a:lnTo>
                  <a:pt x="1455" y="17"/>
                </a:lnTo>
                <a:lnTo>
                  <a:pt x="1455" y="17"/>
                </a:lnTo>
                <a:lnTo>
                  <a:pt x="1452" y="17"/>
                </a:lnTo>
                <a:lnTo>
                  <a:pt x="1450" y="14"/>
                </a:lnTo>
                <a:lnTo>
                  <a:pt x="1448" y="11"/>
                </a:lnTo>
                <a:lnTo>
                  <a:pt x="1448" y="10"/>
                </a:lnTo>
                <a:lnTo>
                  <a:pt x="1447" y="8"/>
                </a:lnTo>
                <a:lnTo>
                  <a:pt x="1448" y="7"/>
                </a:lnTo>
                <a:lnTo>
                  <a:pt x="1448" y="6"/>
                </a:lnTo>
                <a:lnTo>
                  <a:pt x="1450" y="3"/>
                </a:lnTo>
                <a:lnTo>
                  <a:pt x="1452" y="0"/>
                </a:lnTo>
                <a:lnTo>
                  <a:pt x="1454" y="0"/>
                </a:lnTo>
                <a:lnTo>
                  <a:pt x="1455" y="0"/>
                </a:lnTo>
                <a:lnTo>
                  <a:pt x="1455" y="0"/>
                </a:lnTo>
                <a:close/>
                <a:moveTo>
                  <a:pt x="1507" y="0"/>
                </a:moveTo>
                <a:lnTo>
                  <a:pt x="1507" y="0"/>
                </a:lnTo>
                <a:lnTo>
                  <a:pt x="1510" y="0"/>
                </a:lnTo>
                <a:lnTo>
                  <a:pt x="1512" y="0"/>
                </a:lnTo>
                <a:lnTo>
                  <a:pt x="1514" y="3"/>
                </a:lnTo>
                <a:lnTo>
                  <a:pt x="1516" y="6"/>
                </a:lnTo>
                <a:lnTo>
                  <a:pt x="1516" y="8"/>
                </a:lnTo>
                <a:lnTo>
                  <a:pt x="1516" y="11"/>
                </a:lnTo>
                <a:lnTo>
                  <a:pt x="1514" y="14"/>
                </a:lnTo>
                <a:lnTo>
                  <a:pt x="1512" y="17"/>
                </a:lnTo>
                <a:lnTo>
                  <a:pt x="1507" y="17"/>
                </a:lnTo>
                <a:lnTo>
                  <a:pt x="1507" y="17"/>
                </a:lnTo>
                <a:lnTo>
                  <a:pt x="1504" y="17"/>
                </a:lnTo>
                <a:lnTo>
                  <a:pt x="1501" y="14"/>
                </a:lnTo>
                <a:lnTo>
                  <a:pt x="1500" y="11"/>
                </a:lnTo>
                <a:lnTo>
                  <a:pt x="1500" y="10"/>
                </a:lnTo>
                <a:lnTo>
                  <a:pt x="1499" y="8"/>
                </a:lnTo>
                <a:lnTo>
                  <a:pt x="1500" y="7"/>
                </a:lnTo>
                <a:lnTo>
                  <a:pt x="1500" y="6"/>
                </a:lnTo>
                <a:lnTo>
                  <a:pt x="1501" y="3"/>
                </a:lnTo>
                <a:lnTo>
                  <a:pt x="1504" y="0"/>
                </a:lnTo>
                <a:lnTo>
                  <a:pt x="1506" y="0"/>
                </a:lnTo>
                <a:lnTo>
                  <a:pt x="1507" y="0"/>
                </a:lnTo>
                <a:lnTo>
                  <a:pt x="1507" y="0"/>
                </a:lnTo>
                <a:close/>
                <a:moveTo>
                  <a:pt x="1559" y="0"/>
                </a:moveTo>
                <a:lnTo>
                  <a:pt x="1559" y="0"/>
                </a:lnTo>
                <a:lnTo>
                  <a:pt x="1562" y="0"/>
                </a:lnTo>
                <a:lnTo>
                  <a:pt x="1564" y="0"/>
                </a:lnTo>
                <a:lnTo>
                  <a:pt x="1566" y="3"/>
                </a:lnTo>
                <a:lnTo>
                  <a:pt x="1568" y="6"/>
                </a:lnTo>
                <a:lnTo>
                  <a:pt x="1568" y="8"/>
                </a:lnTo>
                <a:lnTo>
                  <a:pt x="1568" y="11"/>
                </a:lnTo>
                <a:lnTo>
                  <a:pt x="1566" y="14"/>
                </a:lnTo>
                <a:lnTo>
                  <a:pt x="1564" y="17"/>
                </a:lnTo>
                <a:lnTo>
                  <a:pt x="1559" y="17"/>
                </a:lnTo>
                <a:lnTo>
                  <a:pt x="1559" y="17"/>
                </a:lnTo>
                <a:lnTo>
                  <a:pt x="1556" y="17"/>
                </a:lnTo>
                <a:lnTo>
                  <a:pt x="1553" y="14"/>
                </a:lnTo>
                <a:lnTo>
                  <a:pt x="1552" y="11"/>
                </a:lnTo>
                <a:lnTo>
                  <a:pt x="1552" y="10"/>
                </a:lnTo>
                <a:lnTo>
                  <a:pt x="1551" y="8"/>
                </a:lnTo>
                <a:lnTo>
                  <a:pt x="1552" y="7"/>
                </a:lnTo>
                <a:lnTo>
                  <a:pt x="1552" y="6"/>
                </a:lnTo>
                <a:lnTo>
                  <a:pt x="1553" y="3"/>
                </a:lnTo>
                <a:lnTo>
                  <a:pt x="1556" y="0"/>
                </a:lnTo>
                <a:lnTo>
                  <a:pt x="1558" y="0"/>
                </a:lnTo>
                <a:lnTo>
                  <a:pt x="1559" y="0"/>
                </a:lnTo>
                <a:lnTo>
                  <a:pt x="1559" y="0"/>
                </a:lnTo>
                <a:close/>
                <a:moveTo>
                  <a:pt x="1611" y="0"/>
                </a:moveTo>
                <a:lnTo>
                  <a:pt x="1611" y="0"/>
                </a:lnTo>
                <a:lnTo>
                  <a:pt x="1614" y="0"/>
                </a:lnTo>
                <a:lnTo>
                  <a:pt x="1616" y="0"/>
                </a:lnTo>
                <a:lnTo>
                  <a:pt x="1618" y="3"/>
                </a:lnTo>
                <a:lnTo>
                  <a:pt x="1620" y="6"/>
                </a:lnTo>
                <a:lnTo>
                  <a:pt x="1620" y="7"/>
                </a:lnTo>
                <a:lnTo>
                  <a:pt x="1620" y="8"/>
                </a:lnTo>
                <a:lnTo>
                  <a:pt x="1620" y="10"/>
                </a:lnTo>
                <a:lnTo>
                  <a:pt x="1620" y="11"/>
                </a:lnTo>
                <a:lnTo>
                  <a:pt x="1618" y="14"/>
                </a:lnTo>
                <a:lnTo>
                  <a:pt x="1616" y="17"/>
                </a:lnTo>
                <a:lnTo>
                  <a:pt x="1611" y="17"/>
                </a:lnTo>
                <a:lnTo>
                  <a:pt x="1611" y="17"/>
                </a:lnTo>
                <a:lnTo>
                  <a:pt x="1608" y="17"/>
                </a:lnTo>
                <a:lnTo>
                  <a:pt x="1605" y="14"/>
                </a:lnTo>
                <a:lnTo>
                  <a:pt x="1604" y="11"/>
                </a:lnTo>
                <a:lnTo>
                  <a:pt x="1604" y="10"/>
                </a:lnTo>
                <a:lnTo>
                  <a:pt x="1603" y="8"/>
                </a:lnTo>
                <a:lnTo>
                  <a:pt x="1604" y="7"/>
                </a:lnTo>
                <a:lnTo>
                  <a:pt x="1604" y="6"/>
                </a:lnTo>
                <a:lnTo>
                  <a:pt x="1605" y="3"/>
                </a:lnTo>
                <a:lnTo>
                  <a:pt x="1608" y="0"/>
                </a:lnTo>
                <a:lnTo>
                  <a:pt x="1610" y="0"/>
                </a:lnTo>
                <a:lnTo>
                  <a:pt x="1611" y="0"/>
                </a:lnTo>
                <a:lnTo>
                  <a:pt x="1611" y="0"/>
                </a:lnTo>
                <a:close/>
                <a:moveTo>
                  <a:pt x="1663" y="0"/>
                </a:moveTo>
                <a:lnTo>
                  <a:pt x="1663" y="0"/>
                </a:lnTo>
                <a:lnTo>
                  <a:pt x="1666" y="0"/>
                </a:lnTo>
                <a:lnTo>
                  <a:pt x="1668" y="0"/>
                </a:lnTo>
                <a:lnTo>
                  <a:pt x="1670" y="3"/>
                </a:lnTo>
                <a:lnTo>
                  <a:pt x="1672" y="6"/>
                </a:lnTo>
                <a:lnTo>
                  <a:pt x="1672" y="7"/>
                </a:lnTo>
                <a:lnTo>
                  <a:pt x="1672" y="8"/>
                </a:lnTo>
                <a:lnTo>
                  <a:pt x="1672" y="10"/>
                </a:lnTo>
                <a:lnTo>
                  <a:pt x="1672" y="11"/>
                </a:lnTo>
                <a:lnTo>
                  <a:pt x="1670" y="14"/>
                </a:lnTo>
                <a:lnTo>
                  <a:pt x="1668" y="17"/>
                </a:lnTo>
                <a:lnTo>
                  <a:pt x="1663" y="17"/>
                </a:lnTo>
                <a:lnTo>
                  <a:pt x="1663" y="17"/>
                </a:lnTo>
                <a:lnTo>
                  <a:pt x="1660" y="17"/>
                </a:lnTo>
                <a:lnTo>
                  <a:pt x="1657" y="14"/>
                </a:lnTo>
                <a:lnTo>
                  <a:pt x="1656" y="11"/>
                </a:lnTo>
                <a:lnTo>
                  <a:pt x="1655" y="8"/>
                </a:lnTo>
                <a:lnTo>
                  <a:pt x="1656" y="6"/>
                </a:lnTo>
                <a:lnTo>
                  <a:pt x="1657" y="3"/>
                </a:lnTo>
                <a:lnTo>
                  <a:pt x="1660" y="0"/>
                </a:lnTo>
                <a:lnTo>
                  <a:pt x="1662" y="0"/>
                </a:lnTo>
                <a:lnTo>
                  <a:pt x="1663" y="0"/>
                </a:lnTo>
                <a:lnTo>
                  <a:pt x="1663" y="0"/>
                </a:lnTo>
                <a:close/>
                <a:moveTo>
                  <a:pt x="1715" y="0"/>
                </a:moveTo>
                <a:lnTo>
                  <a:pt x="1715" y="0"/>
                </a:lnTo>
                <a:lnTo>
                  <a:pt x="1718" y="0"/>
                </a:lnTo>
                <a:lnTo>
                  <a:pt x="1719" y="0"/>
                </a:lnTo>
                <a:lnTo>
                  <a:pt x="1722" y="3"/>
                </a:lnTo>
                <a:lnTo>
                  <a:pt x="1724" y="6"/>
                </a:lnTo>
                <a:lnTo>
                  <a:pt x="1724" y="7"/>
                </a:lnTo>
                <a:lnTo>
                  <a:pt x="1724" y="8"/>
                </a:lnTo>
                <a:lnTo>
                  <a:pt x="1724" y="10"/>
                </a:lnTo>
                <a:lnTo>
                  <a:pt x="1724" y="11"/>
                </a:lnTo>
                <a:lnTo>
                  <a:pt x="1722" y="14"/>
                </a:lnTo>
                <a:lnTo>
                  <a:pt x="1719" y="17"/>
                </a:lnTo>
                <a:lnTo>
                  <a:pt x="1715" y="17"/>
                </a:lnTo>
                <a:lnTo>
                  <a:pt x="1715" y="17"/>
                </a:lnTo>
                <a:lnTo>
                  <a:pt x="1712" y="17"/>
                </a:lnTo>
                <a:lnTo>
                  <a:pt x="1709" y="14"/>
                </a:lnTo>
                <a:lnTo>
                  <a:pt x="1708" y="11"/>
                </a:lnTo>
                <a:lnTo>
                  <a:pt x="1707" y="8"/>
                </a:lnTo>
                <a:lnTo>
                  <a:pt x="1708" y="6"/>
                </a:lnTo>
                <a:lnTo>
                  <a:pt x="1709" y="3"/>
                </a:lnTo>
                <a:lnTo>
                  <a:pt x="1712" y="0"/>
                </a:lnTo>
                <a:lnTo>
                  <a:pt x="1714" y="0"/>
                </a:lnTo>
                <a:lnTo>
                  <a:pt x="1715" y="0"/>
                </a:lnTo>
                <a:lnTo>
                  <a:pt x="1715" y="0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4039F112-B704-A94C-A3ED-FDE9A9CAA5BB}"/>
              </a:ext>
            </a:extLst>
          </p:cNvPr>
          <p:cNvSpPr>
            <a:spLocks noEditPoints="1"/>
          </p:cNvSpPr>
          <p:nvPr/>
        </p:nvSpPr>
        <p:spPr bwMode="auto">
          <a:xfrm>
            <a:off x="2793373" y="5004848"/>
            <a:ext cx="1893631" cy="16647"/>
          </a:xfrm>
          <a:custGeom>
            <a:avLst/>
            <a:gdLst>
              <a:gd name="T0" fmla="*/ 0 w 1724"/>
              <a:gd name="T1" fmla="*/ 17 h 17"/>
              <a:gd name="T2" fmla="*/ 58 w 1724"/>
              <a:gd name="T3" fmla="*/ 14 h 17"/>
              <a:gd name="T4" fmla="*/ 52 w 1724"/>
              <a:gd name="T5" fmla="*/ 0 h 17"/>
              <a:gd name="T6" fmla="*/ 104 w 1724"/>
              <a:gd name="T7" fmla="*/ 17 h 17"/>
              <a:gd name="T8" fmla="*/ 156 w 1724"/>
              <a:gd name="T9" fmla="*/ 0 h 17"/>
              <a:gd name="T10" fmla="*/ 153 w 1724"/>
              <a:gd name="T11" fmla="*/ 17 h 17"/>
              <a:gd name="T12" fmla="*/ 211 w 1724"/>
              <a:gd name="T13" fmla="*/ 0 h 17"/>
              <a:gd name="T14" fmla="*/ 201 w 1724"/>
              <a:gd name="T15" fmla="*/ 11 h 17"/>
              <a:gd name="T16" fmla="*/ 269 w 1724"/>
              <a:gd name="T17" fmla="*/ 6 h 17"/>
              <a:gd name="T18" fmla="*/ 257 w 1724"/>
              <a:gd name="T19" fmla="*/ 0 h 17"/>
              <a:gd name="T20" fmla="*/ 315 w 1724"/>
              <a:gd name="T21" fmla="*/ 17 h 17"/>
              <a:gd name="T22" fmla="*/ 312 w 1724"/>
              <a:gd name="T23" fmla="*/ 0 h 17"/>
              <a:gd name="T24" fmla="*/ 364 w 1724"/>
              <a:gd name="T25" fmla="*/ 17 h 17"/>
              <a:gd name="T26" fmla="*/ 416 w 1724"/>
              <a:gd name="T27" fmla="*/ 0 h 17"/>
              <a:gd name="T28" fmla="*/ 410 w 1724"/>
              <a:gd name="T29" fmla="*/ 14 h 17"/>
              <a:gd name="T30" fmla="*/ 469 w 1724"/>
              <a:gd name="T31" fmla="*/ 0 h 17"/>
              <a:gd name="T32" fmla="*/ 459 w 1724"/>
              <a:gd name="T33" fmla="*/ 10 h 17"/>
              <a:gd name="T34" fmla="*/ 526 w 1724"/>
              <a:gd name="T35" fmla="*/ 3 h 17"/>
              <a:gd name="T36" fmla="*/ 511 w 1724"/>
              <a:gd name="T37" fmla="*/ 10 h 17"/>
              <a:gd name="T38" fmla="*/ 578 w 1724"/>
              <a:gd name="T39" fmla="*/ 3 h 17"/>
              <a:gd name="T40" fmla="*/ 563 w 1724"/>
              <a:gd name="T41" fmla="*/ 8 h 17"/>
              <a:gd name="T42" fmla="*/ 632 w 1724"/>
              <a:gd name="T43" fmla="*/ 7 h 17"/>
              <a:gd name="T44" fmla="*/ 618 w 1724"/>
              <a:gd name="T45" fmla="*/ 3 h 17"/>
              <a:gd name="T46" fmla="*/ 684 w 1724"/>
              <a:gd name="T47" fmla="*/ 10 h 17"/>
              <a:gd name="T48" fmla="*/ 674 w 1724"/>
              <a:gd name="T49" fmla="*/ 0 h 17"/>
              <a:gd name="T50" fmla="*/ 733 w 1724"/>
              <a:gd name="T51" fmla="*/ 14 h 17"/>
              <a:gd name="T52" fmla="*/ 728 w 1724"/>
              <a:gd name="T53" fmla="*/ 0 h 17"/>
              <a:gd name="T54" fmla="*/ 777 w 1724"/>
              <a:gd name="T55" fmla="*/ 17 h 17"/>
              <a:gd name="T56" fmla="*/ 836 w 1724"/>
              <a:gd name="T57" fmla="*/ 0 h 17"/>
              <a:gd name="T58" fmla="*/ 823 w 1724"/>
              <a:gd name="T59" fmla="*/ 8 h 17"/>
              <a:gd name="T60" fmla="*/ 892 w 1724"/>
              <a:gd name="T61" fmla="*/ 6 h 17"/>
              <a:gd name="T62" fmla="*/ 876 w 1724"/>
              <a:gd name="T63" fmla="*/ 6 h 17"/>
              <a:gd name="T64" fmla="*/ 944 w 1724"/>
              <a:gd name="T65" fmla="*/ 11 h 17"/>
              <a:gd name="T66" fmla="*/ 933 w 1724"/>
              <a:gd name="T67" fmla="*/ 0 h 17"/>
              <a:gd name="T68" fmla="*/ 992 w 1724"/>
              <a:gd name="T69" fmla="*/ 17 h 17"/>
              <a:gd name="T70" fmla="*/ 988 w 1724"/>
              <a:gd name="T71" fmla="*/ 0 h 17"/>
              <a:gd name="T72" fmla="*/ 1040 w 1724"/>
              <a:gd name="T73" fmla="*/ 17 h 17"/>
              <a:gd name="T74" fmla="*/ 1091 w 1724"/>
              <a:gd name="T75" fmla="*/ 0 h 17"/>
              <a:gd name="T76" fmla="*/ 1091 w 1724"/>
              <a:gd name="T77" fmla="*/ 17 h 17"/>
              <a:gd name="T78" fmla="*/ 1143 w 1724"/>
              <a:gd name="T79" fmla="*/ 0 h 17"/>
              <a:gd name="T80" fmla="*/ 1143 w 1724"/>
              <a:gd name="T81" fmla="*/ 17 h 17"/>
              <a:gd name="T82" fmla="*/ 1198 w 1724"/>
              <a:gd name="T83" fmla="*/ 0 h 17"/>
              <a:gd name="T84" fmla="*/ 1190 w 1724"/>
              <a:gd name="T85" fmla="*/ 14 h 17"/>
              <a:gd name="T86" fmla="*/ 1255 w 1724"/>
              <a:gd name="T87" fmla="*/ 3 h 17"/>
              <a:gd name="T88" fmla="*/ 1239 w 1724"/>
              <a:gd name="T89" fmla="*/ 8 h 17"/>
              <a:gd name="T90" fmla="*/ 1308 w 1724"/>
              <a:gd name="T91" fmla="*/ 7 h 17"/>
              <a:gd name="T92" fmla="*/ 1294 w 1724"/>
              <a:gd name="T93" fmla="*/ 3 h 17"/>
              <a:gd name="T94" fmla="*/ 1359 w 1724"/>
              <a:gd name="T95" fmla="*/ 14 h 17"/>
              <a:gd name="T96" fmla="*/ 1351 w 1724"/>
              <a:gd name="T97" fmla="*/ 0 h 17"/>
              <a:gd name="T98" fmla="*/ 1400 w 1724"/>
              <a:gd name="T99" fmla="*/ 17 h 17"/>
              <a:gd name="T100" fmla="*/ 1455 w 1724"/>
              <a:gd name="T101" fmla="*/ 0 h 17"/>
              <a:gd name="T102" fmla="*/ 1448 w 1724"/>
              <a:gd name="T103" fmla="*/ 11 h 17"/>
              <a:gd name="T104" fmla="*/ 1512 w 1724"/>
              <a:gd name="T105" fmla="*/ 0 h 17"/>
              <a:gd name="T106" fmla="*/ 1499 w 1724"/>
              <a:gd name="T107" fmla="*/ 8 h 17"/>
              <a:gd name="T108" fmla="*/ 1568 w 1724"/>
              <a:gd name="T109" fmla="*/ 6 h 17"/>
              <a:gd name="T110" fmla="*/ 1552 w 1724"/>
              <a:gd name="T111" fmla="*/ 6 h 17"/>
              <a:gd name="T112" fmla="*/ 1620 w 1724"/>
              <a:gd name="T113" fmla="*/ 8 h 17"/>
              <a:gd name="T114" fmla="*/ 1604 w 1724"/>
              <a:gd name="T115" fmla="*/ 6 h 17"/>
              <a:gd name="T116" fmla="*/ 1672 w 1724"/>
              <a:gd name="T117" fmla="*/ 8 h 17"/>
              <a:gd name="T118" fmla="*/ 1660 w 1724"/>
              <a:gd name="T119" fmla="*/ 0 h 17"/>
              <a:gd name="T120" fmla="*/ 1724 w 1724"/>
              <a:gd name="T121" fmla="*/ 11 h 17"/>
              <a:gd name="T122" fmla="*/ 1715 w 1724"/>
              <a:gd name="T12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24" h="17">
                <a:moveTo>
                  <a:pt x="0" y="0"/>
                </a:moveTo>
                <a:lnTo>
                  <a:pt x="0" y="0"/>
                </a:lnTo>
                <a:lnTo>
                  <a:pt x="1" y="0"/>
                </a:lnTo>
                <a:lnTo>
                  <a:pt x="3" y="0"/>
                </a:lnTo>
                <a:lnTo>
                  <a:pt x="6" y="3"/>
                </a:lnTo>
                <a:lnTo>
                  <a:pt x="9" y="6"/>
                </a:lnTo>
                <a:lnTo>
                  <a:pt x="9" y="7"/>
                </a:lnTo>
                <a:lnTo>
                  <a:pt x="9" y="8"/>
                </a:lnTo>
                <a:lnTo>
                  <a:pt x="9" y="10"/>
                </a:lnTo>
                <a:lnTo>
                  <a:pt x="9" y="11"/>
                </a:lnTo>
                <a:lnTo>
                  <a:pt x="6" y="14"/>
                </a:lnTo>
                <a:lnTo>
                  <a:pt x="3" y="17"/>
                </a:lnTo>
                <a:lnTo>
                  <a:pt x="0" y="17"/>
                </a:lnTo>
                <a:lnTo>
                  <a:pt x="0" y="17"/>
                </a:lnTo>
                <a:lnTo>
                  <a:pt x="0" y="0"/>
                </a:lnTo>
                <a:close/>
                <a:moveTo>
                  <a:pt x="52" y="0"/>
                </a:moveTo>
                <a:lnTo>
                  <a:pt x="52" y="0"/>
                </a:lnTo>
                <a:lnTo>
                  <a:pt x="53" y="0"/>
                </a:lnTo>
                <a:lnTo>
                  <a:pt x="55" y="0"/>
                </a:lnTo>
                <a:lnTo>
                  <a:pt x="58" y="3"/>
                </a:lnTo>
                <a:lnTo>
                  <a:pt x="61" y="6"/>
                </a:lnTo>
                <a:lnTo>
                  <a:pt x="61" y="7"/>
                </a:lnTo>
                <a:lnTo>
                  <a:pt x="61" y="8"/>
                </a:lnTo>
                <a:lnTo>
                  <a:pt x="61" y="10"/>
                </a:lnTo>
                <a:lnTo>
                  <a:pt x="61" y="11"/>
                </a:lnTo>
                <a:lnTo>
                  <a:pt x="58" y="14"/>
                </a:lnTo>
                <a:lnTo>
                  <a:pt x="55" y="17"/>
                </a:lnTo>
                <a:lnTo>
                  <a:pt x="52" y="17"/>
                </a:lnTo>
                <a:lnTo>
                  <a:pt x="52" y="17"/>
                </a:lnTo>
                <a:lnTo>
                  <a:pt x="49" y="17"/>
                </a:lnTo>
                <a:lnTo>
                  <a:pt x="46" y="14"/>
                </a:lnTo>
                <a:lnTo>
                  <a:pt x="45" y="11"/>
                </a:lnTo>
                <a:lnTo>
                  <a:pt x="43" y="8"/>
                </a:lnTo>
                <a:lnTo>
                  <a:pt x="45" y="6"/>
                </a:lnTo>
                <a:lnTo>
                  <a:pt x="46" y="3"/>
                </a:lnTo>
                <a:lnTo>
                  <a:pt x="49" y="0"/>
                </a:lnTo>
                <a:lnTo>
                  <a:pt x="51" y="0"/>
                </a:lnTo>
                <a:lnTo>
                  <a:pt x="52" y="0"/>
                </a:lnTo>
                <a:lnTo>
                  <a:pt x="52" y="0"/>
                </a:lnTo>
                <a:close/>
                <a:moveTo>
                  <a:pt x="104" y="0"/>
                </a:moveTo>
                <a:lnTo>
                  <a:pt x="104" y="0"/>
                </a:lnTo>
                <a:lnTo>
                  <a:pt x="105" y="0"/>
                </a:lnTo>
                <a:lnTo>
                  <a:pt x="107" y="0"/>
                </a:lnTo>
                <a:lnTo>
                  <a:pt x="110" y="3"/>
                </a:lnTo>
                <a:lnTo>
                  <a:pt x="113" y="6"/>
                </a:lnTo>
                <a:lnTo>
                  <a:pt x="113" y="7"/>
                </a:lnTo>
                <a:lnTo>
                  <a:pt x="113" y="8"/>
                </a:lnTo>
                <a:lnTo>
                  <a:pt x="113" y="10"/>
                </a:lnTo>
                <a:lnTo>
                  <a:pt x="113" y="11"/>
                </a:lnTo>
                <a:lnTo>
                  <a:pt x="110" y="14"/>
                </a:lnTo>
                <a:lnTo>
                  <a:pt x="107" y="17"/>
                </a:lnTo>
                <a:lnTo>
                  <a:pt x="104" y="17"/>
                </a:lnTo>
                <a:lnTo>
                  <a:pt x="104" y="17"/>
                </a:lnTo>
                <a:lnTo>
                  <a:pt x="101" y="17"/>
                </a:lnTo>
                <a:lnTo>
                  <a:pt x="98" y="14"/>
                </a:lnTo>
                <a:lnTo>
                  <a:pt x="97" y="11"/>
                </a:lnTo>
                <a:lnTo>
                  <a:pt x="95" y="8"/>
                </a:lnTo>
                <a:lnTo>
                  <a:pt x="97" y="6"/>
                </a:lnTo>
                <a:lnTo>
                  <a:pt x="98" y="3"/>
                </a:lnTo>
                <a:lnTo>
                  <a:pt x="101" y="0"/>
                </a:lnTo>
                <a:lnTo>
                  <a:pt x="103" y="0"/>
                </a:lnTo>
                <a:lnTo>
                  <a:pt x="104" y="0"/>
                </a:lnTo>
                <a:lnTo>
                  <a:pt x="104" y="0"/>
                </a:lnTo>
                <a:close/>
                <a:moveTo>
                  <a:pt x="156" y="0"/>
                </a:moveTo>
                <a:lnTo>
                  <a:pt x="156" y="0"/>
                </a:lnTo>
                <a:lnTo>
                  <a:pt x="157" y="0"/>
                </a:lnTo>
                <a:lnTo>
                  <a:pt x="159" y="0"/>
                </a:lnTo>
                <a:lnTo>
                  <a:pt x="162" y="3"/>
                </a:lnTo>
                <a:lnTo>
                  <a:pt x="165" y="6"/>
                </a:lnTo>
                <a:lnTo>
                  <a:pt x="165" y="7"/>
                </a:lnTo>
                <a:lnTo>
                  <a:pt x="165" y="8"/>
                </a:lnTo>
                <a:lnTo>
                  <a:pt x="165" y="10"/>
                </a:lnTo>
                <a:lnTo>
                  <a:pt x="165" y="11"/>
                </a:lnTo>
                <a:lnTo>
                  <a:pt x="162" y="14"/>
                </a:lnTo>
                <a:lnTo>
                  <a:pt x="159" y="17"/>
                </a:lnTo>
                <a:lnTo>
                  <a:pt x="156" y="17"/>
                </a:lnTo>
                <a:lnTo>
                  <a:pt x="156" y="17"/>
                </a:lnTo>
                <a:lnTo>
                  <a:pt x="153" y="17"/>
                </a:lnTo>
                <a:lnTo>
                  <a:pt x="150" y="14"/>
                </a:lnTo>
                <a:lnTo>
                  <a:pt x="149" y="11"/>
                </a:lnTo>
                <a:lnTo>
                  <a:pt x="147" y="8"/>
                </a:lnTo>
                <a:lnTo>
                  <a:pt x="149" y="6"/>
                </a:lnTo>
                <a:lnTo>
                  <a:pt x="150" y="3"/>
                </a:lnTo>
                <a:lnTo>
                  <a:pt x="153" y="0"/>
                </a:lnTo>
                <a:lnTo>
                  <a:pt x="155" y="0"/>
                </a:lnTo>
                <a:lnTo>
                  <a:pt x="156" y="0"/>
                </a:lnTo>
                <a:lnTo>
                  <a:pt x="156" y="0"/>
                </a:lnTo>
                <a:close/>
                <a:moveTo>
                  <a:pt x="208" y="0"/>
                </a:moveTo>
                <a:lnTo>
                  <a:pt x="208" y="0"/>
                </a:lnTo>
                <a:lnTo>
                  <a:pt x="209" y="0"/>
                </a:lnTo>
                <a:lnTo>
                  <a:pt x="211" y="0"/>
                </a:lnTo>
                <a:lnTo>
                  <a:pt x="214" y="3"/>
                </a:lnTo>
                <a:lnTo>
                  <a:pt x="217" y="6"/>
                </a:lnTo>
                <a:lnTo>
                  <a:pt x="217" y="7"/>
                </a:lnTo>
                <a:lnTo>
                  <a:pt x="217" y="8"/>
                </a:lnTo>
                <a:lnTo>
                  <a:pt x="217" y="10"/>
                </a:lnTo>
                <a:lnTo>
                  <a:pt x="217" y="11"/>
                </a:lnTo>
                <a:lnTo>
                  <a:pt x="214" y="14"/>
                </a:lnTo>
                <a:lnTo>
                  <a:pt x="211" y="17"/>
                </a:lnTo>
                <a:lnTo>
                  <a:pt x="208" y="17"/>
                </a:lnTo>
                <a:lnTo>
                  <a:pt x="208" y="17"/>
                </a:lnTo>
                <a:lnTo>
                  <a:pt x="205" y="17"/>
                </a:lnTo>
                <a:lnTo>
                  <a:pt x="202" y="14"/>
                </a:lnTo>
                <a:lnTo>
                  <a:pt x="201" y="11"/>
                </a:lnTo>
                <a:lnTo>
                  <a:pt x="199" y="8"/>
                </a:lnTo>
                <a:lnTo>
                  <a:pt x="201" y="6"/>
                </a:lnTo>
                <a:lnTo>
                  <a:pt x="202" y="3"/>
                </a:lnTo>
                <a:lnTo>
                  <a:pt x="205" y="0"/>
                </a:lnTo>
                <a:lnTo>
                  <a:pt x="206" y="0"/>
                </a:lnTo>
                <a:lnTo>
                  <a:pt x="208" y="0"/>
                </a:lnTo>
                <a:lnTo>
                  <a:pt x="208" y="0"/>
                </a:lnTo>
                <a:close/>
                <a:moveTo>
                  <a:pt x="260" y="0"/>
                </a:moveTo>
                <a:lnTo>
                  <a:pt x="260" y="0"/>
                </a:lnTo>
                <a:lnTo>
                  <a:pt x="261" y="0"/>
                </a:lnTo>
                <a:lnTo>
                  <a:pt x="263" y="0"/>
                </a:lnTo>
                <a:lnTo>
                  <a:pt x="266" y="3"/>
                </a:lnTo>
                <a:lnTo>
                  <a:pt x="269" y="6"/>
                </a:lnTo>
                <a:lnTo>
                  <a:pt x="269" y="8"/>
                </a:lnTo>
                <a:lnTo>
                  <a:pt x="269" y="11"/>
                </a:lnTo>
                <a:lnTo>
                  <a:pt x="266" y="14"/>
                </a:lnTo>
                <a:lnTo>
                  <a:pt x="263" y="17"/>
                </a:lnTo>
                <a:lnTo>
                  <a:pt x="260" y="17"/>
                </a:lnTo>
                <a:lnTo>
                  <a:pt x="260" y="17"/>
                </a:lnTo>
                <a:lnTo>
                  <a:pt x="257" y="17"/>
                </a:lnTo>
                <a:lnTo>
                  <a:pt x="254" y="14"/>
                </a:lnTo>
                <a:lnTo>
                  <a:pt x="253" y="11"/>
                </a:lnTo>
                <a:lnTo>
                  <a:pt x="251" y="8"/>
                </a:lnTo>
                <a:lnTo>
                  <a:pt x="253" y="6"/>
                </a:lnTo>
                <a:lnTo>
                  <a:pt x="254" y="3"/>
                </a:lnTo>
                <a:lnTo>
                  <a:pt x="257" y="0"/>
                </a:lnTo>
                <a:lnTo>
                  <a:pt x="258" y="0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312" y="0"/>
                </a:moveTo>
                <a:lnTo>
                  <a:pt x="312" y="0"/>
                </a:lnTo>
                <a:lnTo>
                  <a:pt x="313" y="0"/>
                </a:lnTo>
                <a:lnTo>
                  <a:pt x="315" y="0"/>
                </a:lnTo>
                <a:lnTo>
                  <a:pt x="318" y="3"/>
                </a:lnTo>
                <a:lnTo>
                  <a:pt x="321" y="6"/>
                </a:lnTo>
                <a:lnTo>
                  <a:pt x="321" y="8"/>
                </a:lnTo>
                <a:lnTo>
                  <a:pt x="321" y="11"/>
                </a:lnTo>
                <a:lnTo>
                  <a:pt x="318" y="14"/>
                </a:lnTo>
                <a:lnTo>
                  <a:pt x="315" y="17"/>
                </a:lnTo>
                <a:lnTo>
                  <a:pt x="312" y="17"/>
                </a:lnTo>
                <a:lnTo>
                  <a:pt x="312" y="17"/>
                </a:lnTo>
                <a:lnTo>
                  <a:pt x="309" y="17"/>
                </a:lnTo>
                <a:lnTo>
                  <a:pt x="306" y="14"/>
                </a:lnTo>
                <a:lnTo>
                  <a:pt x="305" y="11"/>
                </a:lnTo>
                <a:lnTo>
                  <a:pt x="303" y="10"/>
                </a:lnTo>
                <a:lnTo>
                  <a:pt x="303" y="8"/>
                </a:lnTo>
                <a:lnTo>
                  <a:pt x="303" y="7"/>
                </a:lnTo>
                <a:lnTo>
                  <a:pt x="305" y="6"/>
                </a:lnTo>
                <a:lnTo>
                  <a:pt x="306" y="3"/>
                </a:lnTo>
                <a:lnTo>
                  <a:pt x="309" y="0"/>
                </a:lnTo>
                <a:lnTo>
                  <a:pt x="310" y="0"/>
                </a:lnTo>
                <a:lnTo>
                  <a:pt x="312" y="0"/>
                </a:lnTo>
                <a:lnTo>
                  <a:pt x="312" y="0"/>
                </a:lnTo>
                <a:close/>
                <a:moveTo>
                  <a:pt x="364" y="0"/>
                </a:moveTo>
                <a:lnTo>
                  <a:pt x="364" y="0"/>
                </a:lnTo>
                <a:lnTo>
                  <a:pt x="365" y="0"/>
                </a:lnTo>
                <a:lnTo>
                  <a:pt x="367" y="0"/>
                </a:lnTo>
                <a:lnTo>
                  <a:pt x="370" y="3"/>
                </a:lnTo>
                <a:lnTo>
                  <a:pt x="373" y="6"/>
                </a:lnTo>
                <a:lnTo>
                  <a:pt x="373" y="8"/>
                </a:lnTo>
                <a:lnTo>
                  <a:pt x="373" y="11"/>
                </a:lnTo>
                <a:lnTo>
                  <a:pt x="370" y="14"/>
                </a:lnTo>
                <a:lnTo>
                  <a:pt x="367" y="17"/>
                </a:lnTo>
                <a:lnTo>
                  <a:pt x="364" y="17"/>
                </a:lnTo>
                <a:lnTo>
                  <a:pt x="364" y="17"/>
                </a:lnTo>
                <a:lnTo>
                  <a:pt x="361" y="17"/>
                </a:lnTo>
                <a:lnTo>
                  <a:pt x="358" y="14"/>
                </a:lnTo>
                <a:lnTo>
                  <a:pt x="357" y="11"/>
                </a:lnTo>
                <a:lnTo>
                  <a:pt x="355" y="10"/>
                </a:lnTo>
                <a:lnTo>
                  <a:pt x="355" y="8"/>
                </a:lnTo>
                <a:lnTo>
                  <a:pt x="355" y="7"/>
                </a:lnTo>
                <a:lnTo>
                  <a:pt x="357" y="6"/>
                </a:lnTo>
                <a:lnTo>
                  <a:pt x="358" y="3"/>
                </a:lnTo>
                <a:lnTo>
                  <a:pt x="361" y="0"/>
                </a:lnTo>
                <a:lnTo>
                  <a:pt x="362" y="0"/>
                </a:lnTo>
                <a:lnTo>
                  <a:pt x="364" y="0"/>
                </a:lnTo>
                <a:lnTo>
                  <a:pt x="364" y="0"/>
                </a:lnTo>
                <a:close/>
                <a:moveTo>
                  <a:pt x="416" y="0"/>
                </a:moveTo>
                <a:lnTo>
                  <a:pt x="416" y="0"/>
                </a:lnTo>
                <a:lnTo>
                  <a:pt x="417" y="0"/>
                </a:lnTo>
                <a:lnTo>
                  <a:pt x="419" y="0"/>
                </a:lnTo>
                <a:lnTo>
                  <a:pt x="422" y="3"/>
                </a:lnTo>
                <a:lnTo>
                  <a:pt x="424" y="6"/>
                </a:lnTo>
                <a:lnTo>
                  <a:pt x="424" y="8"/>
                </a:lnTo>
                <a:lnTo>
                  <a:pt x="424" y="11"/>
                </a:lnTo>
                <a:lnTo>
                  <a:pt x="422" y="14"/>
                </a:lnTo>
                <a:lnTo>
                  <a:pt x="419" y="17"/>
                </a:lnTo>
                <a:lnTo>
                  <a:pt x="416" y="17"/>
                </a:lnTo>
                <a:lnTo>
                  <a:pt x="416" y="17"/>
                </a:lnTo>
                <a:lnTo>
                  <a:pt x="413" y="17"/>
                </a:lnTo>
                <a:lnTo>
                  <a:pt x="410" y="14"/>
                </a:lnTo>
                <a:lnTo>
                  <a:pt x="409" y="11"/>
                </a:lnTo>
                <a:lnTo>
                  <a:pt x="407" y="10"/>
                </a:lnTo>
                <a:lnTo>
                  <a:pt x="407" y="8"/>
                </a:lnTo>
                <a:lnTo>
                  <a:pt x="407" y="7"/>
                </a:lnTo>
                <a:lnTo>
                  <a:pt x="409" y="6"/>
                </a:lnTo>
                <a:lnTo>
                  <a:pt x="410" y="3"/>
                </a:lnTo>
                <a:lnTo>
                  <a:pt x="413" y="0"/>
                </a:lnTo>
                <a:lnTo>
                  <a:pt x="414" y="0"/>
                </a:lnTo>
                <a:lnTo>
                  <a:pt x="416" y="0"/>
                </a:lnTo>
                <a:lnTo>
                  <a:pt x="416" y="0"/>
                </a:lnTo>
                <a:close/>
                <a:moveTo>
                  <a:pt x="468" y="0"/>
                </a:moveTo>
                <a:lnTo>
                  <a:pt x="468" y="0"/>
                </a:lnTo>
                <a:lnTo>
                  <a:pt x="469" y="0"/>
                </a:lnTo>
                <a:lnTo>
                  <a:pt x="471" y="0"/>
                </a:lnTo>
                <a:lnTo>
                  <a:pt x="474" y="3"/>
                </a:lnTo>
                <a:lnTo>
                  <a:pt x="476" y="6"/>
                </a:lnTo>
                <a:lnTo>
                  <a:pt x="476" y="8"/>
                </a:lnTo>
                <a:lnTo>
                  <a:pt x="476" y="11"/>
                </a:lnTo>
                <a:lnTo>
                  <a:pt x="474" y="14"/>
                </a:lnTo>
                <a:lnTo>
                  <a:pt x="471" y="17"/>
                </a:lnTo>
                <a:lnTo>
                  <a:pt x="468" y="17"/>
                </a:lnTo>
                <a:lnTo>
                  <a:pt x="468" y="17"/>
                </a:lnTo>
                <a:lnTo>
                  <a:pt x="465" y="17"/>
                </a:lnTo>
                <a:lnTo>
                  <a:pt x="462" y="14"/>
                </a:lnTo>
                <a:lnTo>
                  <a:pt x="461" y="11"/>
                </a:lnTo>
                <a:lnTo>
                  <a:pt x="459" y="10"/>
                </a:lnTo>
                <a:lnTo>
                  <a:pt x="459" y="8"/>
                </a:lnTo>
                <a:lnTo>
                  <a:pt x="459" y="7"/>
                </a:lnTo>
                <a:lnTo>
                  <a:pt x="461" y="6"/>
                </a:lnTo>
                <a:lnTo>
                  <a:pt x="462" y="3"/>
                </a:lnTo>
                <a:lnTo>
                  <a:pt x="465" y="0"/>
                </a:lnTo>
                <a:lnTo>
                  <a:pt x="466" y="0"/>
                </a:lnTo>
                <a:lnTo>
                  <a:pt x="468" y="0"/>
                </a:lnTo>
                <a:lnTo>
                  <a:pt x="468" y="0"/>
                </a:lnTo>
                <a:close/>
                <a:moveTo>
                  <a:pt x="520" y="0"/>
                </a:moveTo>
                <a:lnTo>
                  <a:pt x="520" y="0"/>
                </a:lnTo>
                <a:lnTo>
                  <a:pt x="521" y="0"/>
                </a:lnTo>
                <a:lnTo>
                  <a:pt x="524" y="0"/>
                </a:lnTo>
                <a:lnTo>
                  <a:pt x="526" y="3"/>
                </a:lnTo>
                <a:lnTo>
                  <a:pt x="528" y="6"/>
                </a:lnTo>
                <a:lnTo>
                  <a:pt x="528" y="7"/>
                </a:lnTo>
                <a:lnTo>
                  <a:pt x="528" y="8"/>
                </a:lnTo>
                <a:lnTo>
                  <a:pt x="528" y="10"/>
                </a:lnTo>
                <a:lnTo>
                  <a:pt x="528" y="11"/>
                </a:lnTo>
                <a:lnTo>
                  <a:pt x="526" y="14"/>
                </a:lnTo>
                <a:lnTo>
                  <a:pt x="524" y="17"/>
                </a:lnTo>
                <a:lnTo>
                  <a:pt x="520" y="17"/>
                </a:lnTo>
                <a:lnTo>
                  <a:pt x="520" y="17"/>
                </a:lnTo>
                <a:lnTo>
                  <a:pt x="517" y="17"/>
                </a:lnTo>
                <a:lnTo>
                  <a:pt x="514" y="14"/>
                </a:lnTo>
                <a:lnTo>
                  <a:pt x="513" y="11"/>
                </a:lnTo>
                <a:lnTo>
                  <a:pt x="511" y="10"/>
                </a:lnTo>
                <a:lnTo>
                  <a:pt x="511" y="8"/>
                </a:lnTo>
                <a:lnTo>
                  <a:pt x="511" y="7"/>
                </a:lnTo>
                <a:lnTo>
                  <a:pt x="513" y="6"/>
                </a:lnTo>
                <a:lnTo>
                  <a:pt x="514" y="3"/>
                </a:lnTo>
                <a:lnTo>
                  <a:pt x="517" y="0"/>
                </a:lnTo>
                <a:lnTo>
                  <a:pt x="518" y="0"/>
                </a:lnTo>
                <a:lnTo>
                  <a:pt x="520" y="0"/>
                </a:lnTo>
                <a:lnTo>
                  <a:pt x="520" y="0"/>
                </a:lnTo>
                <a:close/>
                <a:moveTo>
                  <a:pt x="572" y="0"/>
                </a:moveTo>
                <a:lnTo>
                  <a:pt x="572" y="0"/>
                </a:lnTo>
                <a:lnTo>
                  <a:pt x="573" y="0"/>
                </a:lnTo>
                <a:lnTo>
                  <a:pt x="576" y="0"/>
                </a:lnTo>
                <a:lnTo>
                  <a:pt x="578" y="3"/>
                </a:lnTo>
                <a:lnTo>
                  <a:pt x="580" y="6"/>
                </a:lnTo>
                <a:lnTo>
                  <a:pt x="580" y="7"/>
                </a:lnTo>
                <a:lnTo>
                  <a:pt x="580" y="8"/>
                </a:lnTo>
                <a:lnTo>
                  <a:pt x="580" y="10"/>
                </a:lnTo>
                <a:lnTo>
                  <a:pt x="580" y="11"/>
                </a:lnTo>
                <a:lnTo>
                  <a:pt x="578" y="14"/>
                </a:lnTo>
                <a:lnTo>
                  <a:pt x="576" y="17"/>
                </a:lnTo>
                <a:lnTo>
                  <a:pt x="572" y="17"/>
                </a:lnTo>
                <a:lnTo>
                  <a:pt x="572" y="17"/>
                </a:lnTo>
                <a:lnTo>
                  <a:pt x="569" y="17"/>
                </a:lnTo>
                <a:lnTo>
                  <a:pt x="566" y="14"/>
                </a:lnTo>
                <a:lnTo>
                  <a:pt x="565" y="11"/>
                </a:lnTo>
                <a:lnTo>
                  <a:pt x="563" y="8"/>
                </a:lnTo>
                <a:lnTo>
                  <a:pt x="565" y="6"/>
                </a:lnTo>
                <a:lnTo>
                  <a:pt x="566" y="3"/>
                </a:lnTo>
                <a:lnTo>
                  <a:pt x="569" y="0"/>
                </a:lnTo>
                <a:lnTo>
                  <a:pt x="570" y="0"/>
                </a:lnTo>
                <a:lnTo>
                  <a:pt x="572" y="0"/>
                </a:lnTo>
                <a:lnTo>
                  <a:pt x="572" y="0"/>
                </a:lnTo>
                <a:close/>
                <a:moveTo>
                  <a:pt x="624" y="0"/>
                </a:moveTo>
                <a:lnTo>
                  <a:pt x="624" y="0"/>
                </a:lnTo>
                <a:lnTo>
                  <a:pt x="625" y="0"/>
                </a:lnTo>
                <a:lnTo>
                  <a:pt x="628" y="0"/>
                </a:lnTo>
                <a:lnTo>
                  <a:pt x="630" y="3"/>
                </a:lnTo>
                <a:lnTo>
                  <a:pt x="632" y="6"/>
                </a:lnTo>
                <a:lnTo>
                  <a:pt x="632" y="7"/>
                </a:lnTo>
                <a:lnTo>
                  <a:pt x="632" y="8"/>
                </a:lnTo>
                <a:lnTo>
                  <a:pt x="632" y="10"/>
                </a:lnTo>
                <a:lnTo>
                  <a:pt x="632" y="11"/>
                </a:lnTo>
                <a:lnTo>
                  <a:pt x="630" y="14"/>
                </a:lnTo>
                <a:lnTo>
                  <a:pt x="628" y="17"/>
                </a:lnTo>
                <a:lnTo>
                  <a:pt x="624" y="17"/>
                </a:lnTo>
                <a:lnTo>
                  <a:pt x="624" y="17"/>
                </a:lnTo>
                <a:lnTo>
                  <a:pt x="621" y="17"/>
                </a:lnTo>
                <a:lnTo>
                  <a:pt x="618" y="14"/>
                </a:lnTo>
                <a:lnTo>
                  <a:pt x="617" y="11"/>
                </a:lnTo>
                <a:lnTo>
                  <a:pt x="615" y="8"/>
                </a:lnTo>
                <a:lnTo>
                  <a:pt x="617" y="6"/>
                </a:lnTo>
                <a:lnTo>
                  <a:pt x="618" y="3"/>
                </a:lnTo>
                <a:lnTo>
                  <a:pt x="621" y="0"/>
                </a:lnTo>
                <a:lnTo>
                  <a:pt x="622" y="0"/>
                </a:lnTo>
                <a:lnTo>
                  <a:pt x="624" y="0"/>
                </a:lnTo>
                <a:lnTo>
                  <a:pt x="624" y="0"/>
                </a:lnTo>
                <a:close/>
                <a:moveTo>
                  <a:pt x="676" y="0"/>
                </a:moveTo>
                <a:lnTo>
                  <a:pt x="676" y="0"/>
                </a:lnTo>
                <a:lnTo>
                  <a:pt x="677" y="0"/>
                </a:lnTo>
                <a:lnTo>
                  <a:pt x="680" y="0"/>
                </a:lnTo>
                <a:lnTo>
                  <a:pt x="681" y="3"/>
                </a:lnTo>
                <a:lnTo>
                  <a:pt x="684" y="6"/>
                </a:lnTo>
                <a:lnTo>
                  <a:pt x="684" y="7"/>
                </a:lnTo>
                <a:lnTo>
                  <a:pt x="684" y="8"/>
                </a:lnTo>
                <a:lnTo>
                  <a:pt x="684" y="10"/>
                </a:lnTo>
                <a:lnTo>
                  <a:pt x="684" y="11"/>
                </a:lnTo>
                <a:lnTo>
                  <a:pt x="681" y="14"/>
                </a:lnTo>
                <a:lnTo>
                  <a:pt x="680" y="17"/>
                </a:lnTo>
                <a:lnTo>
                  <a:pt x="676" y="17"/>
                </a:lnTo>
                <a:lnTo>
                  <a:pt x="676" y="17"/>
                </a:lnTo>
                <a:lnTo>
                  <a:pt x="673" y="17"/>
                </a:lnTo>
                <a:lnTo>
                  <a:pt x="670" y="14"/>
                </a:lnTo>
                <a:lnTo>
                  <a:pt x="668" y="11"/>
                </a:lnTo>
                <a:lnTo>
                  <a:pt x="667" y="8"/>
                </a:lnTo>
                <a:lnTo>
                  <a:pt x="668" y="6"/>
                </a:lnTo>
                <a:lnTo>
                  <a:pt x="670" y="3"/>
                </a:lnTo>
                <a:lnTo>
                  <a:pt x="673" y="0"/>
                </a:lnTo>
                <a:lnTo>
                  <a:pt x="674" y="0"/>
                </a:lnTo>
                <a:lnTo>
                  <a:pt x="676" y="0"/>
                </a:lnTo>
                <a:lnTo>
                  <a:pt x="676" y="0"/>
                </a:lnTo>
                <a:close/>
                <a:moveTo>
                  <a:pt x="728" y="0"/>
                </a:moveTo>
                <a:lnTo>
                  <a:pt x="728" y="0"/>
                </a:lnTo>
                <a:lnTo>
                  <a:pt x="729" y="0"/>
                </a:lnTo>
                <a:lnTo>
                  <a:pt x="732" y="0"/>
                </a:lnTo>
                <a:lnTo>
                  <a:pt x="733" y="3"/>
                </a:lnTo>
                <a:lnTo>
                  <a:pt x="736" y="6"/>
                </a:lnTo>
                <a:lnTo>
                  <a:pt x="736" y="7"/>
                </a:lnTo>
                <a:lnTo>
                  <a:pt x="736" y="8"/>
                </a:lnTo>
                <a:lnTo>
                  <a:pt x="736" y="10"/>
                </a:lnTo>
                <a:lnTo>
                  <a:pt x="736" y="11"/>
                </a:lnTo>
                <a:lnTo>
                  <a:pt x="733" y="14"/>
                </a:lnTo>
                <a:lnTo>
                  <a:pt x="732" y="17"/>
                </a:lnTo>
                <a:lnTo>
                  <a:pt x="728" y="17"/>
                </a:lnTo>
                <a:lnTo>
                  <a:pt x="728" y="17"/>
                </a:lnTo>
                <a:lnTo>
                  <a:pt x="725" y="17"/>
                </a:lnTo>
                <a:lnTo>
                  <a:pt x="722" y="14"/>
                </a:lnTo>
                <a:lnTo>
                  <a:pt x="720" y="11"/>
                </a:lnTo>
                <a:lnTo>
                  <a:pt x="719" y="8"/>
                </a:lnTo>
                <a:lnTo>
                  <a:pt x="720" y="6"/>
                </a:lnTo>
                <a:lnTo>
                  <a:pt x="722" y="3"/>
                </a:lnTo>
                <a:lnTo>
                  <a:pt x="725" y="0"/>
                </a:lnTo>
                <a:lnTo>
                  <a:pt x="726" y="0"/>
                </a:lnTo>
                <a:lnTo>
                  <a:pt x="728" y="0"/>
                </a:lnTo>
                <a:lnTo>
                  <a:pt x="728" y="0"/>
                </a:lnTo>
                <a:close/>
                <a:moveTo>
                  <a:pt x="780" y="0"/>
                </a:moveTo>
                <a:lnTo>
                  <a:pt x="780" y="0"/>
                </a:lnTo>
                <a:lnTo>
                  <a:pt x="781" y="0"/>
                </a:lnTo>
                <a:lnTo>
                  <a:pt x="784" y="0"/>
                </a:lnTo>
                <a:lnTo>
                  <a:pt x="787" y="3"/>
                </a:lnTo>
                <a:lnTo>
                  <a:pt x="788" y="6"/>
                </a:lnTo>
                <a:lnTo>
                  <a:pt x="788" y="8"/>
                </a:lnTo>
                <a:lnTo>
                  <a:pt x="788" y="11"/>
                </a:lnTo>
                <a:lnTo>
                  <a:pt x="787" y="14"/>
                </a:lnTo>
                <a:lnTo>
                  <a:pt x="784" y="17"/>
                </a:lnTo>
                <a:lnTo>
                  <a:pt x="780" y="17"/>
                </a:lnTo>
                <a:lnTo>
                  <a:pt x="780" y="17"/>
                </a:lnTo>
                <a:lnTo>
                  <a:pt x="777" y="17"/>
                </a:lnTo>
                <a:lnTo>
                  <a:pt x="774" y="14"/>
                </a:lnTo>
                <a:lnTo>
                  <a:pt x="772" y="11"/>
                </a:lnTo>
                <a:lnTo>
                  <a:pt x="771" y="8"/>
                </a:lnTo>
                <a:lnTo>
                  <a:pt x="772" y="6"/>
                </a:lnTo>
                <a:lnTo>
                  <a:pt x="774" y="3"/>
                </a:lnTo>
                <a:lnTo>
                  <a:pt x="777" y="0"/>
                </a:lnTo>
                <a:lnTo>
                  <a:pt x="778" y="0"/>
                </a:lnTo>
                <a:lnTo>
                  <a:pt x="780" y="0"/>
                </a:lnTo>
                <a:lnTo>
                  <a:pt x="780" y="0"/>
                </a:lnTo>
                <a:close/>
                <a:moveTo>
                  <a:pt x="832" y="0"/>
                </a:moveTo>
                <a:lnTo>
                  <a:pt x="832" y="0"/>
                </a:lnTo>
                <a:lnTo>
                  <a:pt x="833" y="0"/>
                </a:lnTo>
                <a:lnTo>
                  <a:pt x="836" y="0"/>
                </a:lnTo>
                <a:lnTo>
                  <a:pt x="839" y="3"/>
                </a:lnTo>
                <a:lnTo>
                  <a:pt x="840" y="6"/>
                </a:lnTo>
                <a:lnTo>
                  <a:pt x="840" y="8"/>
                </a:lnTo>
                <a:lnTo>
                  <a:pt x="840" y="11"/>
                </a:lnTo>
                <a:lnTo>
                  <a:pt x="839" y="14"/>
                </a:lnTo>
                <a:lnTo>
                  <a:pt x="836" y="17"/>
                </a:lnTo>
                <a:lnTo>
                  <a:pt x="832" y="17"/>
                </a:lnTo>
                <a:lnTo>
                  <a:pt x="832" y="17"/>
                </a:lnTo>
                <a:lnTo>
                  <a:pt x="829" y="17"/>
                </a:lnTo>
                <a:lnTo>
                  <a:pt x="826" y="14"/>
                </a:lnTo>
                <a:lnTo>
                  <a:pt x="824" y="11"/>
                </a:lnTo>
                <a:lnTo>
                  <a:pt x="823" y="10"/>
                </a:lnTo>
                <a:lnTo>
                  <a:pt x="823" y="8"/>
                </a:lnTo>
                <a:lnTo>
                  <a:pt x="823" y="7"/>
                </a:lnTo>
                <a:lnTo>
                  <a:pt x="824" y="6"/>
                </a:lnTo>
                <a:lnTo>
                  <a:pt x="826" y="3"/>
                </a:lnTo>
                <a:lnTo>
                  <a:pt x="829" y="0"/>
                </a:lnTo>
                <a:lnTo>
                  <a:pt x="830" y="0"/>
                </a:lnTo>
                <a:lnTo>
                  <a:pt x="832" y="0"/>
                </a:lnTo>
                <a:lnTo>
                  <a:pt x="832" y="0"/>
                </a:lnTo>
                <a:close/>
                <a:moveTo>
                  <a:pt x="884" y="0"/>
                </a:moveTo>
                <a:lnTo>
                  <a:pt x="884" y="0"/>
                </a:lnTo>
                <a:lnTo>
                  <a:pt x="885" y="0"/>
                </a:lnTo>
                <a:lnTo>
                  <a:pt x="888" y="0"/>
                </a:lnTo>
                <a:lnTo>
                  <a:pt x="891" y="3"/>
                </a:lnTo>
                <a:lnTo>
                  <a:pt x="892" y="6"/>
                </a:lnTo>
                <a:lnTo>
                  <a:pt x="892" y="8"/>
                </a:lnTo>
                <a:lnTo>
                  <a:pt x="892" y="11"/>
                </a:lnTo>
                <a:lnTo>
                  <a:pt x="891" y="14"/>
                </a:lnTo>
                <a:lnTo>
                  <a:pt x="888" y="17"/>
                </a:lnTo>
                <a:lnTo>
                  <a:pt x="884" y="17"/>
                </a:lnTo>
                <a:lnTo>
                  <a:pt x="884" y="17"/>
                </a:lnTo>
                <a:lnTo>
                  <a:pt x="881" y="17"/>
                </a:lnTo>
                <a:lnTo>
                  <a:pt x="878" y="14"/>
                </a:lnTo>
                <a:lnTo>
                  <a:pt x="876" y="11"/>
                </a:lnTo>
                <a:lnTo>
                  <a:pt x="875" y="10"/>
                </a:lnTo>
                <a:lnTo>
                  <a:pt x="875" y="8"/>
                </a:lnTo>
                <a:lnTo>
                  <a:pt x="875" y="7"/>
                </a:lnTo>
                <a:lnTo>
                  <a:pt x="876" y="6"/>
                </a:lnTo>
                <a:lnTo>
                  <a:pt x="878" y="3"/>
                </a:lnTo>
                <a:lnTo>
                  <a:pt x="881" y="0"/>
                </a:lnTo>
                <a:lnTo>
                  <a:pt x="882" y="0"/>
                </a:lnTo>
                <a:lnTo>
                  <a:pt x="884" y="0"/>
                </a:lnTo>
                <a:lnTo>
                  <a:pt x="884" y="0"/>
                </a:lnTo>
                <a:close/>
                <a:moveTo>
                  <a:pt x="936" y="0"/>
                </a:moveTo>
                <a:lnTo>
                  <a:pt x="936" y="0"/>
                </a:lnTo>
                <a:lnTo>
                  <a:pt x="937" y="0"/>
                </a:lnTo>
                <a:lnTo>
                  <a:pt x="940" y="0"/>
                </a:lnTo>
                <a:lnTo>
                  <a:pt x="943" y="3"/>
                </a:lnTo>
                <a:lnTo>
                  <a:pt x="944" y="6"/>
                </a:lnTo>
                <a:lnTo>
                  <a:pt x="944" y="8"/>
                </a:lnTo>
                <a:lnTo>
                  <a:pt x="944" y="11"/>
                </a:lnTo>
                <a:lnTo>
                  <a:pt x="943" y="14"/>
                </a:lnTo>
                <a:lnTo>
                  <a:pt x="940" y="17"/>
                </a:lnTo>
                <a:lnTo>
                  <a:pt x="936" y="17"/>
                </a:lnTo>
                <a:lnTo>
                  <a:pt x="936" y="17"/>
                </a:lnTo>
                <a:lnTo>
                  <a:pt x="933" y="17"/>
                </a:lnTo>
                <a:lnTo>
                  <a:pt x="930" y="14"/>
                </a:lnTo>
                <a:lnTo>
                  <a:pt x="928" y="11"/>
                </a:lnTo>
                <a:lnTo>
                  <a:pt x="927" y="10"/>
                </a:lnTo>
                <a:lnTo>
                  <a:pt x="927" y="8"/>
                </a:lnTo>
                <a:lnTo>
                  <a:pt x="927" y="7"/>
                </a:lnTo>
                <a:lnTo>
                  <a:pt x="928" y="6"/>
                </a:lnTo>
                <a:lnTo>
                  <a:pt x="930" y="3"/>
                </a:lnTo>
                <a:lnTo>
                  <a:pt x="933" y="0"/>
                </a:lnTo>
                <a:lnTo>
                  <a:pt x="934" y="0"/>
                </a:lnTo>
                <a:lnTo>
                  <a:pt x="936" y="0"/>
                </a:lnTo>
                <a:lnTo>
                  <a:pt x="936" y="0"/>
                </a:lnTo>
                <a:close/>
                <a:moveTo>
                  <a:pt x="988" y="0"/>
                </a:moveTo>
                <a:lnTo>
                  <a:pt x="988" y="0"/>
                </a:lnTo>
                <a:lnTo>
                  <a:pt x="989" y="0"/>
                </a:lnTo>
                <a:lnTo>
                  <a:pt x="992" y="0"/>
                </a:lnTo>
                <a:lnTo>
                  <a:pt x="995" y="3"/>
                </a:lnTo>
                <a:lnTo>
                  <a:pt x="996" y="6"/>
                </a:lnTo>
                <a:lnTo>
                  <a:pt x="996" y="8"/>
                </a:lnTo>
                <a:lnTo>
                  <a:pt x="996" y="11"/>
                </a:lnTo>
                <a:lnTo>
                  <a:pt x="995" y="14"/>
                </a:lnTo>
                <a:lnTo>
                  <a:pt x="992" y="17"/>
                </a:lnTo>
                <a:lnTo>
                  <a:pt x="988" y="17"/>
                </a:lnTo>
                <a:lnTo>
                  <a:pt x="988" y="17"/>
                </a:lnTo>
                <a:lnTo>
                  <a:pt x="985" y="17"/>
                </a:lnTo>
                <a:lnTo>
                  <a:pt x="982" y="14"/>
                </a:lnTo>
                <a:lnTo>
                  <a:pt x="980" y="11"/>
                </a:lnTo>
                <a:lnTo>
                  <a:pt x="979" y="10"/>
                </a:lnTo>
                <a:lnTo>
                  <a:pt x="979" y="8"/>
                </a:lnTo>
                <a:lnTo>
                  <a:pt x="979" y="7"/>
                </a:lnTo>
                <a:lnTo>
                  <a:pt x="980" y="6"/>
                </a:lnTo>
                <a:lnTo>
                  <a:pt x="982" y="3"/>
                </a:lnTo>
                <a:lnTo>
                  <a:pt x="985" y="0"/>
                </a:lnTo>
                <a:lnTo>
                  <a:pt x="986" y="0"/>
                </a:lnTo>
                <a:lnTo>
                  <a:pt x="988" y="0"/>
                </a:lnTo>
                <a:lnTo>
                  <a:pt x="988" y="0"/>
                </a:lnTo>
                <a:close/>
                <a:moveTo>
                  <a:pt x="1040" y="0"/>
                </a:moveTo>
                <a:lnTo>
                  <a:pt x="1040" y="0"/>
                </a:lnTo>
                <a:lnTo>
                  <a:pt x="1041" y="0"/>
                </a:lnTo>
                <a:lnTo>
                  <a:pt x="1044" y="0"/>
                </a:lnTo>
                <a:lnTo>
                  <a:pt x="1047" y="3"/>
                </a:lnTo>
                <a:lnTo>
                  <a:pt x="1048" y="6"/>
                </a:lnTo>
                <a:lnTo>
                  <a:pt x="1048" y="8"/>
                </a:lnTo>
                <a:lnTo>
                  <a:pt x="1048" y="11"/>
                </a:lnTo>
                <a:lnTo>
                  <a:pt x="1047" y="14"/>
                </a:lnTo>
                <a:lnTo>
                  <a:pt x="1044" y="17"/>
                </a:lnTo>
                <a:lnTo>
                  <a:pt x="1040" y="17"/>
                </a:lnTo>
                <a:lnTo>
                  <a:pt x="1040" y="17"/>
                </a:lnTo>
                <a:lnTo>
                  <a:pt x="1037" y="17"/>
                </a:lnTo>
                <a:lnTo>
                  <a:pt x="1034" y="14"/>
                </a:lnTo>
                <a:lnTo>
                  <a:pt x="1032" y="11"/>
                </a:lnTo>
                <a:lnTo>
                  <a:pt x="1031" y="10"/>
                </a:lnTo>
                <a:lnTo>
                  <a:pt x="1031" y="8"/>
                </a:lnTo>
                <a:lnTo>
                  <a:pt x="1031" y="7"/>
                </a:lnTo>
                <a:lnTo>
                  <a:pt x="1032" y="6"/>
                </a:lnTo>
                <a:lnTo>
                  <a:pt x="1034" y="3"/>
                </a:lnTo>
                <a:lnTo>
                  <a:pt x="1037" y="0"/>
                </a:lnTo>
                <a:lnTo>
                  <a:pt x="1038" y="0"/>
                </a:lnTo>
                <a:lnTo>
                  <a:pt x="1040" y="0"/>
                </a:lnTo>
                <a:lnTo>
                  <a:pt x="1040" y="0"/>
                </a:lnTo>
                <a:close/>
                <a:moveTo>
                  <a:pt x="1091" y="0"/>
                </a:moveTo>
                <a:lnTo>
                  <a:pt x="1091" y="0"/>
                </a:lnTo>
                <a:lnTo>
                  <a:pt x="1094" y="0"/>
                </a:lnTo>
                <a:lnTo>
                  <a:pt x="1096" y="0"/>
                </a:lnTo>
                <a:lnTo>
                  <a:pt x="1099" y="3"/>
                </a:lnTo>
                <a:lnTo>
                  <a:pt x="1100" y="6"/>
                </a:lnTo>
                <a:lnTo>
                  <a:pt x="1100" y="7"/>
                </a:lnTo>
                <a:lnTo>
                  <a:pt x="1100" y="8"/>
                </a:lnTo>
                <a:lnTo>
                  <a:pt x="1100" y="10"/>
                </a:lnTo>
                <a:lnTo>
                  <a:pt x="1100" y="11"/>
                </a:lnTo>
                <a:lnTo>
                  <a:pt x="1099" y="14"/>
                </a:lnTo>
                <a:lnTo>
                  <a:pt x="1096" y="17"/>
                </a:lnTo>
                <a:lnTo>
                  <a:pt x="1091" y="17"/>
                </a:lnTo>
                <a:lnTo>
                  <a:pt x="1091" y="17"/>
                </a:lnTo>
                <a:lnTo>
                  <a:pt x="1089" y="17"/>
                </a:lnTo>
                <a:lnTo>
                  <a:pt x="1086" y="14"/>
                </a:lnTo>
                <a:lnTo>
                  <a:pt x="1084" y="11"/>
                </a:lnTo>
                <a:lnTo>
                  <a:pt x="1083" y="10"/>
                </a:lnTo>
                <a:lnTo>
                  <a:pt x="1083" y="8"/>
                </a:lnTo>
                <a:lnTo>
                  <a:pt x="1083" y="7"/>
                </a:lnTo>
                <a:lnTo>
                  <a:pt x="1084" y="6"/>
                </a:lnTo>
                <a:lnTo>
                  <a:pt x="1086" y="3"/>
                </a:lnTo>
                <a:lnTo>
                  <a:pt x="1089" y="0"/>
                </a:lnTo>
                <a:lnTo>
                  <a:pt x="1090" y="0"/>
                </a:lnTo>
                <a:lnTo>
                  <a:pt x="1091" y="0"/>
                </a:lnTo>
                <a:lnTo>
                  <a:pt x="1091" y="0"/>
                </a:lnTo>
                <a:close/>
                <a:moveTo>
                  <a:pt x="1143" y="0"/>
                </a:moveTo>
                <a:lnTo>
                  <a:pt x="1143" y="0"/>
                </a:lnTo>
                <a:lnTo>
                  <a:pt x="1146" y="0"/>
                </a:lnTo>
                <a:lnTo>
                  <a:pt x="1148" y="0"/>
                </a:lnTo>
                <a:lnTo>
                  <a:pt x="1151" y="3"/>
                </a:lnTo>
                <a:lnTo>
                  <a:pt x="1152" y="6"/>
                </a:lnTo>
                <a:lnTo>
                  <a:pt x="1152" y="7"/>
                </a:lnTo>
                <a:lnTo>
                  <a:pt x="1152" y="8"/>
                </a:lnTo>
                <a:lnTo>
                  <a:pt x="1152" y="10"/>
                </a:lnTo>
                <a:lnTo>
                  <a:pt x="1152" y="11"/>
                </a:lnTo>
                <a:lnTo>
                  <a:pt x="1151" y="14"/>
                </a:lnTo>
                <a:lnTo>
                  <a:pt x="1148" y="17"/>
                </a:lnTo>
                <a:lnTo>
                  <a:pt x="1143" y="17"/>
                </a:lnTo>
                <a:lnTo>
                  <a:pt x="1143" y="17"/>
                </a:lnTo>
                <a:lnTo>
                  <a:pt x="1141" y="17"/>
                </a:lnTo>
                <a:lnTo>
                  <a:pt x="1138" y="14"/>
                </a:lnTo>
                <a:lnTo>
                  <a:pt x="1136" y="11"/>
                </a:lnTo>
                <a:lnTo>
                  <a:pt x="1135" y="8"/>
                </a:lnTo>
                <a:lnTo>
                  <a:pt x="1136" y="6"/>
                </a:lnTo>
                <a:lnTo>
                  <a:pt x="1138" y="3"/>
                </a:lnTo>
                <a:lnTo>
                  <a:pt x="1141" y="0"/>
                </a:lnTo>
                <a:lnTo>
                  <a:pt x="1142" y="0"/>
                </a:lnTo>
                <a:lnTo>
                  <a:pt x="1143" y="0"/>
                </a:lnTo>
                <a:lnTo>
                  <a:pt x="1143" y="0"/>
                </a:lnTo>
                <a:close/>
                <a:moveTo>
                  <a:pt x="1195" y="0"/>
                </a:moveTo>
                <a:lnTo>
                  <a:pt x="1195" y="0"/>
                </a:lnTo>
                <a:lnTo>
                  <a:pt x="1198" y="0"/>
                </a:lnTo>
                <a:lnTo>
                  <a:pt x="1200" y="0"/>
                </a:lnTo>
                <a:lnTo>
                  <a:pt x="1203" y="3"/>
                </a:lnTo>
                <a:lnTo>
                  <a:pt x="1204" y="6"/>
                </a:lnTo>
                <a:lnTo>
                  <a:pt x="1204" y="7"/>
                </a:lnTo>
                <a:lnTo>
                  <a:pt x="1204" y="8"/>
                </a:lnTo>
                <a:lnTo>
                  <a:pt x="1204" y="10"/>
                </a:lnTo>
                <a:lnTo>
                  <a:pt x="1204" y="11"/>
                </a:lnTo>
                <a:lnTo>
                  <a:pt x="1203" y="14"/>
                </a:lnTo>
                <a:lnTo>
                  <a:pt x="1200" y="17"/>
                </a:lnTo>
                <a:lnTo>
                  <a:pt x="1195" y="17"/>
                </a:lnTo>
                <a:lnTo>
                  <a:pt x="1195" y="17"/>
                </a:lnTo>
                <a:lnTo>
                  <a:pt x="1193" y="17"/>
                </a:lnTo>
                <a:lnTo>
                  <a:pt x="1190" y="14"/>
                </a:lnTo>
                <a:lnTo>
                  <a:pt x="1188" y="11"/>
                </a:lnTo>
                <a:lnTo>
                  <a:pt x="1187" y="8"/>
                </a:lnTo>
                <a:lnTo>
                  <a:pt x="1188" y="6"/>
                </a:lnTo>
                <a:lnTo>
                  <a:pt x="1190" y="3"/>
                </a:lnTo>
                <a:lnTo>
                  <a:pt x="1193" y="0"/>
                </a:lnTo>
                <a:lnTo>
                  <a:pt x="1194" y="0"/>
                </a:lnTo>
                <a:lnTo>
                  <a:pt x="1195" y="0"/>
                </a:lnTo>
                <a:lnTo>
                  <a:pt x="1195" y="0"/>
                </a:lnTo>
                <a:close/>
                <a:moveTo>
                  <a:pt x="1247" y="0"/>
                </a:moveTo>
                <a:lnTo>
                  <a:pt x="1247" y="0"/>
                </a:lnTo>
                <a:lnTo>
                  <a:pt x="1250" y="0"/>
                </a:lnTo>
                <a:lnTo>
                  <a:pt x="1252" y="0"/>
                </a:lnTo>
                <a:lnTo>
                  <a:pt x="1255" y="3"/>
                </a:lnTo>
                <a:lnTo>
                  <a:pt x="1256" y="6"/>
                </a:lnTo>
                <a:lnTo>
                  <a:pt x="1256" y="7"/>
                </a:lnTo>
                <a:lnTo>
                  <a:pt x="1256" y="8"/>
                </a:lnTo>
                <a:lnTo>
                  <a:pt x="1256" y="10"/>
                </a:lnTo>
                <a:lnTo>
                  <a:pt x="1256" y="11"/>
                </a:lnTo>
                <a:lnTo>
                  <a:pt x="1255" y="14"/>
                </a:lnTo>
                <a:lnTo>
                  <a:pt x="1252" y="17"/>
                </a:lnTo>
                <a:lnTo>
                  <a:pt x="1247" y="17"/>
                </a:lnTo>
                <a:lnTo>
                  <a:pt x="1247" y="17"/>
                </a:lnTo>
                <a:lnTo>
                  <a:pt x="1245" y="17"/>
                </a:lnTo>
                <a:lnTo>
                  <a:pt x="1242" y="14"/>
                </a:lnTo>
                <a:lnTo>
                  <a:pt x="1240" y="11"/>
                </a:lnTo>
                <a:lnTo>
                  <a:pt x="1239" y="8"/>
                </a:lnTo>
                <a:lnTo>
                  <a:pt x="1240" y="6"/>
                </a:lnTo>
                <a:lnTo>
                  <a:pt x="1242" y="3"/>
                </a:lnTo>
                <a:lnTo>
                  <a:pt x="1245" y="0"/>
                </a:lnTo>
                <a:lnTo>
                  <a:pt x="1246" y="0"/>
                </a:lnTo>
                <a:lnTo>
                  <a:pt x="1247" y="0"/>
                </a:lnTo>
                <a:lnTo>
                  <a:pt x="1247" y="0"/>
                </a:lnTo>
                <a:close/>
                <a:moveTo>
                  <a:pt x="1299" y="0"/>
                </a:moveTo>
                <a:lnTo>
                  <a:pt x="1299" y="0"/>
                </a:lnTo>
                <a:lnTo>
                  <a:pt x="1302" y="0"/>
                </a:lnTo>
                <a:lnTo>
                  <a:pt x="1304" y="0"/>
                </a:lnTo>
                <a:lnTo>
                  <a:pt x="1307" y="3"/>
                </a:lnTo>
                <a:lnTo>
                  <a:pt x="1308" y="6"/>
                </a:lnTo>
                <a:lnTo>
                  <a:pt x="1308" y="7"/>
                </a:lnTo>
                <a:lnTo>
                  <a:pt x="1308" y="8"/>
                </a:lnTo>
                <a:lnTo>
                  <a:pt x="1308" y="10"/>
                </a:lnTo>
                <a:lnTo>
                  <a:pt x="1308" y="11"/>
                </a:lnTo>
                <a:lnTo>
                  <a:pt x="1307" y="14"/>
                </a:lnTo>
                <a:lnTo>
                  <a:pt x="1304" y="17"/>
                </a:lnTo>
                <a:lnTo>
                  <a:pt x="1299" y="17"/>
                </a:lnTo>
                <a:lnTo>
                  <a:pt x="1299" y="17"/>
                </a:lnTo>
                <a:lnTo>
                  <a:pt x="1296" y="17"/>
                </a:lnTo>
                <a:lnTo>
                  <a:pt x="1294" y="14"/>
                </a:lnTo>
                <a:lnTo>
                  <a:pt x="1292" y="11"/>
                </a:lnTo>
                <a:lnTo>
                  <a:pt x="1291" y="8"/>
                </a:lnTo>
                <a:lnTo>
                  <a:pt x="1292" y="6"/>
                </a:lnTo>
                <a:lnTo>
                  <a:pt x="1294" y="3"/>
                </a:lnTo>
                <a:lnTo>
                  <a:pt x="1296" y="0"/>
                </a:lnTo>
                <a:lnTo>
                  <a:pt x="1298" y="0"/>
                </a:lnTo>
                <a:lnTo>
                  <a:pt x="1299" y="0"/>
                </a:lnTo>
                <a:lnTo>
                  <a:pt x="1299" y="0"/>
                </a:lnTo>
                <a:close/>
                <a:moveTo>
                  <a:pt x="1351" y="0"/>
                </a:moveTo>
                <a:lnTo>
                  <a:pt x="1351" y="0"/>
                </a:lnTo>
                <a:lnTo>
                  <a:pt x="1354" y="0"/>
                </a:lnTo>
                <a:lnTo>
                  <a:pt x="1356" y="0"/>
                </a:lnTo>
                <a:lnTo>
                  <a:pt x="1359" y="3"/>
                </a:lnTo>
                <a:lnTo>
                  <a:pt x="1360" y="6"/>
                </a:lnTo>
                <a:lnTo>
                  <a:pt x="1360" y="8"/>
                </a:lnTo>
                <a:lnTo>
                  <a:pt x="1360" y="11"/>
                </a:lnTo>
                <a:lnTo>
                  <a:pt x="1359" y="14"/>
                </a:lnTo>
                <a:lnTo>
                  <a:pt x="1356" y="17"/>
                </a:lnTo>
                <a:lnTo>
                  <a:pt x="1351" y="17"/>
                </a:lnTo>
                <a:lnTo>
                  <a:pt x="1351" y="17"/>
                </a:lnTo>
                <a:lnTo>
                  <a:pt x="1348" y="17"/>
                </a:lnTo>
                <a:lnTo>
                  <a:pt x="1346" y="14"/>
                </a:lnTo>
                <a:lnTo>
                  <a:pt x="1344" y="11"/>
                </a:lnTo>
                <a:lnTo>
                  <a:pt x="1343" y="8"/>
                </a:lnTo>
                <a:lnTo>
                  <a:pt x="1344" y="6"/>
                </a:lnTo>
                <a:lnTo>
                  <a:pt x="1346" y="3"/>
                </a:lnTo>
                <a:lnTo>
                  <a:pt x="1348" y="0"/>
                </a:lnTo>
                <a:lnTo>
                  <a:pt x="1350" y="0"/>
                </a:lnTo>
                <a:lnTo>
                  <a:pt x="1351" y="0"/>
                </a:lnTo>
                <a:lnTo>
                  <a:pt x="1351" y="0"/>
                </a:lnTo>
                <a:close/>
                <a:moveTo>
                  <a:pt x="1403" y="0"/>
                </a:moveTo>
                <a:lnTo>
                  <a:pt x="1403" y="0"/>
                </a:lnTo>
                <a:lnTo>
                  <a:pt x="1406" y="0"/>
                </a:lnTo>
                <a:lnTo>
                  <a:pt x="1408" y="0"/>
                </a:lnTo>
                <a:lnTo>
                  <a:pt x="1411" y="3"/>
                </a:lnTo>
                <a:lnTo>
                  <a:pt x="1412" y="6"/>
                </a:lnTo>
                <a:lnTo>
                  <a:pt x="1412" y="8"/>
                </a:lnTo>
                <a:lnTo>
                  <a:pt x="1412" y="11"/>
                </a:lnTo>
                <a:lnTo>
                  <a:pt x="1411" y="14"/>
                </a:lnTo>
                <a:lnTo>
                  <a:pt x="1408" y="17"/>
                </a:lnTo>
                <a:lnTo>
                  <a:pt x="1403" y="17"/>
                </a:lnTo>
                <a:lnTo>
                  <a:pt x="1403" y="17"/>
                </a:lnTo>
                <a:lnTo>
                  <a:pt x="1400" y="17"/>
                </a:lnTo>
                <a:lnTo>
                  <a:pt x="1398" y="14"/>
                </a:lnTo>
                <a:lnTo>
                  <a:pt x="1396" y="11"/>
                </a:lnTo>
                <a:lnTo>
                  <a:pt x="1396" y="10"/>
                </a:lnTo>
                <a:lnTo>
                  <a:pt x="1395" y="8"/>
                </a:lnTo>
                <a:lnTo>
                  <a:pt x="1396" y="7"/>
                </a:lnTo>
                <a:lnTo>
                  <a:pt x="1396" y="6"/>
                </a:lnTo>
                <a:lnTo>
                  <a:pt x="1398" y="3"/>
                </a:lnTo>
                <a:lnTo>
                  <a:pt x="1400" y="0"/>
                </a:lnTo>
                <a:lnTo>
                  <a:pt x="1402" y="0"/>
                </a:lnTo>
                <a:lnTo>
                  <a:pt x="1403" y="0"/>
                </a:lnTo>
                <a:lnTo>
                  <a:pt x="1403" y="0"/>
                </a:lnTo>
                <a:close/>
                <a:moveTo>
                  <a:pt x="1455" y="0"/>
                </a:moveTo>
                <a:lnTo>
                  <a:pt x="1455" y="0"/>
                </a:lnTo>
                <a:lnTo>
                  <a:pt x="1458" y="0"/>
                </a:lnTo>
                <a:lnTo>
                  <a:pt x="1460" y="0"/>
                </a:lnTo>
                <a:lnTo>
                  <a:pt x="1463" y="3"/>
                </a:lnTo>
                <a:lnTo>
                  <a:pt x="1464" y="6"/>
                </a:lnTo>
                <a:lnTo>
                  <a:pt x="1464" y="8"/>
                </a:lnTo>
                <a:lnTo>
                  <a:pt x="1464" y="11"/>
                </a:lnTo>
                <a:lnTo>
                  <a:pt x="1463" y="14"/>
                </a:lnTo>
                <a:lnTo>
                  <a:pt x="1460" y="17"/>
                </a:lnTo>
                <a:lnTo>
                  <a:pt x="1455" y="17"/>
                </a:lnTo>
                <a:lnTo>
                  <a:pt x="1455" y="17"/>
                </a:lnTo>
                <a:lnTo>
                  <a:pt x="1452" y="17"/>
                </a:lnTo>
                <a:lnTo>
                  <a:pt x="1450" y="14"/>
                </a:lnTo>
                <a:lnTo>
                  <a:pt x="1448" y="11"/>
                </a:lnTo>
                <a:lnTo>
                  <a:pt x="1448" y="10"/>
                </a:lnTo>
                <a:lnTo>
                  <a:pt x="1447" y="8"/>
                </a:lnTo>
                <a:lnTo>
                  <a:pt x="1448" y="7"/>
                </a:lnTo>
                <a:lnTo>
                  <a:pt x="1448" y="6"/>
                </a:lnTo>
                <a:lnTo>
                  <a:pt x="1450" y="3"/>
                </a:lnTo>
                <a:lnTo>
                  <a:pt x="1452" y="0"/>
                </a:lnTo>
                <a:lnTo>
                  <a:pt x="1454" y="0"/>
                </a:lnTo>
                <a:lnTo>
                  <a:pt x="1455" y="0"/>
                </a:lnTo>
                <a:lnTo>
                  <a:pt x="1455" y="0"/>
                </a:lnTo>
                <a:close/>
                <a:moveTo>
                  <a:pt x="1507" y="0"/>
                </a:moveTo>
                <a:lnTo>
                  <a:pt x="1507" y="0"/>
                </a:lnTo>
                <a:lnTo>
                  <a:pt x="1510" y="0"/>
                </a:lnTo>
                <a:lnTo>
                  <a:pt x="1512" y="0"/>
                </a:lnTo>
                <a:lnTo>
                  <a:pt x="1514" y="3"/>
                </a:lnTo>
                <a:lnTo>
                  <a:pt x="1516" y="6"/>
                </a:lnTo>
                <a:lnTo>
                  <a:pt x="1516" y="8"/>
                </a:lnTo>
                <a:lnTo>
                  <a:pt x="1516" y="11"/>
                </a:lnTo>
                <a:lnTo>
                  <a:pt x="1514" y="14"/>
                </a:lnTo>
                <a:lnTo>
                  <a:pt x="1512" y="17"/>
                </a:lnTo>
                <a:lnTo>
                  <a:pt x="1507" y="17"/>
                </a:lnTo>
                <a:lnTo>
                  <a:pt x="1507" y="17"/>
                </a:lnTo>
                <a:lnTo>
                  <a:pt x="1504" y="17"/>
                </a:lnTo>
                <a:lnTo>
                  <a:pt x="1501" y="14"/>
                </a:lnTo>
                <a:lnTo>
                  <a:pt x="1500" y="11"/>
                </a:lnTo>
                <a:lnTo>
                  <a:pt x="1500" y="10"/>
                </a:lnTo>
                <a:lnTo>
                  <a:pt x="1499" y="8"/>
                </a:lnTo>
                <a:lnTo>
                  <a:pt x="1500" y="7"/>
                </a:lnTo>
                <a:lnTo>
                  <a:pt x="1500" y="6"/>
                </a:lnTo>
                <a:lnTo>
                  <a:pt x="1501" y="3"/>
                </a:lnTo>
                <a:lnTo>
                  <a:pt x="1504" y="0"/>
                </a:lnTo>
                <a:lnTo>
                  <a:pt x="1506" y="0"/>
                </a:lnTo>
                <a:lnTo>
                  <a:pt x="1507" y="0"/>
                </a:lnTo>
                <a:lnTo>
                  <a:pt x="1507" y="0"/>
                </a:lnTo>
                <a:close/>
                <a:moveTo>
                  <a:pt x="1559" y="0"/>
                </a:moveTo>
                <a:lnTo>
                  <a:pt x="1559" y="0"/>
                </a:lnTo>
                <a:lnTo>
                  <a:pt x="1562" y="0"/>
                </a:lnTo>
                <a:lnTo>
                  <a:pt x="1564" y="0"/>
                </a:lnTo>
                <a:lnTo>
                  <a:pt x="1566" y="3"/>
                </a:lnTo>
                <a:lnTo>
                  <a:pt x="1568" y="6"/>
                </a:lnTo>
                <a:lnTo>
                  <a:pt x="1568" y="8"/>
                </a:lnTo>
                <a:lnTo>
                  <a:pt x="1568" y="11"/>
                </a:lnTo>
                <a:lnTo>
                  <a:pt x="1566" y="14"/>
                </a:lnTo>
                <a:lnTo>
                  <a:pt x="1564" y="17"/>
                </a:lnTo>
                <a:lnTo>
                  <a:pt x="1559" y="17"/>
                </a:lnTo>
                <a:lnTo>
                  <a:pt x="1559" y="17"/>
                </a:lnTo>
                <a:lnTo>
                  <a:pt x="1556" y="17"/>
                </a:lnTo>
                <a:lnTo>
                  <a:pt x="1553" y="14"/>
                </a:lnTo>
                <a:lnTo>
                  <a:pt x="1552" y="11"/>
                </a:lnTo>
                <a:lnTo>
                  <a:pt x="1552" y="10"/>
                </a:lnTo>
                <a:lnTo>
                  <a:pt x="1551" y="8"/>
                </a:lnTo>
                <a:lnTo>
                  <a:pt x="1552" y="7"/>
                </a:lnTo>
                <a:lnTo>
                  <a:pt x="1552" y="6"/>
                </a:lnTo>
                <a:lnTo>
                  <a:pt x="1553" y="3"/>
                </a:lnTo>
                <a:lnTo>
                  <a:pt x="1556" y="0"/>
                </a:lnTo>
                <a:lnTo>
                  <a:pt x="1558" y="0"/>
                </a:lnTo>
                <a:lnTo>
                  <a:pt x="1559" y="0"/>
                </a:lnTo>
                <a:lnTo>
                  <a:pt x="1559" y="0"/>
                </a:lnTo>
                <a:close/>
                <a:moveTo>
                  <a:pt x="1611" y="0"/>
                </a:moveTo>
                <a:lnTo>
                  <a:pt x="1611" y="0"/>
                </a:lnTo>
                <a:lnTo>
                  <a:pt x="1614" y="0"/>
                </a:lnTo>
                <a:lnTo>
                  <a:pt x="1616" y="0"/>
                </a:lnTo>
                <a:lnTo>
                  <a:pt x="1618" y="3"/>
                </a:lnTo>
                <a:lnTo>
                  <a:pt x="1620" y="6"/>
                </a:lnTo>
                <a:lnTo>
                  <a:pt x="1620" y="7"/>
                </a:lnTo>
                <a:lnTo>
                  <a:pt x="1620" y="8"/>
                </a:lnTo>
                <a:lnTo>
                  <a:pt x="1620" y="10"/>
                </a:lnTo>
                <a:lnTo>
                  <a:pt x="1620" y="11"/>
                </a:lnTo>
                <a:lnTo>
                  <a:pt x="1618" y="14"/>
                </a:lnTo>
                <a:lnTo>
                  <a:pt x="1616" y="17"/>
                </a:lnTo>
                <a:lnTo>
                  <a:pt x="1611" y="17"/>
                </a:lnTo>
                <a:lnTo>
                  <a:pt x="1611" y="17"/>
                </a:lnTo>
                <a:lnTo>
                  <a:pt x="1608" y="17"/>
                </a:lnTo>
                <a:lnTo>
                  <a:pt x="1605" y="14"/>
                </a:lnTo>
                <a:lnTo>
                  <a:pt x="1604" y="11"/>
                </a:lnTo>
                <a:lnTo>
                  <a:pt x="1604" y="10"/>
                </a:lnTo>
                <a:lnTo>
                  <a:pt x="1603" y="8"/>
                </a:lnTo>
                <a:lnTo>
                  <a:pt x="1604" y="7"/>
                </a:lnTo>
                <a:lnTo>
                  <a:pt x="1604" y="6"/>
                </a:lnTo>
                <a:lnTo>
                  <a:pt x="1605" y="3"/>
                </a:lnTo>
                <a:lnTo>
                  <a:pt x="1608" y="0"/>
                </a:lnTo>
                <a:lnTo>
                  <a:pt x="1610" y="0"/>
                </a:lnTo>
                <a:lnTo>
                  <a:pt x="1611" y="0"/>
                </a:lnTo>
                <a:lnTo>
                  <a:pt x="1611" y="0"/>
                </a:lnTo>
                <a:close/>
                <a:moveTo>
                  <a:pt x="1663" y="0"/>
                </a:moveTo>
                <a:lnTo>
                  <a:pt x="1663" y="0"/>
                </a:lnTo>
                <a:lnTo>
                  <a:pt x="1666" y="0"/>
                </a:lnTo>
                <a:lnTo>
                  <a:pt x="1668" y="0"/>
                </a:lnTo>
                <a:lnTo>
                  <a:pt x="1670" y="3"/>
                </a:lnTo>
                <a:lnTo>
                  <a:pt x="1672" y="6"/>
                </a:lnTo>
                <a:lnTo>
                  <a:pt x="1672" y="7"/>
                </a:lnTo>
                <a:lnTo>
                  <a:pt x="1672" y="8"/>
                </a:lnTo>
                <a:lnTo>
                  <a:pt x="1672" y="10"/>
                </a:lnTo>
                <a:lnTo>
                  <a:pt x="1672" y="11"/>
                </a:lnTo>
                <a:lnTo>
                  <a:pt x="1670" y="14"/>
                </a:lnTo>
                <a:lnTo>
                  <a:pt x="1668" y="17"/>
                </a:lnTo>
                <a:lnTo>
                  <a:pt x="1663" y="17"/>
                </a:lnTo>
                <a:lnTo>
                  <a:pt x="1663" y="17"/>
                </a:lnTo>
                <a:lnTo>
                  <a:pt x="1660" y="17"/>
                </a:lnTo>
                <a:lnTo>
                  <a:pt x="1657" y="14"/>
                </a:lnTo>
                <a:lnTo>
                  <a:pt x="1656" y="11"/>
                </a:lnTo>
                <a:lnTo>
                  <a:pt x="1655" y="8"/>
                </a:lnTo>
                <a:lnTo>
                  <a:pt x="1656" y="6"/>
                </a:lnTo>
                <a:lnTo>
                  <a:pt x="1657" y="3"/>
                </a:lnTo>
                <a:lnTo>
                  <a:pt x="1660" y="0"/>
                </a:lnTo>
                <a:lnTo>
                  <a:pt x="1662" y="0"/>
                </a:lnTo>
                <a:lnTo>
                  <a:pt x="1663" y="0"/>
                </a:lnTo>
                <a:lnTo>
                  <a:pt x="1663" y="0"/>
                </a:lnTo>
                <a:close/>
                <a:moveTo>
                  <a:pt x="1715" y="0"/>
                </a:moveTo>
                <a:lnTo>
                  <a:pt x="1715" y="0"/>
                </a:lnTo>
                <a:lnTo>
                  <a:pt x="1718" y="0"/>
                </a:lnTo>
                <a:lnTo>
                  <a:pt x="1719" y="0"/>
                </a:lnTo>
                <a:lnTo>
                  <a:pt x="1722" y="3"/>
                </a:lnTo>
                <a:lnTo>
                  <a:pt x="1724" y="6"/>
                </a:lnTo>
                <a:lnTo>
                  <a:pt x="1724" y="7"/>
                </a:lnTo>
                <a:lnTo>
                  <a:pt x="1724" y="8"/>
                </a:lnTo>
                <a:lnTo>
                  <a:pt x="1724" y="10"/>
                </a:lnTo>
                <a:lnTo>
                  <a:pt x="1724" y="11"/>
                </a:lnTo>
                <a:lnTo>
                  <a:pt x="1722" y="14"/>
                </a:lnTo>
                <a:lnTo>
                  <a:pt x="1719" y="17"/>
                </a:lnTo>
                <a:lnTo>
                  <a:pt x="1715" y="17"/>
                </a:lnTo>
                <a:lnTo>
                  <a:pt x="1715" y="17"/>
                </a:lnTo>
                <a:lnTo>
                  <a:pt x="1712" y="17"/>
                </a:lnTo>
                <a:lnTo>
                  <a:pt x="1709" y="14"/>
                </a:lnTo>
                <a:lnTo>
                  <a:pt x="1708" y="11"/>
                </a:lnTo>
                <a:lnTo>
                  <a:pt x="1707" y="8"/>
                </a:lnTo>
                <a:lnTo>
                  <a:pt x="1708" y="6"/>
                </a:lnTo>
                <a:lnTo>
                  <a:pt x="1709" y="3"/>
                </a:lnTo>
                <a:lnTo>
                  <a:pt x="1712" y="0"/>
                </a:lnTo>
                <a:lnTo>
                  <a:pt x="1714" y="0"/>
                </a:lnTo>
                <a:lnTo>
                  <a:pt x="1715" y="0"/>
                </a:lnTo>
                <a:lnTo>
                  <a:pt x="1715" y="0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7473C4C-C8AA-7F49-96C6-A538BD8AE71C}"/>
              </a:ext>
            </a:extLst>
          </p:cNvPr>
          <p:cNvSpPr>
            <a:spLocks noEditPoints="1"/>
          </p:cNvSpPr>
          <p:nvPr/>
        </p:nvSpPr>
        <p:spPr bwMode="auto">
          <a:xfrm>
            <a:off x="2776342" y="1823699"/>
            <a:ext cx="1893631" cy="16647"/>
          </a:xfrm>
          <a:custGeom>
            <a:avLst/>
            <a:gdLst>
              <a:gd name="T0" fmla="*/ 0 w 1724"/>
              <a:gd name="T1" fmla="*/ 17 h 17"/>
              <a:gd name="T2" fmla="*/ 58 w 1724"/>
              <a:gd name="T3" fmla="*/ 14 h 17"/>
              <a:gd name="T4" fmla="*/ 52 w 1724"/>
              <a:gd name="T5" fmla="*/ 0 h 17"/>
              <a:gd name="T6" fmla="*/ 104 w 1724"/>
              <a:gd name="T7" fmla="*/ 17 h 17"/>
              <a:gd name="T8" fmla="*/ 156 w 1724"/>
              <a:gd name="T9" fmla="*/ 0 h 17"/>
              <a:gd name="T10" fmla="*/ 153 w 1724"/>
              <a:gd name="T11" fmla="*/ 17 h 17"/>
              <a:gd name="T12" fmla="*/ 211 w 1724"/>
              <a:gd name="T13" fmla="*/ 0 h 17"/>
              <a:gd name="T14" fmla="*/ 201 w 1724"/>
              <a:gd name="T15" fmla="*/ 11 h 17"/>
              <a:gd name="T16" fmla="*/ 269 w 1724"/>
              <a:gd name="T17" fmla="*/ 6 h 17"/>
              <a:gd name="T18" fmla="*/ 257 w 1724"/>
              <a:gd name="T19" fmla="*/ 0 h 17"/>
              <a:gd name="T20" fmla="*/ 315 w 1724"/>
              <a:gd name="T21" fmla="*/ 17 h 17"/>
              <a:gd name="T22" fmla="*/ 312 w 1724"/>
              <a:gd name="T23" fmla="*/ 0 h 17"/>
              <a:gd name="T24" fmla="*/ 364 w 1724"/>
              <a:gd name="T25" fmla="*/ 17 h 17"/>
              <a:gd name="T26" fmla="*/ 416 w 1724"/>
              <a:gd name="T27" fmla="*/ 0 h 17"/>
              <a:gd name="T28" fmla="*/ 410 w 1724"/>
              <a:gd name="T29" fmla="*/ 14 h 17"/>
              <a:gd name="T30" fmla="*/ 469 w 1724"/>
              <a:gd name="T31" fmla="*/ 0 h 17"/>
              <a:gd name="T32" fmla="*/ 459 w 1724"/>
              <a:gd name="T33" fmla="*/ 10 h 17"/>
              <a:gd name="T34" fmla="*/ 526 w 1724"/>
              <a:gd name="T35" fmla="*/ 3 h 17"/>
              <a:gd name="T36" fmla="*/ 511 w 1724"/>
              <a:gd name="T37" fmla="*/ 10 h 17"/>
              <a:gd name="T38" fmla="*/ 578 w 1724"/>
              <a:gd name="T39" fmla="*/ 3 h 17"/>
              <a:gd name="T40" fmla="*/ 563 w 1724"/>
              <a:gd name="T41" fmla="*/ 8 h 17"/>
              <a:gd name="T42" fmla="*/ 632 w 1724"/>
              <a:gd name="T43" fmla="*/ 7 h 17"/>
              <a:gd name="T44" fmla="*/ 618 w 1724"/>
              <a:gd name="T45" fmla="*/ 3 h 17"/>
              <a:gd name="T46" fmla="*/ 684 w 1724"/>
              <a:gd name="T47" fmla="*/ 10 h 17"/>
              <a:gd name="T48" fmla="*/ 674 w 1724"/>
              <a:gd name="T49" fmla="*/ 0 h 17"/>
              <a:gd name="T50" fmla="*/ 733 w 1724"/>
              <a:gd name="T51" fmla="*/ 14 h 17"/>
              <a:gd name="T52" fmla="*/ 728 w 1724"/>
              <a:gd name="T53" fmla="*/ 0 h 17"/>
              <a:gd name="T54" fmla="*/ 777 w 1724"/>
              <a:gd name="T55" fmla="*/ 17 h 17"/>
              <a:gd name="T56" fmla="*/ 836 w 1724"/>
              <a:gd name="T57" fmla="*/ 0 h 17"/>
              <a:gd name="T58" fmla="*/ 823 w 1724"/>
              <a:gd name="T59" fmla="*/ 8 h 17"/>
              <a:gd name="T60" fmla="*/ 892 w 1724"/>
              <a:gd name="T61" fmla="*/ 6 h 17"/>
              <a:gd name="T62" fmla="*/ 876 w 1724"/>
              <a:gd name="T63" fmla="*/ 6 h 17"/>
              <a:gd name="T64" fmla="*/ 944 w 1724"/>
              <a:gd name="T65" fmla="*/ 11 h 17"/>
              <a:gd name="T66" fmla="*/ 933 w 1724"/>
              <a:gd name="T67" fmla="*/ 0 h 17"/>
              <a:gd name="T68" fmla="*/ 992 w 1724"/>
              <a:gd name="T69" fmla="*/ 17 h 17"/>
              <a:gd name="T70" fmla="*/ 988 w 1724"/>
              <a:gd name="T71" fmla="*/ 0 h 17"/>
              <a:gd name="T72" fmla="*/ 1040 w 1724"/>
              <a:gd name="T73" fmla="*/ 17 h 17"/>
              <a:gd name="T74" fmla="*/ 1091 w 1724"/>
              <a:gd name="T75" fmla="*/ 0 h 17"/>
              <a:gd name="T76" fmla="*/ 1091 w 1724"/>
              <a:gd name="T77" fmla="*/ 17 h 17"/>
              <a:gd name="T78" fmla="*/ 1143 w 1724"/>
              <a:gd name="T79" fmla="*/ 0 h 17"/>
              <a:gd name="T80" fmla="*/ 1143 w 1724"/>
              <a:gd name="T81" fmla="*/ 17 h 17"/>
              <a:gd name="T82" fmla="*/ 1198 w 1724"/>
              <a:gd name="T83" fmla="*/ 0 h 17"/>
              <a:gd name="T84" fmla="*/ 1190 w 1724"/>
              <a:gd name="T85" fmla="*/ 14 h 17"/>
              <a:gd name="T86" fmla="*/ 1255 w 1724"/>
              <a:gd name="T87" fmla="*/ 3 h 17"/>
              <a:gd name="T88" fmla="*/ 1239 w 1724"/>
              <a:gd name="T89" fmla="*/ 8 h 17"/>
              <a:gd name="T90" fmla="*/ 1308 w 1724"/>
              <a:gd name="T91" fmla="*/ 7 h 17"/>
              <a:gd name="T92" fmla="*/ 1294 w 1724"/>
              <a:gd name="T93" fmla="*/ 3 h 17"/>
              <a:gd name="T94" fmla="*/ 1359 w 1724"/>
              <a:gd name="T95" fmla="*/ 14 h 17"/>
              <a:gd name="T96" fmla="*/ 1351 w 1724"/>
              <a:gd name="T97" fmla="*/ 0 h 17"/>
              <a:gd name="T98" fmla="*/ 1400 w 1724"/>
              <a:gd name="T99" fmla="*/ 17 h 17"/>
              <a:gd name="T100" fmla="*/ 1455 w 1724"/>
              <a:gd name="T101" fmla="*/ 0 h 17"/>
              <a:gd name="T102" fmla="*/ 1448 w 1724"/>
              <a:gd name="T103" fmla="*/ 11 h 17"/>
              <a:gd name="T104" fmla="*/ 1512 w 1724"/>
              <a:gd name="T105" fmla="*/ 0 h 17"/>
              <a:gd name="T106" fmla="*/ 1499 w 1724"/>
              <a:gd name="T107" fmla="*/ 8 h 17"/>
              <a:gd name="T108" fmla="*/ 1568 w 1724"/>
              <a:gd name="T109" fmla="*/ 6 h 17"/>
              <a:gd name="T110" fmla="*/ 1552 w 1724"/>
              <a:gd name="T111" fmla="*/ 6 h 17"/>
              <a:gd name="T112" fmla="*/ 1620 w 1724"/>
              <a:gd name="T113" fmla="*/ 8 h 17"/>
              <a:gd name="T114" fmla="*/ 1604 w 1724"/>
              <a:gd name="T115" fmla="*/ 6 h 17"/>
              <a:gd name="T116" fmla="*/ 1672 w 1724"/>
              <a:gd name="T117" fmla="*/ 8 h 17"/>
              <a:gd name="T118" fmla="*/ 1660 w 1724"/>
              <a:gd name="T119" fmla="*/ 0 h 17"/>
              <a:gd name="T120" fmla="*/ 1724 w 1724"/>
              <a:gd name="T121" fmla="*/ 11 h 17"/>
              <a:gd name="T122" fmla="*/ 1715 w 1724"/>
              <a:gd name="T12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24" h="17">
                <a:moveTo>
                  <a:pt x="0" y="0"/>
                </a:moveTo>
                <a:lnTo>
                  <a:pt x="0" y="0"/>
                </a:lnTo>
                <a:lnTo>
                  <a:pt x="1" y="0"/>
                </a:lnTo>
                <a:lnTo>
                  <a:pt x="3" y="0"/>
                </a:lnTo>
                <a:lnTo>
                  <a:pt x="6" y="3"/>
                </a:lnTo>
                <a:lnTo>
                  <a:pt x="9" y="6"/>
                </a:lnTo>
                <a:lnTo>
                  <a:pt x="9" y="7"/>
                </a:lnTo>
                <a:lnTo>
                  <a:pt x="9" y="8"/>
                </a:lnTo>
                <a:lnTo>
                  <a:pt x="9" y="10"/>
                </a:lnTo>
                <a:lnTo>
                  <a:pt x="9" y="11"/>
                </a:lnTo>
                <a:lnTo>
                  <a:pt x="6" y="14"/>
                </a:lnTo>
                <a:lnTo>
                  <a:pt x="3" y="17"/>
                </a:lnTo>
                <a:lnTo>
                  <a:pt x="0" y="17"/>
                </a:lnTo>
                <a:lnTo>
                  <a:pt x="0" y="17"/>
                </a:lnTo>
                <a:lnTo>
                  <a:pt x="0" y="0"/>
                </a:lnTo>
                <a:close/>
                <a:moveTo>
                  <a:pt x="52" y="0"/>
                </a:moveTo>
                <a:lnTo>
                  <a:pt x="52" y="0"/>
                </a:lnTo>
                <a:lnTo>
                  <a:pt x="53" y="0"/>
                </a:lnTo>
                <a:lnTo>
                  <a:pt x="55" y="0"/>
                </a:lnTo>
                <a:lnTo>
                  <a:pt x="58" y="3"/>
                </a:lnTo>
                <a:lnTo>
                  <a:pt x="61" y="6"/>
                </a:lnTo>
                <a:lnTo>
                  <a:pt x="61" y="7"/>
                </a:lnTo>
                <a:lnTo>
                  <a:pt x="61" y="8"/>
                </a:lnTo>
                <a:lnTo>
                  <a:pt x="61" y="10"/>
                </a:lnTo>
                <a:lnTo>
                  <a:pt x="61" y="11"/>
                </a:lnTo>
                <a:lnTo>
                  <a:pt x="58" y="14"/>
                </a:lnTo>
                <a:lnTo>
                  <a:pt x="55" y="17"/>
                </a:lnTo>
                <a:lnTo>
                  <a:pt x="52" y="17"/>
                </a:lnTo>
                <a:lnTo>
                  <a:pt x="52" y="17"/>
                </a:lnTo>
                <a:lnTo>
                  <a:pt x="49" y="17"/>
                </a:lnTo>
                <a:lnTo>
                  <a:pt x="46" y="14"/>
                </a:lnTo>
                <a:lnTo>
                  <a:pt x="45" y="11"/>
                </a:lnTo>
                <a:lnTo>
                  <a:pt x="43" y="8"/>
                </a:lnTo>
                <a:lnTo>
                  <a:pt x="45" y="6"/>
                </a:lnTo>
                <a:lnTo>
                  <a:pt x="46" y="3"/>
                </a:lnTo>
                <a:lnTo>
                  <a:pt x="49" y="0"/>
                </a:lnTo>
                <a:lnTo>
                  <a:pt x="51" y="0"/>
                </a:lnTo>
                <a:lnTo>
                  <a:pt x="52" y="0"/>
                </a:lnTo>
                <a:lnTo>
                  <a:pt x="52" y="0"/>
                </a:lnTo>
                <a:close/>
                <a:moveTo>
                  <a:pt x="104" y="0"/>
                </a:moveTo>
                <a:lnTo>
                  <a:pt x="104" y="0"/>
                </a:lnTo>
                <a:lnTo>
                  <a:pt x="105" y="0"/>
                </a:lnTo>
                <a:lnTo>
                  <a:pt x="107" y="0"/>
                </a:lnTo>
                <a:lnTo>
                  <a:pt x="110" y="3"/>
                </a:lnTo>
                <a:lnTo>
                  <a:pt x="113" y="6"/>
                </a:lnTo>
                <a:lnTo>
                  <a:pt x="113" y="7"/>
                </a:lnTo>
                <a:lnTo>
                  <a:pt x="113" y="8"/>
                </a:lnTo>
                <a:lnTo>
                  <a:pt x="113" y="10"/>
                </a:lnTo>
                <a:lnTo>
                  <a:pt x="113" y="11"/>
                </a:lnTo>
                <a:lnTo>
                  <a:pt x="110" y="14"/>
                </a:lnTo>
                <a:lnTo>
                  <a:pt x="107" y="17"/>
                </a:lnTo>
                <a:lnTo>
                  <a:pt x="104" y="17"/>
                </a:lnTo>
                <a:lnTo>
                  <a:pt x="104" y="17"/>
                </a:lnTo>
                <a:lnTo>
                  <a:pt x="101" y="17"/>
                </a:lnTo>
                <a:lnTo>
                  <a:pt x="98" y="14"/>
                </a:lnTo>
                <a:lnTo>
                  <a:pt x="97" y="11"/>
                </a:lnTo>
                <a:lnTo>
                  <a:pt x="95" y="8"/>
                </a:lnTo>
                <a:lnTo>
                  <a:pt x="97" y="6"/>
                </a:lnTo>
                <a:lnTo>
                  <a:pt x="98" y="3"/>
                </a:lnTo>
                <a:lnTo>
                  <a:pt x="101" y="0"/>
                </a:lnTo>
                <a:lnTo>
                  <a:pt x="103" y="0"/>
                </a:lnTo>
                <a:lnTo>
                  <a:pt x="104" y="0"/>
                </a:lnTo>
                <a:lnTo>
                  <a:pt x="104" y="0"/>
                </a:lnTo>
                <a:close/>
                <a:moveTo>
                  <a:pt x="156" y="0"/>
                </a:moveTo>
                <a:lnTo>
                  <a:pt x="156" y="0"/>
                </a:lnTo>
                <a:lnTo>
                  <a:pt x="157" y="0"/>
                </a:lnTo>
                <a:lnTo>
                  <a:pt x="159" y="0"/>
                </a:lnTo>
                <a:lnTo>
                  <a:pt x="162" y="3"/>
                </a:lnTo>
                <a:lnTo>
                  <a:pt x="165" y="6"/>
                </a:lnTo>
                <a:lnTo>
                  <a:pt x="165" y="7"/>
                </a:lnTo>
                <a:lnTo>
                  <a:pt x="165" y="8"/>
                </a:lnTo>
                <a:lnTo>
                  <a:pt x="165" y="10"/>
                </a:lnTo>
                <a:lnTo>
                  <a:pt x="165" y="11"/>
                </a:lnTo>
                <a:lnTo>
                  <a:pt x="162" y="14"/>
                </a:lnTo>
                <a:lnTo>
                  <a:pt x="159" y="17"/>
                </a:lnTo>
                <a:lnTo>
                  <a:pt x="156" y="17"/>
                </a:lnTo>
                <a:lnTo>
                  <a:pt x="156" y="17"/>
                </a:lnTo>
                <a:lnTo>
                  <a:pt x="153" y="17"/>
                </a:lnTo>
                <a:lnTo>
                  <a:pt x="150" y="14"/>
                </a:lnTo>
                <a:lnTo>
                  <a:pt x="149" y="11"/>
                </a:lnTo>
                <a:lnTo>
                  <a:pt x="147" y="8"/>
                </a:lnTo>
                <a:lnTo>
                  <a:pt x="149" y="6"/>
                </a:lnTo>
                <a:lnTo>
                  <a:pt x="150" y="3"/>
                </a:lnTo>
                <a:lnTo>
                  <a:pt x="153" y="0"/>
                </a:lnTo>
                <a:lnTo>
                  <a:pt x="155" y="0"/>
                </a:lnTo>
                <a:lnTo>
                  <a:pt x="156" y="0"/>
                </a:lnTo>
                <a:lnTo>
                  <a:pt x="156" y="0"/>
                </a:lnTo>
                <a:close/>
                <a:moveTo>
                  <a:pt x="208" y="0"/>
                </a:moveTo>
                <a:lnTo>
                  <a:pt x="208" y="0"/>
                </a:lnTo>
                <a:lnTo>
                  <a:pt x="209" y="0"/>
                </a:lnTo>
                <a:lnTo>
                  <a:pt x="211" y="0"/>
                </a:lnTo>
                <a:lnTo>
                  <a:pt x="214" y="3"/>
                </a:lnTo>
                <a:lnTo>
                  <a:pt x="217" y="6"/>
                </a:lnTo>
                <a:lnTo>
                  <a:pt x="217" y="7"/>
                </a:lnTo>
                <a:lnTo>
                  <a:pt x="217" y="8"/>
                </a:lnTo>
                <a:lnTo>
                  <a:pt x="217" y="10"/>
                </a:lnTo>
                <a:lnTo>
                  <a:pt x="217" y="11"/>
                </a:lnTo>
                <a:lnTo>
                  <a:pt x="214" y="14"/>
                </a:lnTo>
                <a:lnTo>
                  <a:pt x="211" y="17"/>
                </a:lnTo>
                <a:lnTo>
                  <a:pt x="208" y="17"/>
                </a:lnTo>
                <a:lnTo>
                  <a:pt x="208" y="17"/>
                </a:lnTo>
                <a:lnTo>
                  <a:pt x="205" y="17"/>
                </a:lnTo>
                <a:lnTo>
                  <a:pt x="202" y="14"/>
                </a:lnTo>
                <a:lnTo>
                  <a:pt x="201" y="11"/>
                </a:lnTo>
                <a:lnTo>
                  <a:pt x="199" y="8"/>
                </a:lnTo>
                <a:lnTo>
                  <a:pt x="201" y="6"/>
                </a:lnTo>
                <a:lnTo>
                  <a:pt x="202" y="3"/>
                </a:lnTo>
                <a:lnTo>
                  <a:pt x="205" y="0"/>
                </a:lnTo>
                <a:lnTo>
                  <a:pt x="206" y="0"/>
                </a:lnTo>
                <a:lnTo>
                  <a:pt x="208" y="0"/>
                </a:lnTo>
                <a:lnTo>
                  <a:pt x="208" y="0"/>
                </a:lnTo>
                <a:close/>
                <a:moveTo>
                  <a:pt x="260" y="0"/>
                </a:moveTo>
                <a:lnTo>
                  <a:pt x="260" y="0"/>
                </a:lnTo>
                <a:lnTo>
                  <a:pt x="261" y="0"/>
                </a:lnTo>
                <a:lnTo>
                  <a:pt x="263" y="0"/>
                </a:lnTo>
                <a:lnTo>
                  <a:pt x="266" y="3"/>
                </a:lnTo>
                <a:lnTo>
                  <a:pt x="269" y="6"/>
                </a:lnTo>
                <a:lnTo>
                  <a:pt x="269" y="8"/>
                </a:lnTo>
                <a:lnTo>
                  <a:pt x="269" y="11"/>
                </a:lnTo>
                <a:lnTo>
                  <a:pt x="266" y="14"/>
                </a:lnTo>
                <a:lnTo>
                  <a:pt x="263" y="17"/>
                </a:lnTo>
                <a:lnTo>
                  <a:pt x="260" y="17"/>
                </a:lnTo>
                <a:lnTo>
                  <a:pt x="260" y="17"/>
                </a:lnTo>
                <a:lnTo>
                  <a:pt x="257" y="17"/>
                </a:lnTo>
                <a:lnTo>
                  <a:pt x="254" y="14"/>
                </a:lnTo>
                <a:lnTo>
                  <a:pt x="253" y="11"/>
                </a:lnTo>
                <a:lnTo>
                  <a:pt x="251" y="8"/>
                </a:lnTo>
                <a:lnTo>
                  <a:pt x="253" y="6"/>
                </a:lnTo>
                <a:lnTo>
                  <a:pt x="254" y="3"/>
                </a:lnTo>
                <a:lnTo>
                  <a:pt x="257" y="0"/>
                </a:lnTo>
                <a:lnTo>
                  <a:pt x="258" y="0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312" y="0"/>
                </a:moveTo>
                <a:lnTo>
                  <a:pt x="312" y="0"/>
                </a:lnTo>
                <a:lnTo>
                  <a:pt x="313" y="0"/>
                </a:lnTo>
                <a:lnTo>
                  <a:pt x="315" y="0"/>
                </a:lnTo>
                <a:lnTo>
                  <a:pt x="318" y="3"/>
                </a:lnTo>
                <a:lnTo>
                  <a:pt x="321" y="6"/>
                </a:lnTo>
                <a:lnTo>
                  <a:pt x="321" y="8"/>
                </a:lnTo>
                <a:lnTo>
                  <a:pt x="321" y="11"/>
                </a:lnTo>
                <a:lnTo>
                  <a:pt x="318" y="14"/>
                </a:lnTo>
                <a:lnTo>
                  <a:pt x="315" y="17"/>
                </a:lnTo>
                <a:lnTo>
                  <a:pt x="312" y="17"/>
                </a:lnTo>
                <a:lnTo>
                  <a:pt x="312" y="17"/>
                </a:lnTo>
                <a:lnTo>
                  <a:pt x="309" y="17"/>
                </a:lnTo>
                <a:lnTo>
                  <a:pt x="306" y="14"/>
                </a:lnTo>
                <a:lnTo>
                  <a:pt x="305" y="11"/>
                </a:lnTo>
                <a:lnTo>
                  <a:pt x="303" y="10"/>
                </a:lnTo>
                <a:lnTo>
                  <a:pt x="303" y="8"/>
                </a:lnTo>
                <a:lnTo>
                  <a:pt x="303" y="7"/>
                </a:lnTo>
                <a:lnTo>
                  <a:pt x="305" y="6"/>
                </a:lnTo>
                <a:lnTo>
                  <a:pt x="306" y="3"/>
                </a:lnTo>
                <a:lnTo>
                  <a:pt x="309" y="0"/>
                </a:lnTo>
                <a:lnTo>
                  <a:pt x="310" y="0"/>
                </a:lnTo>
                <a:lnTo>
                  <a:pt x="312" y="0"/>
                </a:lnTo>
                <a:lnTo>
                  <a:pt x="312" y="0"/>
                </a:lnTo>
                <a:close/>
                <a:moveTo>
                  <a:pt x="364" y="0"/>
                </a:moveTo>
                <a:lnTo>
                  <a:pt x="364" y="0"/>
                </a:lnTo>
                <a:lnTo>
                  <a:pt x="365" y="0"/>
                </a:lnTo>
                <a:lnTo>
                  <a:pt x="367" y="0"/>
                </a:lnTo>
                <a:lnTo>
                  <a:pt x="370" y="3"/>
                </a:lnTo>
                <a:lnTo>
                  <a:pt x="373" y="6"/>
                </a:lnTo>
                <a:lnTo>
                  <a:pt x="373" y="8"/>
                </a:lnTo>
                <a:lnTo>
                  <a:pt x="373" y="11"/>
                </a:lnTo>
                <a:lnTo>
                  <a:pt x="370" y="14"/>
                </a:lnTo>
                <a:lnTo>
                  <a:pt x="367" y="17"/>
                </a:lnTo>
                <a:lnTo>
                  <a:pt x="364" y="17"/>
                </a:lnTo>
                <a:lnTo>
                  <a:pt x="364" y="17"/>
                </a:lnTo>
                <a:lnTo>
                  <a:pt x="361" y="17"/>
                </a:lnTo>
                <a:lnTo>
                  <a:pt x="358" y="14"/>
                </a:lnTo>
                <a:lnTo>
                  <a:pt x="357" y="11"/>
                </a:lnTo>
                <a:lnTo>
                  <a:pt x="355" y="10"/>
                </a:lnTo>
                <a:lnTo>
                  <a:pt x="355" y="8"/>
                </a:lnTo>
                <a:lnTo>
                  <a:pt x="355" y="7"/>
                </a:lnTo>
                <a:lnTo>
                  <a:pt x="357" y="6"/>
                </a:lnTo>
                <a:lnTo>
                  <a:pt x="358" y="3"/>
                </a:lnTo>
                <a:lnTo>
                  <a:pt x="361" y="0"/>
                </a:lnTo>
                <a:lnTo>
                  <a:pt x="362" y="0"/>
                </a:lnTo>
                <a:lnTo>
                  <a:pt x="364" y="0"/>
                </a:lnTo>
                <a:lnTo>
                  <a:pt x="364" y="0"/>
                </a:lnTo>
                <a:close/>
                <a:moveTo>
                  <a:pt x="416" y="0"/>
                </a:moveTo>
                <a:lnTo>
                  <a:pt x="416" y="0"/>
                </a:lnTo>
                <a:lnTo>
                  <a:pt x="417" y="0"/>
                </a:lnTo>
                <a:lnTo>
                  <a:pt x="419" y="0"/>
                </a:lnTo>
                <a:lnTo>
                  <a:pt x="422" y="3"/>
                </a:lnTo>
                <a:lnTo>
                  <a:pt x="424" y="6"/>
                </a:lnTo>
                <a:lnTo>
                  <a:pt x="424" y="8"/>
                </a:lnTo>
                <a:lnTo>
                  <a:pt x="424" y="11"/>
                </a:lnTo>
                <a:lnTo>
                  <a:pt x="422" y="14"/>
                </a:lnTo>
                <a:lnTo>
                  <a:pt x="419" y="17"/>
                </a:lnTo>
                <a:lnTo>
                  <a:pt x="416" y="17"/>
                </a:lnTo>
                <a:lnTo>
                  <a:pt x="416" y="17"/>
                </a:lnTo>
                <a:lnTo>
                  <a:pt x="413" y="17"/>
                </a:lnTo>
                <a:lnTo>
                  <a:pt x="410" y="14"/>
                </a:lnTo>
                <a:lnTo>
                  <a:pt x="409" y="11"/>
                </a:lnTo>
                <a:lnTo>
                  <a:pt x="407" y="10"/>
                </a:lnTo>
                <a:lnTo>
                  <a:pt x="407" y="8"/>
                </a:lnTo>
                <a:lnTo>
                  <a:pt x="407" y="7"/>
                </a:lnTo>
                <a:lnTo>
                  <a:pt x="409" y="6"/>
                </a:lnTo>
                <a:lnTo>
                  <a:pt x="410" y="3"/>
                </a:lnTo>
                <a:lnTo>
                  <a:pt x="413" y="0"/>
                </a:lnTo>
                <a:lnTo>
                  <a:pt x="414" y="0"/>
                </a:lnTo>
                <a:lnTo>
                  <a:pt x="416" y="0"/>
                </a:lnTo>
                <a:lnTo>
                  <a:pt x="416" y="0"/>
                </a:lnTo>
                <a:close/>
                <a:moveTo>
                  <a:pt x="468" y="0"/>
                </a:moveTo>
                <a:lnTo>
                  <a:pt x="468" y="0"/>
                </a:lnTo>
                <a:lnTo>
                  <a:pt x="469" y="0"/>
                </a:lnTo>
                <a:lnTo>
                  <a:pt x="471" y="0"/>
                </a:lnTo>
                <a:lnTo>
                  <a:pt x="474" y="3"/>
                </a:lnTo>
                <a:lnTo>
                  <a:pt x="476" y="6"/>
                </a:lnTo>
                <a:lnTo>
                  <a:pt x="476" y="8"/>
                </a:lnTo>
                <a:lnTo>
                  <a:pt x="476" y="11"/>
                </a:lnTo>
                <a:lnTo>
                  <a:pt x="474" y="14"/>
                </a:lnTo>
                <a:lnTo>
                  <a:pt x="471" y="17"/>
                </a:lnTo>
                <a:lnTo>
                  <a:pt x="468" y="17"/>
                </a:lnTo>
                <a:lnTo>
                  <a:pt x="468" y="17"/>
                </a:lnTo>
                <a:lnTo>
                  <a:pt x="465" y="17"/>
                </a:lnTo>
                <a:lnTo>
                  <a:pt x="462" y="14"/>
                </a:lnTo>
                <a:lnTo>
                  <a:pt x="461" y="11"/>
                </a:lnTo>
                <a:lnTo>
                  <a:pt x="459" y="10"/>
                </a:lnTo>
                <a:lnTo>
                  <a:pt x="459" y="8"/>
                </a:lnTo>
                <a:lnTo>
                  <a:pt x="459" y="7"/>
                </a:lnTo>
                <a:lnTo>
                  <a:pt x="461" y="6"/>
                </a:lnTo>
                <a:lnTo>
                  <a:pt x="462" y="3"/>
                </a:lnTo>
                <a:lnTo>
                  <a:pt x="465" y="0"/>
                </a:lnTo>
                <a:lnTo>
                  <a:pt x="466" y="0"/>
                </a:lnTo>
                <a:lnTo>
                  <a:pt x="468" y="0"/>
                </a:lnTo>
                <a:lnTo>
                  <a:pt x="468" y="0"/>
                </a:lnTo>
                <a:close/>
                <a:moveTo>
                  <a:pt x="520" y="0"/>
                </a:moveTo>
                <a:lnTo>
                  <a:pt x="520" y="0"/>
                </a:lnTo>
                <a:lnTo>
                  <a:pt x="521" y="0"/>
                </a:lnTo>
                <a:lnTo>
                  <a:pt x="524" y="0"/>
                </a:lnTo>
                <a:lnTo>
                  <a:pt x="526" y="3"/>
                </a:lnTo>
                <a:lnTo>
                  <a:pt x="528" y="6"/>
                </a:lnTo>
                <a:lnTo>
                  <a:pt x="528" y="7"/>
                </a:lnTo>
                <a:lnTo>
                  <a:pt x="528" y="8"/>
                </a:lnTo>
                <a:lnTo>
                  <a:pt x="528" y="10"/>
                </a:lnTo>
                <a:lnTo>
                  <a:pt x="528" y="11"/>
                </a:lnTo>
                <a:lnTo>
                  <a:pt x="526" y="14"/>
                </a:lnTo>
                <a:lnTo>
                  <a:pt x="524" y="17"/>
                </a:lnTo>
                <a:lnTo>
                  <a:pt x="520" y="17"/>
                </a:lnTo>
                <a:lnTo>
                  <a:pt x="520" y="17"/>
                </a:lnTo>
                <a:lnTo>
                  <a:pt x="517" y="17"/>
                </a:lnTo>
                <a:lnTo>
                  <a:pt x="514" y="14"/>
                </a:lnTo>
                <a:lnTo>
                  <a:pt x="513" y="11"/>
                </a:lnTo>
                <a:lnTo>
                  <a:pt x="511" y="10"/>
                </a:lnTo>
                <a:lnTo>
                  <a:pt x="511" y="8"/>
                </a:lnTo>
                <a:lnTo>
                  <a:pt x="511" y="7"/>
                </a:lnTo>
                <a:lnTo>
                  <a:pt x="513" y="6"/>
                </a:lnTo>
                <a:lnTo>
                  <a:pt x="514" y="3"/>
                </a:lnTo>
                <a:lnTo>
                  <a:pt x="517" y="0"/>
                </a:lnTo>
                <a:lnTo>
                  <a:pt x="518" y="0"/>
                </a:lnTo>
                <a:lnTo>
                  <a:pt x="520" y="0"/>
                </a:lnTo>
                <a:lnTo>
                  <a:pt x="520" y="0"/>
                </a:lnTo>
                <a:close/>
                <a:moveTo>
                  <a:pt x="572" y="0"/>
                </a:moveTo>
                <a:lnTo>
                  <a:pt x="572" y="0"/>
                </a:lnTo>
                <a:lnTo>
                  <a:pt x="573" y="0"/>
                </a:lnTo>
                <a:lnTo>
                  <a:pt x="576" y="0"/>
                </a:lnTo>
                <a:lnTo>
                  <a:pt x="578" y="3"/>
                </a:lnTo>
                <a:lnTo>
                  <a:pt x="580" y="6"/>
                </a:lnTo>
                <a:lnTo>
                  <a:pt x="580" y="7"/>
                </a:lnTo>
                <a:lnTo>
                  <a:pt x="580" y="8"/>
                </a:lnTo>
                <a:lnTo>
                  <a:pt x="580" y="10"/>
                </a:lnTo>
                <a:lnTo>
                  <a:pt x="580" y="11"/>
                </a:lnTo>
                <a:lnTo>
                  <a:pt x="578" y="14"/>
                </a:lnTo>
                <a:lnTo>
                  <a:pt x="576" y="17"/>
                </a:lnTo>
                <a:lnTo>
                  <a:pt x="572" y="17"/>
                </a:lnTo>
                <a:lnTo>
                  <a:pt x="572" y="17"/>
                </a:lnTo>
                <a:lnTo>
                  <a:pt x="569" y="17"/>
                </a:lnTo>
                <a:lnTo>
                  <a:pt x="566" y="14"/>
                </a:lnTo>
                <a:lnTo>
                  <a:pt x="565" y="11"/>
                </a:lnTo>
                <a:lnTo>
                  <a:pt x="563" y="8"/>
                </a:lnTo>
                <a:lnTo>
                  <a:pt x="565" y="6"/>
                </a:lnTo>
                <a:lnTo>
                  <a:pt x="566" y="3"/>
                </a:lnTo>
                <a:lnTo>
                  <a:pt x="569" y="0"/>
                </a:lnTo>
                <a:lnTo>
                  <a:pt x="570" y="0"/>
                </a:lnTo>
                <a:lnTo>
                  <a:pt x="572" y="0"/>
                </a:lnTo>
                <a:lnTo>
                  <a:pt x="572" y="0"/>
                </a:lnTo>
                <a:close/>
                <a:moveTo>
                  <a:pt x="624" y="0"/>
                </a:moveTo>
                <a:lnTo>
                  <a:pt x="624" y="0"/>
                </a:lnTo>
                <a:lnTo>
                  <a:pt x="625" y="0"/>
                </a:lnTo>
                <a:lnTo>
                  <a:pt x="628" y="0"/>
                </a:lnTo>
                <a:lnTo>
                  <a:pt x="630" y="3"/>
                </a:lnTo>
                <a:lnTo>
                  <a:pt x="632" y="6"/>
                </a:lnTo>
                <a:lnTo>
                  <a:pt x="632" y="7"/>
                </a:lnTo>
                <a:lnTo>
                  <a:pt x="632" y="8"/>
                </a:lnTo>
                <a:lnTo>
                  <a:pt x="632" y="10"/>
                </a:lnTo>
                <a:lnTo>
                  <a:pt x="632" y="11"/>
                </a:lnTo>
                <a:lnTo>
                  <a:pt x="630" y="14"/>
                </a:lnTo>
                <a:lnTo>
                  <a:pt x="628" y="17"/>
                </a:lnTo>
                <a:lnTo>
                  <a:pt x="624" y="17"/>
                </a:lnTo>
                <a:lnTo>
                  <a:pt x="624" y="17"/>
                </a:lnTo>
                <a:lnTo>
                  <a:pt x="621" y="17"/>
                </a:lnTo>
                <a:lnTo>
                  <a:pt x="618" y="14"/>
                </a:lnTo>
                <a:lnTo>
                  <a:pt x="617" y="11"/>
                </a:lnTo>
                <a:lnTo>
                  <a:pt x="615" y="8"/>
                </a:lnTo>
                <a:lnTo>
                  <a:pt x="617" y="6"/>
                </a:lnTo>
                <a:lnTo>
                  <a:pt x="618" y="3"/>
                </a:lnTo>
                <a:lnTo>
                  <a:pt x="621" y="0"/>
                </a:lnTo>
                <a:lnTo>
                  <a:pt x="622" y="0"/>
                </a:lnTo>
                <a:lnTo>
                  <a:pt x="624" y="0"/>
                </a:lnTo>
                <a:lnTo>
                  <a:pt x="624" y="0"/>
                </a:lnTo>
                <a:close/>
                <a:moveTo>
                  <a:pt x="676" y="0"/>
                </a:moveTo>
                <a:lnTo>
                  <a:pt x="676" y="0"/>
                </a:lnTo>
                <a:lnTo>
                  <a:pt x="677" y="0"/>
                </a:lnTo>
                <a:lnTo>
                  <a:pt x="680" y="0"/>
                </a:lnTo>
                <a:lnTo>
                  <a:pt x="681" y="3"/>
                </a:lnTo>
                <a:lnTo>
                  <a:pt x="684" y="6"/>
                </a:lnTo>
                <a:lnTo>
                  <a:pt x="684" y="7"/>
                </a:lnTo>
                <a:lnTo>
                  <a:pt x="684" y="8"/>
                </a:lnTo>
                <a:lnTo>
                  <a:pt x="684" y="10"/>
                </a:lnTo>
                <a:lnTo>
                  <a:pt x="684" y="11"/>
                </a:lnTo>
                <a:lnTo>
                  <a:pt x="681" y="14"/>
                </a:lnTo>
                <a:lnTo>
                  <a:pt x="680" y="17"/>
                </a:lnTo>
                <a:lnTo>
                  <a:pt x="676" y="17"/>
                </a:lnTo>
                <a:lnTo>
                  <a:pt x="676" y="17"/>
                </a:lnTo>
                <a:lnTo>
                  <a:pt x="673" y="17"/>
                </a:lnTo>
                <a:lnTo>
                  <a:pt x="670" y="14"/>
                </a:lnTo>
                <a:lnTo>
                  <a:pt x="668" y="11"/>
                </a:lnTo>
                <a:lnTo>
                  <a:pt x="667" y="8"/>
                </a:lnTo>
                <a:lnTo>
                  <a:pt x="668" y="6"/>
                </a:lnTo>
                <a:lnTo>
                  <a:pt x="670" y="3"/>
                </a:lnTo>
                <a:lnTo>
                  <a:pt x="673" y="0"/>
                </a:lnTo>
                <a:lnTo>
                  <a:pt x="674" y="0"/>
                </a:lnTo>
                <a:lnTo>
                  <a:pt x="676" y="0"/>
                </a:lnTo>
                <a:lnTo>
                  <a:pt x="676" y="0"/>
                </a:lnTo>
                <a:close/>
                <a:moveTo>
                  <a:pt x="728" y="0"/>
                </a:moveTo>
                <a:lnTo>
                  <a:pt x="728" y="0"/>
                </a:lnTo>
                <a:lnTo>
                  <a:pt x="729" y="0"/>
                </a:lnTo>
                <a:lnTo>
                  <a:pt x="732" y="0"/>
                </a:lnTo>
                <a:lnTo>
                  <a:pt x="733" y="3"/>
                </a:lnTo>
                <a:lnTo>
                  <a:pt x="736" y="6"/>
                </a:lnTo>
                <a:lnTo>
                  <a:pt x="736" y="7"/>
                </a:lnTo>
                <a:lnTo>
                  <a:pt x="736" y="8"/>
                </a:lnTo>
                <a:lnTo>
                  <a:pt x="736" y="10"/>
                </a:lnTo>
                <a:lnTo>
                  <a:pt x="736" y="11"/>
                </a:lnTo>
                <a:lnTo>
                  <a:pt x="733" y="14"/>
                </a:lnTo>
                <a:lnTo>
                  <a:pt x="732" y="17"/>
                </a:lnTo>
                <a:lnTo>
                  <a:pt x="728" y="17"/>
                </a:lnTo>
                <a:lnTo>
                  <a:pt x="728" y="17"/>
                </a:lnTo>
                <a:lnTo>
                  <a:pt x="725" y="17"/>
                </a:lnTo>
                <a:lnTo>
                  <a:pt x="722" y="14"/>
                </a:lnTo>
                <a:lnTo>
                  <a:pt x="720" y="11"/>
                </a:lnTo>
                <a:lnTo>
                  <a:pt x="719" y="8"/>
                </a:lnTo>
                <a:lnTo>
                  <a:pt x="720" y="6"/>
                </a:lnTo>
                <a:lnTo>
                  <a:pt x="722" y="3"/>
                </a:lnTo>
                <a:lnTo>
                  <a:pt x="725" y="0"/>
                </a:lnTo>
                <a:lnTo>
                  <a:pt x="726" y="0"/>
                </a:lnTo>
                <a:lnTo>
                  <a:pt x="728" y="0"/>
                </a:lnTo>
                <a:lnTo>
                  <a:pt x="728" y="0"/>
                </a:lnTo>
                <a:close/>
                <a:moveTo>
                  <a:pt x="780" y="0"/>
                </a:moveTo>
                <a:lnTo>
                  <a:pt x="780" y="0"/>
                </a:lnTo>
                <a:lnTo>
                  <a:pt x="781" y="0"/>
                </a:lnTo>
                <a:lnTo>
                  <a:pt x="784" y="0"/>
                </a:lnTo>
                <a:lnTo>
                  <a:pt x="787" y="3"/>
                </a:lnTo>
                <a:lnTo>
                  <a:pt x="788" y="6"/>
                </a:lnTo>
                <a:lnTo>
                  <a:pt x="788" y="8"/>
                </a:lnTo>
                <a:lnTo>
                  <a:pt x="788" y="11"/>
                </a:lnTo>
                <a:lnTo>
                  <a:pt x="787" y="14"/>
                </a:lnTo>
                <a:lnTo>
                  <a:pt x="784" y="17"/>
                </a:lnTo>
                <a:lnTo>
                  <a:pt x="780" y="17"/>
                </a:lnTo>
                <a:lnTo>
                  <a:pt x="780" y="17"/>
                </a:lnTo>
                <a:lnTo>
                  <a:pt x="777" y="17"/>
                </a:lnTo>
                <a:lnTo>
                  <a:pt x="774" y="14"/>
                </a:lnTo>
                <a:lnTo>
                  <a:pt x="772" y="11"/>
                </a:lnTo>
                <a:lnTo>
                  <a:pt x="771" y="8"/>
                </a:lnTo>
                <a:lnTo>
                  <a:pt x="772" y="6"/>
                </a:lnTo>
                <a:lnTo>
                  <a:pt x="774" y="3"/>
                </a:lnTo>
                <a:lnTo>
                  <a:pt x="777" y="0"/>
                </a:lnTo>
                <a:lnTo>
                  <a:pt x="778" y="0"/>
                </a:lnTo>
                <a:lnTo>
                  <a:pt x="780" y="0"/>
                </a:lnTo>
                <a:lnTo>
                  <a:pt x="780" y="0"/>
                </a:lnTo>
                <a:close/>
                <a:moveTo>
                  <a:pt x="832" y="0"/>
                </a:moveTo>
                <a:lnTo>
                  <a:pt x="832" y="0"/>
                </a:lnTo>
                <a:lnTo>
                  <a:pt x="833" y="0"/>
                </a:lnTo>
                <a:lnTo>
                  <a:pt x="836" y="0"/>
                </a:lnTo>
                <a:lnTo>
                  <a:pt x="839" y="3"/>
                </a:lnTo>
                <a:lnTo>
                  <a:pt x="840" y="6"/>
                </a:lnTo>
                <a:lnTo>
                  <a:pt x="840" y="8"/>
                </a:lnTo>
                <a:lnTo>
                  <a:pt x="840" y="11"/>
                </a:lnTo>
                <a:lnTo>
                  <a:pt x="839" y="14"/>
                </a:lnTo>
                <a:lnTo>
                  <a:pt x="836" y="17"/>
                </a:lnTo>
                <a:lnTo>
                  <a:pt x="832" y="17"/>
                </a:lnTo>
                <a:lnTo>
                  <a:pt x="832" y="17"/>
                </a:lnTo>
                <a:lnTo>
                  <a:pt x="829" y="17"/>
                </a:lnTo>
                <a:lnTo>
                  <a:pt x="826" y="14"/>
                </a:lnTo>
                <a:lnTo>
                  <a:pt x="824" y="11"/>
                </a:lnTo>
                <a:lnTo>
                  <a:pt x="823" y="10"/>
                </a:lnTo>
                <a:lnTo>
                  <a:pt x="823" y="8"/>
                </a:lnTo>
                <a:lnTo>
                  <a:pt x="823" y="7"/>
                </a:lnTo>
                <a:lnTo>
                  <a:pt x="824" y="6"/>
                </a:lnTo>
                <a:lnTo>
                  <a:pt x="826" y="3"/>
                </a:lnTo>
                <a:lnTo>
                  <a:pt x="829" y="0"/>
                </a:lnTo>
                <a:lnTo>
                  <a:pt x="830" y="0"/>
                </a:lnTo>
                <a:lnTo>
                  <a:pt x="832" y="0"/>
                </a:lnTo>
                <a:lnTo>
                  <a:pt x="832" y="0"/>
                </a:lnTo>
                <a:close/>
                <a:moveTo>
                  <a:pt x="884" y="0"/>
                </a:moveTo>
                <a:lnTo>
                  <a:pt x="884" y="0"/>
                </a:lnTo>
                <a:lnTo>
                  <a:pt x="885" y="0"/>
                </a:lnTo>
                <a:lnTo>
                  <a:pt x="888" y="0"/>
                </a:lnTo>
                <a:lnTo>
                  <a:pt x="891" y="3"/>
                </a:lnTo>
                <a:lnTo>
                  <a:pt x="892" y="6"/>
                </a:lnTo>
                <a:lnTo>
                  <a:pt x="892" y="8"/>
                </a:lnTo>
                <a:lnTo>
                  <a:pt x="892" y="11"/>
                </a:lnTo>
                <a:lnTo>
                  <a:pt x="891" y="14"/>
                </a:lnTo>
                <a:lnTo>
                  <a:pt x="888" y="17"/>
                </a:lnTo>
                <a:lnTo>
                  <a:pt x="884" y="17"/>
                </a:lnTo>
                <a:lnTo>
                  <a:pt x="884" y="17"/>
                </a:lnTo>
                <a:lnTo>
                  <a:pt x="881" y="17"/>
                </a:lnTo>
                <a:lnTo>
                  <a:pt x="878" y="14"/>
                </a:lnTo>
                <a:lnTo>
                  <a:pt x="876" y="11"/>
                </a:lnTo>
                <a:lnTo>
                  <a:pt x="875" y="10"/>
                </a:lnTo>
                <a:lnTo>
                  <a:pt x="875" y="8"/>
                </a:lnTo>
                <a:lnTo>
                  <a:pt x="875" y="7"/>
                </a:lnTo>
                <a:lnTo>
                  <a:pt x="876" y="6"/>
                </a:lnTo>
                <a:lnTo>
                  <a:pt x="878" y="3"/>
                </a:lnTo>
                <a:lnTo>
                  <a:pt x="881" y="0"/>
                </a:lnTo>
                <a:lnTo>
                  <a:pt x="882" y="0"/>
                </a:lnTo>
                <a:lnTo>
                  <a:pt x="884" y="0"/>
                </a:lnTo>
                <a:lnTo>
                  <a:pt x="884" y="0"/>
                </a:lnTo>
                <a:close/>
                <a:moveTo>
                  <a:pt x="936" y="0"/>
                </a:moveTo>
                <a:lnTo>
                  <a:pt x="936" y="0"/>
                </a:lnTo>
                <a:lnTo>
                  <a:pt x="937" y="0"/>
                </a:lnTo>
                <a:lnTo>
                  <a:pt x="940" y="0"/>
                </a:lnTo>
                <a:lnTo>
                  <a:pt x="943" y="3"/>
                </a:lnTo>
                <a:lnTo>
                  <a:pt x="944" y="6"/>
                </a:lnTo>
                <a:lnTo>
                  <a:pt x="944" y="8"/>
                </a:lnTo>
                <a:lnTo>
                  <a:pt x="944" y="11"/>
                </a:lnTo>
                <a:lnTo>
                  <a:pt x="943" y="14"/>
                </a:lnTo>
                <a:lnTo>
                  <a:pt x="940" y="17"/>
                </a:lnTo>
                <a:lnTo>
                  <a:pt x="936" y="17"/>
                </a:lnTo>
                <a:lnTo>
                  <a:pt x="936" y="17"/>
                </a:lnTo>
                <a:lnTo>
                  <a:pt x="933" y="17"/>
                </a:lnTo>
                <a:lnTo>
                  <a:pt x="930" y="14"/>
                </a:lnTo>
                <a:lnTo>
                  <a:pt x="928" y="11"/>
                </a:lnTo>
                <a:lnTo>
                  <a:pt x="927" y="10"/>
                </a:lnTo>
                <a:lnTo>
                  <a:pt x="927" y="8"/>
                </a:lnTo>
                <a:lnTo>
                  <a:pt x="927" y="7"/>
                </a:lnTo>
                <a:lnTo>
                  <a:pt x="928" y="6"/>
                </a:lnTo>
                <a:lnTo>
                  <a:pt x="930" y="3"/>
                </a:lnTo>
                <a:lnTo>
                  <a:pt x="933" y="0"/>
                </a:lnTo>
                <a:lnTo>
                  <a:pt x="934" y="0"/>
                </a:lnTo>
                <a:lnTo>
                  <a:pt x="936" y="0"/>
                </a:lnTo>
                <a:lnTo>
                  <a:pt x="936" y="0"/>
                </a:lnTo>
                <a:close/>
                <a:moveTo>
                  <a:pt x="988" y="0"/>
                </a:moveTo>
                <a:lnTo>
                  <a:pt x="988" y="0"/>
                </a:lnTo>
                <a:lnTo>
                  <a:pt x="989" y="0"/>
                </a:lnTo>
                <a:lnTo>
                  <a:pt x="992" y="0"/>
                </a:lnTo>
                <a:lnTo>
                  <a:pt x="995" y="3"/>
                </a:lnTo>
                <a:lnTo>
                  <a:pt x="996" y="6"/>
                </a:lnTo>
                <a:lnTo>
                  <a:pt x="996" y="8"/>
                </a:lnTo>
                <a:lnTo>
                  <a:pt x="996" y="11"/>
                </a:lnTo>
                <a:lnTo>
                  <a:pt x="995" y="14"/>
                </a:lnTo>
                <a:lnTo>
                  <a:pt x="992" y="17"/>
                </a:lnTo>
                <a:lnTo>
                  <a:pt x="988" y="17"/>
                </a:lnTo>
                <a:lnTo>
                  <a:pt x="988" y="17"/>
                </a:lnTo>
                <a:lnTo>
                  <a:pt x="985" y="17"/>
                </a:lnTo>
                <a:lnTo>
                  <a:pt x="982" y="14"/>
                </a:lnTo>
                <a:lnTo>
                  <a:pt x="980" y="11"/>
                </a:lnTo>
                <a:lnTo>
                  <a:pt x="979" y="10"/>
                </a:lnTo>
                <a:lnTo>
                  <a:pt x="979" y="8"/>
                </a:lnTo>
                <a:lnTo>
                  <a:pt x="979" y="7"/>
                </a:lnTo>
                <a:lnTo>
                  <a:pt x="980" y="6"/>
                </a:lnTo>
                <a:lnTo>
                  <a:pt x="982" y="3"/>
                </a:lnTo>
                <a:lnTo>
                  <a:pt x="985" y="0"/>
                </a:lnTo>
                <a:lnTo>
                  <a:pt x="986" y="0"/>
                </a:lnTo>
                <a:lnTo>
                  <a:pt x="988" y="0"/>
                </a:lnTo>
                <a:lnTo>
                  <a:pt x="988" y="0"/>
                </a:lnTo>
                <a:close/>
                <a:moveTo>
                  <a:pt x="1040" y="0"/>
                </a:moveTo>
                <a:lnTo>
                  <a:pt x="1040" y="0"/>
                </a:lnTo>
                <a:lnTo>
                  <a:pt x="1041" y="0"/>
                </a:lnTo>
                <a:lnTo>
                  <a:pt x="1044" y="0"/>
                </a:lnTo>
                <a:lnTo>
                  <a:pt x="1047" y="3"/>
                </a:lnTo>
                <a:lnTo>
                  <a:pt x="1048" y="6"/>
                </a:lnTo>
                <a:lnTo>
                  <a:pt x="1048" y="8"/>
                </a:lnTo>
                <a:lnTo>
                  <a:pt x="1048" y="11"/>
                </a:lnTo>
                <a:lnTo>
                  <a:pt x="1047" y="14"/>
                </a:lnTo>
                <a:lnTo>
                  <a:pt x="1044" y="17"/>
                </a:lnTo>
                <a:lnTo>
                  <a:pt x="1040" y="17"/>
                </a:lnTo>
                <a:lnTo>
                  <a:pt x="1040" y="17"/>
                </a:lnTo>
                <a:lnTo>
                  <a:pt x="1037" y="17"/>
                </a:lnTo>
                <a:lnTo>
                  <a:pt x="1034" y="14"/>
                </a:lnTo>
                <a:lnTo>
                  <a:pt x="1032" y="11"/>
                </a:lnTo>
                <a:lnTo>
                  <a:pt x="1031" y="10"/>
                </a:lnTo>
                <a:lnTo>
                  <a:pt x="1031" y="8"/>
                </a:lnTo>
                <a:lnTo>
                  <a:pt x="1031" y="7"/>
                </a:lnTo>
                <a:lnTo>
                  <a:pt x="1032" y="6"/>
                </a:lnTo>
                <a:lnTo>
                  <a:pt x="1034" y="3"/>
                </a:lnTo>
                <a:lnTo>
                  <a:pt x="1037" y="0"/>
                </a:lnTo>
                <a:lnTo>
                  <a:pt x="1038" y="0"/>
                </a:lnTo>
                <a:lnTo>
                  <a:pt x="1040" y="0"/>
                </a:lnTo>
                <a:lnTo>
                  <a:pt x="1040" y="0"/>
                </a:lnTo>
                <a:close/>
                <a:moveTo>
                  <a:pt x="1091" y="0"/>
                </a:moveTo>
                <a:lnTo>
                  <a:pt x="1091" y="0"/>
                </a:lnTo>
                <a:lnTo>
                  <a:pt x="1094" y="0"/>
                </a:lnTo>
                <a:lnTo>
                  <a:pt x="1096" y="0"/>
                </a:lnTo>
                <a:lnTo>
                  <a:pt x="1099" y="3"/>
                </a:lnTo>
                <a:lnTo>
                  <a:pt x="1100" y="6"/>
                </a:lnTo>
                <a:lnTo>
                  <a:pt x="1100" y="7"/>
                </a:lnTo>
                <a:lnTo>
                  <a:pt x="1100" y="8"/>
                </a:lnTo>
                <a:lnTo>
                  <a:pt x="1100" y="10"/>
                </a:lnTo>
                <a:lnTo>
                  <a:pt x="1100" y="11"/>
                </a:lnTo>
                <a:lnTo>
                  <a:pt x="1099" y="14"/>
                </a:lnTo>
                <a:lnTo>
                  <a:pt x="1096" y="17"/>
                </a:lnTo>
                <a:lnTo>
                  <a:pt x="1091" y="17"/>
                </a:lnTo>
                <a:lnTo>
                  <a:pt x="1091" y="17"/>
                </a:lnTo>
                <a:lnTo>
                  <a:pt x="1089" y="17"/>
                </a:lnTo>
                <a:lnTo>
                  <a:pt x="1086" y="14"/>
                </a:lnTo>
                <a:lnTo>
                  <a:pt x="1084" y="11"/>
                </a:lnTo>
                <a:lnTo>
                  <a:pt x="1083" y="10"/>
                </a:lnTo>
                <a:lnTo>
                  <a:pt x="1083" y="8"/>
                </a:lnTo>
                <a:lnTo>
                  <a:pt x="1083" y="7"/>
                </a:lnTo>
                <a:lnTo>
                  <a:pt x="1084" y="6"/>
                </a:lnTo>
                <a:lnTo>
                  <a:pt x="1086" y="3"/>
                </a:lnTo>
                <a:lnTo>
                  <a:pt x="1089" y="0"/>
                </a:lnTo>
                <a:lnTo>
                  <a:pt x="1090" y="0"/>
                </a:lnTo>
                <a:lnTo>
                  <a:pt x="1091" y="0"/>
                </a:lnTo>
                <a:lnTo>
                  <a:pt x="1091" y="0"/>
                </a:lnTo>
                <a:close/>
                <a:moveTo>
                  <a:pt x="1143" y="0"/>
                </a:moveTo>
                <a:lnTo>
                  <a:pt x="1143" y="0"/>
                </a:lnTo>
                <a:lnTo>
                  <a:pt x="1146" y="0"/>
                </a:lnTo>
                <a:lnTo>
                  <a:pt x="1148" y="0"/>
                </a:lnTo>
                <a:lnTo>
                  <a:pt x="1151" y="3"/>
                </a:lnTo>
                <a:lnTo>
                  <a:pt x="1152" y="6"/>
                </a:lnTo>
                <a:lnTo>
                  <a:pt x="1152" y="7"/>
                </a:lnTo>
                <a:lnTo>
                  <a:pt x="1152" y="8"/>
                </a:lnTo>
                <a:lnTo>
                  <a:pt x="1152" y="10"/>
                </a:lnTo>
                <a:lnTo>
                  <a:pt x="1152" y="11"/>
                </a:lnTo>
                <a:lnTo>
                  <a:pt x="1151" y="14"/>
                </a:lnTo>
                <a:lnTo>
                  <a:pt x="1148" y="17"/>
                </a:lnTo>
                <a:lnTo>
                  <a:pt x="1143" y="17"/>
                </a:lnTo>
                <a:lnTo>
                  <a:pt x="1143" y="17"/>
                </a:lnTo>
                <a:lnTo>
                  <a:pt x="1141" y="17"/>
                </a:lnTo>
                <a:lnTo>
                  <a:pt x="1138" y="14"/>
                </a:lnTo>
                <a:lnTo>
                  <a:pt x="1136" y="11"/>
                </a:lnTo>
                <a:lnTo>
                  <a:pt x="1135" y="8"/>
                </a:lnTo>
                <a:lnTo>
                  <a:pt x="1136" y="6"/>
                </a:lnTo>
                <a:lnTo>
                  <a:pt x="1138" y="3"/>
                </a:lnTo>
                <a:lnTo>
                  <a:pt x="1141" y="0"/>
                </a:lnTo>
                <a:lnTo>
                  <a:pt x="1142" y="0"/>
                </a:lnTo>
                <a:lnTo>
                  <a:pt x="1143" y="0"/>
                </a:lnTo>
                <a:lnTo>
                  <a:pt x="1143" y="0"/>
                </a:lnTo>
                <a:close/>
                <a:moveTo>
                  <a:pt x="1195" y="0"/>
                </a:moveTo>
                <a:lnTo>
                  <a:pt x="1195" y="0"/>
                </a:lnTo>
                <a:lnTo>
                  <a:pt x="1198" y="0"/>
                </a:lnTo>
                <a:lnTo>
                  <a:pt x="1200" y="0"/>
                </a:lnTo>
                <a:lnTo>
                  <a:pt x="1203" y="3"/>
                </a:lnTo>
                <a:lnTo>
                  <a:pt x="1204" y="6"/>
                </a:lnTo>
                <a:lnTo>
                  <a:pt x="1204" y="7"/>
                </a:lnTo>
                <a:lnTo>
                  <a:pt x="1204" y="8"/>
                </a:lnTo>
                <a:lnTo>
                  <a:pt x="1204" y="10"/>
                </a:lnTo>
                <a:lnTo>
                  <a:pt x="1204" y="11"/>
                </a:lnTo>
                <a:lnTo>
                  <a:pt x="1203" y="14"/>
                </a:lnTo>
                <a:lnTo>
                  <a:pt x="1200" y="17"/>
                </a:lnTo>
                <a:lnTo>
                  <a:pt x="1195" y="17"/>
                </a:lnTo>
                <a:lnTo>
                  <a:pt x="1195" y="17"/>
                </a:lnTo>
                <a:lnTo>
                  <a:pt x="1193" y="17"/>
                </a:lnTo>
                <a:lnTo>
                  <a:pt x="1190" y="14"/>
                </a:lnTo>
                <a:lnTo>
                  <a:pt x="1188" y="11"/>
                </a:lnTo>
                <a:lnTo>
                  <a:pt x="1187" y="8"/>
                </a:lnTo>
                <a:lnTo>
                  <a:pt x="1188" y="6"/>
                </a:lnTo>
                <a:lnTo>
                  <a:pt x="1190" y="3"/>
                </a:lnTo>
                <a:lnTo>
                  <a:pt x="1193" y="0"/>
                </a:lnTo>
                <a:lnTo>
                  <a:pt x="1194" y="0"/>
                </a:lnTo>
                <a:lnTo>
                  <a:pt x="1195" y="0"/>
                </a:lnTo>
                <a:lnTo>
                  <a:pt x="1195" y="0"/>
                </a:lnTo>
                <a:close/>
                <a:moveTo>
                  <a:pt x="1247" y="0"/>
                </a:moveTo>
                <a:lnTo>
                  <a:pt x="1247" y="0"/>
                </a:lnTo>
                <a:lnTo>
                  <a:pt x="1250" y="0"/>
                </a:lnTo>
                <a:lnTo>
                  <a:pt x="1252" y="0"/>
                </a:lnTo>
                <a:lnTo>
                  <a:pt x="1255" y="3"/>
                </a:lnTo>
                <a:lnTo>
                  <a:pt x="1256" y="6"/>
                </a:lnTo>
                <a:lnTo>
                  <a:pt x="1256" y="7"/>
                </a:lnTo>
                <a:lnTo>
                  <a:pt x="1256" y="8"/>
                </a:lnTo>
                <a:lnTo>
                  <a:pt x="1256" y="10"/>
                </a:lnTo>
                <a:lnTo>
                  <a:pt x="1256" y="11"/>
                </a:lnTo>
                <a:lnTo>
                  <a:pt x="1255" y="14"/>
                </a:lnTo>
                <a:lnTo>
                  <a:pt x="1252" y="17"/>
                </a:lnTo>
                <a:lnTo>
                  <a:pt x="1247" y="17"/>
                </a:lnTo>
                <a:lnTo>
                  <a:pt x="1247" y="17"/>
                </a:lnTo>
                <a:lnTo>
                  <a:pt x="1245" y="17"/>
                </a:lnTo>
                <a:lnTo>
                  <a:pt x="1242" y="14"/>
                </a:lnTo>
                <a:lnTo>
                  <a:pt x="1240" y="11"/>
                </a:lnTo>
                <a:lnTo>
                  <a:pt x="1239" y="8"/>
                </a:lnTo>
                <a:lnTo>
                  <a:pt x="1240" y="6"/>
                </a:lnTo>
                <a:lnTo>
                  <a:pt x="1242" y="3"/>
                </a:lnTo>
                <a:lnTo>
                  <a:pt x="1245" y="0"/>
                </a:lnTo>
                <a:lnTo>
                  <a:pt x="1246" y="0"/>
                </a:lnTo>
                <a:lnTo>
                  <a:pt x="1247" y="0"/>
                </a:lnTo>
                <a:lnTo>
                  <a:pt x="1247" y="0"/>
                </a:lnTo>
                <a:close/>
                <a:moveTo>
                  <a:pt x="1299" y="0"/>
                </a:moveTo>
                <a:lnTo>
                  <a:pt x="1299" y="0"/>
                </a:lnTo>
                <a:lnTo>
                  <a:pt x="1302" y="0"/>
                </a:lnTo>
                <a:lnTo>
                  <a:pt x="1304" y="0"/>
                </a:lnTo>
                <a:lnTo>
                  <a:pt x="1307" y="3"/>
                </a:lnTo>
                <a:lnTo>
                  <a:pt x="1308" y="6"/>
                </a:lnTo>
                <a:lnTo>
                  <a:pt x="1308" y="7"/>
                </a:lnTo>
                <a:lnTo>
                  <a:pt x="1308" y="8"/>
                </a:lnTo>
                <a:lnTo>
                  <a:pt x="1308" y="10"/>
                </a:lnTo>
                <a:lnTo>
                  <a:pt x="1308" y="11"/>
                </a:lnTo>
                <a:lnTo>
                  <a:pt x="1307" y="14"/>
                </a:lnTo>
                <a:lnTo>
                  <a:pt x="1304" y="17"/>
                </a:lnTo>
                <a:lnTo>
                  <a:pt x="1299" y="17"/>
                </a:lnTo>
                <a:lnTo>
                  <a:pt x="1299" y="17"/>
                </a:lnTo>
                <a:lnTo>
                  <a:pt x="1296" y="17"/>
                </a:lnTo>
                <a:lnTo>
                  <a:pt x="1294" y="14"/>
                </a:lnTo>
                <a:lnTo>
                  <a:pt x="1292" y="11"/>
                </a:lnTo>
                <a:lnTo>
                  <a:pt x="1291" y="8"/>
                </a:lnTo>
                <a:lnTo>
                  <a:pt x="1292" y="6"/>
                </a:lnTo>
                <a:lnTo>
                  <a:pt x="1294" y="3"/>
                </a:lnTo>
                <a:lnTo>
                  <a:pt x="1296" y="0"/>
                </a:lnTo>
                <a:lnTo>
                  <a:pt x="1298" y="0"/>
                </a:lnTo>
                <a:lnTo>
                  <a:pt x="1299" y="0"/>
                </a:lnTo>
                <a:lnTo>
                  <a:pt x="1299" y="0"/>
                </a:lnTo>
                <a:close/>
                <a:moveTo>
                  <a:pt x="1351" y="0"/>
                </a:moveTo>
                <a:lnTo>
                  <a:pt x="1351" y="0"/>
                </a:lnTo>
                <a:lnTo>
                  <a:pt x="1354" y="0"/>
                </a:lnTo>
                <a:lnTo>
                  <a:pt x="1356" y="0"/>
                </a:lnTo>
                <a:lnTo>
                  <a:pt x="1359" y="3"/>
                </a:lnTo>
                <a:lnTo>
                  <a:pt x="1360" y="6"/>
                </a:lnTo>
                <a:lnTo>
                  <a:pt x="1360" y="8"/>
                </a:lnTo>
                <a:lnTo>
                  <a:pt x="1360" y="11"/>
                </a:lnTo>
                <a:lnTo>
                  <a:pt x="1359" y="14"/>
                </a:lnTo>
                <a:lnTo>
                  <a:pt x="1356" y="17"/>
                </a:lnTo>
                <a:lnTo>
                  <a:pt x="1351" y="17"/>
                </a:lnTo>
                <a:lnTo>
                  <a:pt x="1351" y="17"/>
                </a:lnTo>
                <a:lnTo>
                  <a:pt x="1348" y="17"/>
                </a:lnTo>
                <a:lnTo>
                  <a:pt x="1346" y="14"/>
                </a:lnTo>
                <a:lnTo>
                  <a:pt x="1344" y="11"/>
                </a:lnTo>
                <a:lnTo>
                  <a:pt x="1343" y="8"/>
                </a:lnTo>
                <a:lnTo>
                  <a:pt x="1344" y="6"/>
                </a:lnTo>
                <a:lnTo>
                  <a:pt x="1346" y="3"/>
                </a:lnTo>
                <a:lnTo>
                  <a:pt x="1348" y="0"/>
                </a:lnTo>
                <a:lnTo>
                  <a:pt x="1350" y="0"/>
                </a:lnTo>
                <a:lnTo>
                  <a:pt x="1351" y="0"/>
                </a:lnTo>
                <a:lnTo>
                  <a:pt x="1351" y="0"/>
                </a:lnTo>
                <a:close/>
                <a:moveTo>
                  <a:pt x="1403" y="0"/>
                </a:moveTo>
                <a:lnTo>
                  <a:pt x="1403" y="0"/>
                </a:lnTo>
                <a:lnTo>
                  <a:pt x="1406" y="0"/>
                </a:lnTo>
                <a:lnTo>
                  <a:pt x="1408" y="0"/>
                </a:lnTo>
                <a:lnTo>
                  <a:pt x="1411" y="3"/>
                </a:lnTo>
                <a:lnTo>
                  <a:pt x="1412" y="6"/>
                </a:lnTo>
                <a:lnTo>
                  <a:pt x="1412" y="8"/>
                </a:lnTo>
                <a:lnTo>
                  <a:pt x="1412" y="11"/>
                </a:lnTo>
                <a:lnTo>
                  <a:pt x="1411" y="14"/>
                </a:lnTo>
                <a:lnTo>
                  <a:pt x="1408" y="17"/>
                </a:lnTo>
                <a:lnTo>
                  <a:pt x="1403" y="17"/>
                </a:lnTo>
                <a:lnTo>
                  <a:pt x="1403" y="17"/>
                </a:lnTo>
                <a:lnTo>
                  <a:pt x="1400" y="17"/>
                </a:lnTo>
                <a:lnTo>
                  <a:pt x="1398" y="14"/>
                </a:lnTo>
                <a:lnTo>
                  <a:pt x="1396" y="11"/>
                </a:lnTo>
                <a:lnTo>
                  <a:pt x="1396" y="10"/>
                </a:lnTo>
                <a:lnTo>
                  <a:pt x="1395" y="8"/>
                </a:lnTo>
                <a:lnTo>
                  <a:pt x="1396" y="7"/>
                </a:lnTo>
                <a:lnTo>
                  <a:pt x="1396" y="6"/>
                </a:lnTo>
                <a:lnTo>
                  <a:pt x="1398" y="3"/>
                </a:lnTo>
                <a:lnTo>
                  <a:pt x="1400" y="0"/>
                </a:lnTo>
                <a:lnTo>
                  <a:pt x="1402" y="0"/>
                </a:lnTo>
                <a:lnTo>
                  <a:pt x="1403" y="0"/>
                </a:lnTo>
                <a:lnTo>
                  <a:pt x="1403" y="0"/>
                </a:lnTo>
                <a:close/>
                <a:moveTo>
                  <a:pt x="1455" y="0"/>
                </a:moveTo>
                <a:lnTo>
                  <a:pt x="1455" y="0"/>
                </a:lnTo>
                <a:lnTo>
                  <a:pt x="1458" y="0"/>
                </a:lnTo>
                <a:lnTo>
                  <a:pt x="1460" y="0"/>
                </a:lnTo>
                <a:lnTo>
                  <a:pt x="1463" y="3"/>
                </a:lnTo>
                <a:lnTo>
                  <a:pt x="1464" y="6"/>
                </a:lnTo>
                <a:lnTo>
                  <a:pt x="1464" y="8"/>
                </a:lnTo>
                <a:lnTo>
                  <a:pt x="1464" y="11"/>
                </a:lnTo>
                <a:lnTo>
                  <a:pt x="1463" y="14"/>
                </a:lnTo>
                <a:lnTo>
                  <a:pt x="1460" y="17"/>
                </a:lnTo>
                <a:lnTo>
                  <a:pt x="1455" y="17"/>
                </a:lnTo>
                <a:lnTo>
                  <a:pt x="1455" y="17"/>
                </a:lnTo>
                <a:lnTo>
                  <a:pt x="1452" y="17"/>
                </a:lnTo>
                <a:lnTo>
                  <a:pt x="1450" y="14"/>
                </a:lnTo>
                <a:lnTo>
                  <a:pt x="1448" y="11"/>
                </a:lnTo>
                <a:lnTo>
                  <a:pt x="1448" y="10"/>
                </a:lnTo>
                <a:lnTo>
                  <a:pt x="1447" y="8"/>
                </a:lnTo>
                <a:lnTo>
                  <a:pt x="1448" y="7"/>
                </a:lnTo>
                <a:lnTo>
                  <a:pt x="1448" y="6"/>
                </a:lnTo>
                <a:lnTo>
                  <a:pt x="1450" y="3"/>
                </a:lnTo>
                <a:lnTo>
                  <a:pt x="1452" y="0"/>
                </a:lnTo>
                <a:lnTo>
                  <a:pt x="1454" y="0"/>
                </a:lnTo>
                <a:lnTo>
                  <a:pt x="1455" y="0"/>
                </a:lnTo>
                <a:lnTo>
                  <a:pt x="1455" y="0"/>
                </a:lnTo>
                <a:close/>
                <a:moveTo>
                  <a:pt x="1507" y="0"/>
                </a:moveTo>
                <a:lnTo>
                  <a:pt x="1507" y="0"/>
                </a:lnTo>
                <a:lnTo>
                  <a:pt x="1510" y="0"/>
                </a:lnTo>
                <a:lnTo>
                  <a:pt x="1512" y="0"/>
                </a:lnTo>
                <a:lnTo>
                  <a:pt x="1514" y="3"/>
                </a:lnTo>
                <a:lnTo>
                  <a:pt x="1516" y="6"/>
                </a:lnTo>
                <a:lnTo>
                  <a:pt x="1516" y="8"/>
                </a:lnTo>
                <a:lnTo>
                  <a:pt x="1516" y="11"/>
                </a:lnTo>
                <a:lnTo>
                  <a:pt x="1514" y="14"/>
                </a:lnTo>
                <a:lnTo>
                  <a:pt x="1512" y="17"/>
                </a:lnTo>
                <a:lnTo>
                  <a:pt x="1507" y="17"/>
                </a:lnTo>
                <a:lnTo>
                  <a:pt x="1507" y="17"/>
                </a:lnTo>
                <a:lnTo>
                  <a:pt x="1504" y="17"/>
                </a:lnTo>
                <a:lnTo>
                  <a:pt x="1501" y="14"/>
                </a:lnTo>
                <a:lnTo>
                  <a:pt x="1500" y="11"/>
                </a:lnTo>
                <a:lnTo>
                  <a:pt x="1500" y="10"/>
                </a:lnTo>
                <a:lnTo>
                  <a:pt x="1499" y="8"/>
                </a:lnTo>
                <a:lnTo>
                  <a:pt x="1500" y="7"/>
                </a:lnTo>
                <a:lnTo>
                  <a:pt x="1500" y="6"/>
                </a:lnTo>
                <a:lnTo>
                  <a:pt x="1501" y="3"/>
                </a:lnTo>
                <a:lnTo>
                  <a:pt x="1504" y="0"/>
                </a:lnTo>
                <a:lnTo>
                  <a:pt x="1506" y="0"/>
                </a:lnTo>
                <a:lnTo>
                  <a:pt x="1507" y="0"/>
                </a:lnTo>
                <a:lnTo>
                  <a:pt x="1507" y="0"/>
                </a:lnTo>
                <a:close/>
                <a:moveTo>
                  <a:pt x="1559" y="0"/>
                </a:moveTo>
                <a:lnTo>
                  <a:pt x="1559" y="0"/>
                </a:lnTo>
                <a:lnTo>
                  <a:pt x="1562" y="0"/>
                </a:lnTo>
                <a:lnTo>
                  <a:pt x="1564" y="0"/>
                </a:lnTo>
                <a:lnTo>
                  <a:pt x="1566" y="3"/>
                </a:lnTo>
                <a:lnTo>
                  <a:pt x="1568" y="6"/>
                </a:lnTo>
                <a:lnTo>
                  <a:pt x="1568" y="8"/>
                </a:lnTo>
                <a:lnTo>
                  <a:pt x="1568" y="11"/>
                </a:lnTo>
                <a:lnTo>
                  <a:pt x="1566" y="14"/>
                </a:lnTo>
                <a:lnTo>
                  <a:pt x="1564" y="17"/>
                </a:lnTo>
                <a:lnTo>
                  <a:pt x="1559" y="17"/>
                </a:lnTo>
                <a:lnTo>
                  <a:pt x="1559" y="17"/>
                </a:lnTo>
                <a:lnTo>
                  <a:pt x="1556" y="17"/>
                </a:lnTo>
                <a:lnTo>
                  <a:pt x="1553" y="14"/>
                </a:lnTo>
                <a:lnTo>
                  <a:pt x="1552" y="11"/>
                </a:lnTo>
                <a:lnTo>
                  <a:pt x="1552" y="10"/>
                </a:lnTo>
                <a:lnTo>
                  <a:pt x="1551" y="8"/>
                </a:lnTo>
                <a:lnTo>
                  <a:pt x="1552" y="7"/>
                </a:lnTo>
                <a:lnTo>
                  <a:pt x="1552" y="6"/>
                </a:lnTo>
                <a:lnTo>
                  <a:pt x="1553" y="3"/>
                </a:lnTo>
                <a:lnTo>
                  <a:pt x="1556" y="0"/>
                </a:lnTo>
                <a:lnTo>
                  <a:pt x="1558" y="0"/>
                </a:lnTo>
                <a:lnTo>
                  <a:pt x="1559" y="0"/>
                </a:lnTo>
                <a:lnTo>
                  <a:pt x="1559" y="0"/>
                </a:lnTo>
                <a:close/>
                <a:moveTo>
                  <a:pt x="1611" y="0"/>
                </a:moveTo>
                <a:lnTo>
                  <a:pt x="1611" y="0"/>
                </a:lnTo>
                <a:lnTo>
                  <a:pt x="1614" y="0"/>
                </a:lnTo>
                <a:lnTo>
                  <a:pt x="1616" y="0"/>
                </a:lnTo>
                <a:lnTo>
                  <a:pt x="1618" y="3"/>
                </a:lnTo>
                <a:lnTo>
                  <a:pt x="1620" y="6"/>
                </a:lnTo>
                <a:lnTo>
                  <a:pt x="1620" y="7"/>
                </a:lnTo>
                <a:lnTo>
                  <a:pt x="1620" y="8"/>
                </a:lnTo>
                <a:lnTo>
                  <a:pt x="1620" y="10"/>
                </a:lnTo>
                <a:lnTo>
                  <a:pt x="1620" y="11"/>
                </a:lnTo>
                <a:lnTo>
                  <a:pt x="1618" y="14"/>
                </a:lnTo>
                <a:lnTo>
                  <a:pt x="1616" y="17"/>
                </a:lnTo>
                <a:lnTo>
                  <a:pt x="1611" y="17"/>
                </a:lnTo>
                <a:lnTo>
                  <a:pt x="1611" y="17"/>
                </a:lnTo>
                <a:lnTo>
                  <a:pt x="1608" y="17"/>
                </a:lnTo>
                <a:lnTo>
                  <a:pt x="1605" y="14"/>
                </a:lnTo>
                <a:lnTo>
                  <a:pt x="1604" y="11"/>
                </a:lnTo>
                <a:lnTo>
                  <a:pt x="1604" y="10"/>
                </a:lnTo>
                <a:lnTo>
                  <a:pt x="1603" y="8"/>
                </a:lnTo>
                <a:lnTo>
                  <a:pt x="1604" y="7"/>
                </a:lnTo>
                <a:lnTo>
                  <a:pt x="1604" y="6"/>
                </a:lnTo>
                <a:lnTo>
                  <a:pt x="1605" y="3"/>
                </a:lnTo>
                <a:lnTo>
                  <a:pt x="1608" y="0"/>
                </a:lnTo>
                <a:lnTo>
                  <a:pt x="1610" y="0"/>
                </a:lnTo>
                <a:lnTo>
                  <a:pt x="1611" y="0"/>
                </a:lnTo>
                <a:lnTo>
                  <a:pt x="1611" y="0"/>
                </a:lnTo>
                <a:close/>
                <a:moveTo>
                  <a:pt x="1663" y="0"/>
                </a:moveTo>
                <a:lnTo>
                  <a:pt x="1663" y="0"/>
                </a:lnTo>
                <a:lnTo>
                  <a:pt x="1666" y="0"/>
                </a:lnTo>
                <a:lnTo>
                  <a:pt x="1668" y="0"/>
                </a:lnTo>
                <a:lnTo>
                  <a:pt x="1670" y="3"/>
                </a:lnTo>
                <a:lnTo>
                  <a:pt x="1672" y="6"/>
                </a:lnTo>
                <a:lnTo>
                  <a:pt x="1672" y="7"/>
                </a:lnTo>
                <a:lnTo>
                  <a:pt x="1672" y="8"/>
                </a:lnTo>
                <a:lnTo>
                  <a:pt x="1672" y="10"/>
                </a:lnTo>
                <a:lnTo>
                  <a:pt x="1672" y="11"/>
                </a:lnTo>
                <a:lnTo>
                  <a:pt x="1670" y="14"/>
                </a:lnTo>
                <a:lnTo>
                  <a:pt x="1668" y="17"/>
                </a:lnTo>
                <a:lnTo>
                  <a:pt x="1663" y="17"/>
                </a:lnTo>
                <a:lnTo>
                  <a:pt x="1663" y="17"/>
                </a:lnTo>
                <a:lnTo>
                  <a:pt x="1660" y="17"/>
                </a:lnTo>
                <a:lnTo>
                  <a:pt x="1657" y="14"/>
                </a:lnTo>
                <a:lnTo>
                  <a:pt x="1656" y="11"/>
                </a:lnTo>
                <a:lnTo>
                  <a:pt x="1655" y="8"/>
                </a:lnTo>
                <a:lnTo>
                  <a:pt x="1656" y="6"/>
                </a:lnTo>
                <a:lnTo>
                  <a:pt x="1657" y="3"/>
                </a:lnTo>
                <a:lnTo>
                  <a:pt x="1660" y="0"/>
                </a:lnTo>
                <a:lnTo>
                  <a:pt x="1662" y="0"/>
                </a:lnTo>
                <a:lnTo>
                  <a:pt x="1663" y="0"/>
                </a:lnTo>
                <a:lnTo>
                  <a:pt x="1663" y="0"/>
                </a:lnTo>
                <a:close/>
                <a:moveTo>
                  <a:pt x="1715" y="0"/>
                </a:moveTo>
                <a:lnTo>
                  <a:pt x="1715" y="0"/>
                </a:lnTo>
                <a:lnTo>
                  <a:pt x="1718" y="0"/>
                </a:lnTo>
                <a:lnTo>
                  <a:pt x="1719" y="0"/>
                </a:lnTo>
                <a:lnTo>
                  <a:pt x="1722" y="3"/>
                </a:lnTo>
                <a:lnTo>
                  <a:pt x="1724" y="6"/>
                </a:lnTo>
                <a:lnTo>
                  <a:pt x="1724" y="7"/>
                </a:lnTo>
                <a:lnTo>
                  <a:pt x="1724" y="8"/>
                </a:lnTo>
                <a:lnTo>
                  <a:pt x="1724" y="10"/>
                </a:lnTo>
                <a:lnTo>
                  <a:pt x="1724" y="11"/>
                </a:lnTo>
                <a:lnTo>
                  <a:pt x="1722" y="14"/>
                </a:lnTo>
                <a:lnTo>
                  <a:pt x="1719" y="17"/>
                </a:lnTo>
                <a:lnTo>
                  <a:pt x="1715" y="17"/>
                </a:lnTo>
                <a:lnTo>
                  <a:pt x="1715" y="17"/>
                </a:lnTo>
                <a:lnTo>
                  <a:pt x="1712" y="17"/>
                </a:lnTo>
                <a:lnTo>
                  <a:pt x="1709" y="14"/>
                </a:lnTo>
                <a:lnTo>
                  <a:pt x="1708" y="11"/>
                </a:lnTo>
                <a:lnTo>
                  <a:pt x="1707" y="8"/>
                </a:lnTo>
                <a:lnTo>
                  <a:pt x="1708" y="6"/>
                </a:lnTo>
                <a:lnTo>
                  <a:pt x="1709" y="3"/>
                </a:lnTo>
                <a:lnTo>
                  <a:pt x="1712" y="0"/>
                </a:lnTo>
                <a:lnTo>
                  <a:pt x="1714" y="0"/>
                </a:lnTo>
                <a:lnTo>
                  <a:pt x="1715" y="0"/>
                </a:lnTo>
                <a:lnTo>
                  <a:pt x="1715" y="0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974CD8BC-20C4-B44F-A35E-5E1CD476DA4E}"/>
              </a:ext>
            </a:extLst>
          </p:cNvPr>
          <p:cNvSpPr>
            <a:spLocks noEditPoints="1"/>
          </p:cNvSpPr>
          <p:nvPr/>
        </p:nvSpPr>
        <p:spPr bwMode="auto">
          <a:xfrm>
            <a:off x="600537" y="1099392"/>
            <a:ext cx="1893631" cy="16647"/>
          </a:xfrm>
          <a:custGeom>
            <a:avLst/>
            <a:gdLst>
              <a:gd name="T0" fmla="*/ 0 w 1724"/>
              <a:gd name="T1" fmla="*/ 17 h 17"/>
              <a:gd name="T2" fmla="*/ 58 w 1724"/>
              <a:gd name="T3" fmla="*/ 14 h 17"/>
              <a:gd name="T4" fmla="*/ 52 w 1724"/>
              <a:gd name="T5" fmla="*/ 0 h 17"/>
              <a:gd name="T6" fmla="*/ 104 w 1724"/>
              <a:gd name="T7" fmla="*/ 17 h 17"/>
              <a:gd name="T8" fmla="*/ 156 w 1724"/>
              <a:gd name="T9" fmla="*/ 0 h 17"/>
              <a:gd name="T10" fmla="*/ 153 w 1724"/>
              <a:gd name="T11" fmla="*/ 17 h 17"/>
              <a:gd name="T12" fmla="*/ 211 w 1724"/>
              <a:gd name="T13" fmla="*/ 0 h 17"/>
              <a:gd name="T14" fmla="*/ 201 w 1724"/>
              <a:gd name="T15" fmla="*/ 11 h 17"/>
              <a:gd name="T16" fmla="*/ 269 w 1724"/>
              <a:gd name="T17" fmla="*/ 6 h 17"/>
              <a:gd name="T18" fmla="*/ 257 w 1724"/>
              <a:gd name="T19" fmla="*/ 0 h 17"/>
              <a:gd name="T20" fmla="*/ 315 w 1724"/>
              <a:gd name="T21" fmla="*/ 17 h 17"/>
              <a:gd name="T22" fmla="*/ 312 w 1724"/>
              <a:gd name="T23" fmla="*/ 0 h 17"/>
              <a:gd name="T24" fmla="*/ 364 w 1724"/>
              <a:gd name="T25" fmla="*/ 17 h 17"/>
              <a:gd name="T26" fmla="*/ 416 w 1724"/>
              <a:gd name="T27" fmla="*/ 0 h 17"/>
              <a:gd name="T28" fmla="*/ 410 w 1724"/>
              <a:gd name="T29" fmla="*/ 14 h 17"/>
              <a:gd name="T30" fmla="*/ 469 w 1724"/>
              <a:gd name="T31" fmla="*/ 0 h 17"/>
              <a:gd name="T32" fmla="*/ 459 w 1724"/>
              <a:gd name="T33" fmla="*/ 10 h 17"/>
              <a:gd name="T34" fmla="*/ 526 w 1724"/>
              <a:gd name="T35" fmla="*/ 3 h 17"/>
              <a:gd name="T36" fmla="*/ 511 w 1724"/>
              <a:gd name="T37" fmla="*/ 10 h 17"/>
              <a:gd name="T38" fmla="*/ 578 w 1724"/>
              <a:gd name="T39" fmla="*/ 3 h 17"/>
              <a:gd name="T40" fmla="*/ 563 w 1724"/>
              <a:gd name="T41" fmla="*/ 8 h 17"/>
              <a:gd name="T42" fmla="*/ 632 w 1724"/>
              <a:gd name="T43" fmla="*/ 7 h 17"/>
              <a:gd name="T44" fmla="*/ 618 w 1724"/>
              <a:gd name="T45" fmla="*/ 3 h 17"/>
              <a:gd name="T46" fmla="*/ 684 w 1724"/>
              <a:gd name="T47" fmla="*/ 10 h 17"/>
              <a:gd name="T48" fmla="*/ 674 w 1724"/>
              <a:gd name="T49" fmla="*/ 0 h 17"/>
              <a:gd name="T50" fmla="*/ 733 w 1724"/>
              <a:gd name="T51" fmla="*/ 14 h 17"/>
              <a:gd name="T52" fmla="*/ 728 w 1724"/>
              <a:gd name="T53" fmla="*/ 0 h 17"/>
              <a:gd name="T54" fmla="*/ 777 w 1724"/>
              <a:gd name="T55" fmla="*/ 17 h 17"/>
              <a:gd name="T56" fmla="*/ 836 w 1724"/>
              <a:gd name="T57" fmla="*/ 0 h 17"/>
              <a:gd name="T58" fmla="*/ 823 w 1724"/>
              <a:gd name="T59" fmla="*/ 8 h 17"/>
              <a:gd name="T60" fmla="*/ 892 w 1724"/>
              <a:gd name="T61" fmla="*/ 6 h 17"/>
              <a:gd name="T62" fmla="*/ 876 w 1724"/>
              <a:gd name="T63" fmla="*/ 6 h 17"/>
              <a:gd name="T64" fmla="*/ 944 w 1724"/>
              <a:gd name="T65" fmla="*/ 11 h 17"/>
              <a:gd name="T66" fmla="*/ 933 w 1724"/>
              <a:gd name="T67" fmla="*/ 0 h 17"/>
              <a:gd name="T68" fmla="*/ 992 w 1724"/>
              <a:gd name="T69" fmla="*/ 17 h 17"/>
              <a:gd name="T70" fmla="*/ 988 w 1724"/>
              <a:gd name="T71" fmla="*/ 0 h 17"/>
              <a:gd name="T72" fmla="*/ 1040 w 1724"/>
              <a:gd name="T73" fmla="*/ 17 h 17"/>
              <a:gd name="T74" fmla="*/ 1091 w 1724"/>
              <a:gd name="T75" fmla="*/ 0 h 17"/>
              <a:gd name="T76" fmla="*/ 1091 w 1724"/>
              <a:gd name="T77" fmla="*/ 17 h 17"/>
              <a:gd name="T78" fmla="*/ 1143 w 1724"/>
              <a:gd name="T79" fmla="*/ 0 h 17"/>
              <a:gd name="T80" fmla="*/ 1143 w 1724"/>
              <a:gd name="T81" fmla="*/ 17 h 17"/>
              <a:gd name="T82" fmla="*/ 1198 w 1724"/>
              <a:gd name="T83" fmla="*/ 0 h 17"/>
              <a:gd name="T84" fmla="*/ 1190 w 1724"/>
              <a:gd name="T85" fmla="*/ 14 h 17"/>
              <a:gd name="T86" fmla="*/ 1255 w 1724"/>
              <a:gd name="T87" fmla="*/ 3 h 17"/>
              <a:gd name="T88" fmla="*/ 1239 w 1724"/>
              <a:gd name="T89" fmla="*/ 8 h 17"/>
              <a:gd name="T90" fmla="*/ 1308 w 1724"/>
              <a:gd name="T91" fmla="*/ 7 h 17"/>
              <a:gd name="T92" fmla="*/ 1294 w 1724"/>
              <a:gd name="T93" fmla="*/ 3 h 17"/>
              <a:gd name="T94" fmla="*/ 1359 w 1724"/>
              <a:gd name="T95" fmla="*/ 14 h 17"/>
              <a:gd name="T96" fmla="*/ 1351 w 1724"/>
              <a:gd name="T97" fmla="*/ 0 h 17"/>
              <a:gd name="T98" fmla="*/ 1400 w 1724"/>
              <a:gd name="T99" fmla="*/ 17 h 17"/>
              <a:gd name="T100" fmla="*/ 1455 w 1724"/>
              <a:gd name="T101" fmla="*/ 0 h 17"/>
              <a:gd name="T102" fmla="*/ 1448 w 1724"/>
              <a:gd name="T103" fmla="*/ 11 h 17"/>
              <a:gd name="T104" fmla="*/ 1512 w 1724"/>
              <a:gd name="T105" fmla="*/ 0 h 17"/>
              <a:gd name="T106" fmla="*/ 1499 w 1724"/>
              <a:gd name="T107" fmla="*/ 8 h 17"/>
              <a:gd name="T108" fmla="*/ 1568 w 1724"/>
              <a:gd name="T109" fmla="*/ 6 h 17"/>
              <a:gd name="T110" fmla="*/ 1552 w 1724"/>
              <a:gd name="T111" fmla="*/ 6 h 17"/>
              <a:gd name="T112" fmla="*/ 1620 w 1724"/>
              <a:gd name="T113" fmla="*/ 8 h 17"/>
              <a:gd name="T114" fmla="*/ 1604 w 1724"/>
              <a:gd name="T115" fmla="*/ 6 h 17"/>
              <a:gd name="T116" fmla="*/ 1672 w 1724"/>
              <a:gd name="T117" fmla="*/ 8 h 17"/>
              <a:gd name="T118" fmla="*/ 1660 w 1724"/>
              <a:gd name="T119" fmla="*/ 0 h 17"/>
              <a:gd name="T120" fmla="*/ 1724 w 1724"/>
              <a:gd name="T121" fmla="*/ 11 h 17"/>
              <a:gd name="T122" fmla="*/ 1715 w 1724"/>
              <a:gd name="T12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24" h="17">
                <a:moveTo>
                  <a:pt x="0" y="0"/>
                </a:moveTo>
                <a:lnTo>
                  <a:pt x="0" y="0"/>
                </a:lnTo>
                <a:lnTo>
                  <a:pt x="1" y="0"/>
                </a:lnTo>
                <a:lnTo>
                  <a:pt x="3" y="0"/>
                </a:lnTo>
                <a:lnTo>
                  <a:pt x="6" y="3"/>
                </a:lnTo>
                <a:lnTo>
                  <a:pt x="9" y="6"/>
                </a:lnTo>
                <a:lnTo>
                  <a:pt x="9" y="7"/>
                </a:lnTo>
                <a:lnTo>
                  <a:pt x="9" y="8"/>
                </a:lnTo>
                <a:lnTo>
                  <a:pt x="9" y="10"/>
                </a:lnTo>
                <a:lnTo>
                  <a:pt x="9" y="11"/>
                </a:lnTo>
                <a:lnTo>
                  <a:pt x="6" y="14"/>
                </a:lnTo>
                <a:lnTo>
                  <a:pt x="3" y="17"/>
                </a:lnTo>
                <a:lnTo>
                  <a:pt x="0" y="17"/>
                </a:lnTo>
                <a:lnTo>
                  <a:pt x="0" y="17"/>
                </a:lnTo>
                <a:lnTo>
                  <a:pt x="0" y="0"/>
                </a:lnTo>
                <a:close/>
                <a:moveTo>
                  <a:pt x="52" y="0"/>
                </a:moveTo>
                <a:lnTo>
                  <a:pt x="52" y="0"/>
                </a:lnTo>
                <a:lnTo>
                  <a:pt x="53" y="0"/>
                </a:lnTo>
                <a:lnTo>
                  <a:pt x="55" y="0"/>
                </a:lnTo>
                <a:lnTo>
                  <a:pt x="58" y="3"/>
                </a:lnTo>
                <a:lnTo>
                  <a:pt x="61" y="6"/>
                </a:lnTo>
                <a:lnTo>
                  <a:pt x="61" y="7"/>
                </a:lnTo>
                <a:lnTo>
                  <a:pt x="61" y="8"/>
                </a:lnTo>
                <a:lnTo>
                  <a:pt x="61" y="10"/>
                </a:lnTo>
                <a:lnTo>
                  <a:pt x="61" y="11"/>
                </a:lnTo>
                <a:lnTo>
                  <a:pt x="58" y="14"/>
                </a:lnTo>
                <a:lnTo>
                  <a:pt x="55" y="17"/>
                </a:lnTo>
                <a:lnTo>
                  <a:pt x="52" y="17"/>
                </a:lnTo>
                <a:lnTo>
                  <a:pt x="52" y="17"/>
                </a:lnTo>
                <a:lnTo>
                  <a:pt x="49" y="17"/>
                </a:lnTo>
                <a:lnTo>
                  <a:pt x="46" y="14"/>
                </a:lnTo>
                <a:lnTo>
                  <a:pt x="45" y="11"/>
                </a:lnTo>
                <a:lnTo>
                  <a:pt x="43" y="8"/>
                </a:lnTo>
                <a:lnTo>
                  <a:pt x="45" y="6"/>
                </a:lnTo>
                <a:lnTo>
                  <a:pt x="46" y="3"/>
                </a:lnTo>
                <a:lnTo>
                  <a:pt x="49" y="0"/>
                </a:lnTo>
                <a:lnTo>
                  <a:pt x="51" y="0"/>
                </a:lnTo>
                <a:lnTo>
                  <a:pt x="52" y="0"/>
                </a:lnTo>
                <a:lnTo>
                  <a:pt x="52" y="0"/>
                </a:lnTo>
                <a:close/>
                <a:moveTo>
                  <a:pt x="104" y="0"/>
                </a:moveTo>
                <a:lnTo>
                  <a:pt x="104" y="0"/>
                </a:lnTo>
                <a:lnTo>
                  <a:pt x="105" y="0"/>
                </a:lnTo>
                <a:lnTo>
                  <a:pt x="107" y="0"/>
                </a:lnTo>
                <a:lnTo>
                  <a:pt x="110" y="3"/>
                </a:lnTo>
                <a:lnTo>
                  <a:pt x="113" y="6"/>
                </a:lnTo>
                <a:lnTo>
                  <a:pt x="113" y="7"/>
                </a:lnTo>
                <a:lnTo>
                  <a:pt x="113" y="8"/>
                </a:lnTo>
                <a:lnTo>
                  <a:pt x="113" y="10"/>
                </a:lnTo>
                <a:lnTo>
                  <a:pt x="113" y="11"/>
                </a:lnTo>
                <a:lnTo>
                  <a:pt x="110" y="14"/>
                </a:lnTo>
                <a:lnTo>
                  <a:pt x="107" y="17"/>
                </a:lnTo>
                <a:lnTo>
                  <a:pt x="104" y="17"/>
                </a:lnTo>
                <a:lnTo>
                  <a:pt x="104" y="17"/>
                </a:lnTo>
                <a:lnTo>
                  <a:pt x="101" y="17"/>
                </a:lnTo>
                <a:lnTo>
                  <a:pt x="98" y="14"/>
                </a:lnTo>
                <a:lnTo>
                  <a:pt x="97" y="11"/>
                </a:lnTo>
                <a:lnTo>
                  <a:pt x="95" y="8"/>
                </a:lnTo>
                <a:lnTo>
                  <a:pt x="97" y="6"/>
                </a:lnTo>
                <a:lnTo>
                  <a:pt x="98" y="3"/>
                </a:lnTo>
                <a:lnTo>
                  <a:pt x="101" y="0"/>
                </a:lnTo>
                <a:lnTo>
                  <a:pt x="103" y="0"/>
                </a:lnTo>
                <a:lnTo>
                  <a:pt x="104" y="0"/>
                </a:lnTo>
                <a:lnTo>
                  <a:pt x="104" y="0"/>
                </a:lnTo>
                <a:close/>
                <a:moveTo>
                  <a:pt x="156" y="0"/>
                </a:moveTo>
                <a:lnTo>
                  <a:pt x="156" y="0"/>
                </a:lnTo>
                <a:lnTo>
                  <a:pt x="157" y="0"/>
                </a:lnTo>
                <a:lnTo>
                  <a:pt x="159" y="0"/>
                </a:lnTo>
                <a:lnTo>
                  <a:pt x="162" y="3"/>
                </a:lnTo>
                <a:lnTo>
                  <a:pt x="165" y="6"/>
                </a:lnTo>
                <a:lnTo>
                  <a:pt x="165" y="7"/>
                </a:lnTo>
                <a:lnTo>
                  <a:pt x="165" y="8"/>
                </a:lnTo>
                <a:lnTo>
                  <a:pt x="165" y="10"/>
                </a:lnTo>
                <a:lnTo>
                  <a:pt x="165" y="11"/>
                </a:lnTo>
                <a:lnTo>
                  <a:pt x="162" y="14"/>
                </a:lnTo>
                <a:lnTo>
                  <a:pt x="159" y="17"/>
                </a:lnTo>
                <a:lnTo>
                  <a:pt x="156" y="17"/>
                </a:lnTo>
                <a:lnTo>
                  <a:pt x="156" y="17"/>
                </a:lnTo>
                <a:lnTo>
                  <a:pt x="153" y="17"/>
                </a:lnTo>
                <a:lnTo>
                  <a:pt x="150" y="14"/>
                </a:lnTo>
                <a:lnTo>
                  <a:pt x="149" y="11"/>
                </a:lnTo>
                <a:lnTo>
                  <a:pt x="147" y="8"/>
                </a:lnTo>
                <a:lnTo>
                  <a:pt x="149" y="6"/>
                </a:lnTo>
                <a:lnTo>
                  <a:pt x="150" y="3"/>
                </a:lnTo>
                <a:lnTo>
                  <a:pt x="153" y="0"/>
                </a:lnTo>
                <a:lnTo>
                  <a:pt x="155" y="0"/>
                </a:lnTo>
                <a:lnTo>
                  <a:pt x="156" y="0"/>
                </a:lnTo>
                <a:lnTo>
                  <a:pt x="156" y="0"/>
                </a:lnTo>
                <a:close/>
                <a:moveTo>
                  <a:pt x="208" y="0"/>
                </a:moveTo>
                <a:lnTo>
                  <a:pt x="208" y="0"/>
                </a:lnTo>
                <a:lnTo>
                  <a:pt x="209" y="0"/>
                </a:lnTo>
                <a:lnTo>
                  <a:pt x="211" y="0"/>
                </a:lnTo>
                <a:lnTo>
                  <a:pt x="214" y="3"/>
                </a:lnTo>
                <a:lnTo>
                  <a:pt x="217" y="6"/>
                </a:lnTo>
                <a:lnTo>
                  <a:pt x="217" y="7"/>
                </a:lnTo>
                <a:lnTo>
                  <a:pt x="217" y="8"/>
                </a:lnTo>
                <a:lnTo>
                  <a:pt x="217" y="10"/>
                </a:lnTo>
                <a:lnTo>
                  <a:pt x="217" y="11"/>
                </a:lnTo>
                <a:lnTo>
                  <a:pt x="214" y="14"/>
                </a:lnTo>
                <a:lnTo>
                  <a:pt x="211" y="17"/>
                </a:lnTo>
                <a:lnTo>
                  <a:pt x="208" y="17"/>
                </a:lnTo>
                <a:lnTo>
                  <a:pt x="208" y="17"/>
                </a:lnTo>
                <a:lnTo>
                  <a:pt x="205" y="17"/>
                </a:lnTo>
                <a:lnTo>
                  <a:pt x="202" y="14"/>
                </a:lnTo>
                <a:lnTo>
                  <a:pt x="201" y="11"/>
                </a:lnTo>
                <a:lnTo>
                  <a:pt x="199" y="8"/>
                </a:lnTo>
                <a:lnTo>
                  <a:pt x="201" y="6"/>
                </a:lnTo>
                <a:lnTo>
                  <a:pt x="202" y="3"/>
                </a:lnTo>
                <a:lnTo>
                  <a:pt x="205" y="0"/>
                </a:lnTo>
                <a:lnTo>
                  <a:pt x="206" y="0"/>
                </a:lnTo>
                <a:lnTo>
                  <a:pt x="208" y="0"/>
                </a:lnTo>
                <a:lnTo>
                  <a:pt x="208" y="0"/>
                </a:lnTo>
                <a:close/>
                <a:moveTo>
                  <a:pt x="260" y="0"/>
                </a:moveTo>
                <a:lnTo>
                  <a:pt x="260" y="0"/>
                </a:lnTo>
                <a:lnTo>
                  <a:pt x="261" y="0"/>
                </a:lnTo>
                <a:lnTo>
                  <a:pt x="263" y="0"/>
                </a:lnTo>
                <a:lnTo>
                  <a:pt x="266" y="3"/>
                </a:lnTo>
                <a:lnTo>
                  <a:pt x="269" y="6"/>
                </a:lnTo>
                <a:lnTo>
                  <a:pt x="269" y="8"/>
                </a:lnTo>
                <a:lnTo>
                  <a:pt x="269" y="11"/>
                </a:lnTo>
                <a:lnTo>
                  <a:pt x="266" y="14"/>
                </a:lnTo>
                <a:lnTo>
                  <a:pt x="263" y="17"/>
                </a:lnTo>
                <a:lnTo>
                  <a:pt x="260" y="17"/>
                </a:lnTo>
                <a:lnTo>
                  <a:pt x="260" y="17"/>
                </a:lnTo>
                <a:lnTo>
                  <a:pt x="257" y="17"/>
                </a:lnTo>
                <a:lnTo>
                  <a:pt x="254" y="14"/>
                </a:lnTo>
                <a:lnTo>
                  <a:pt x="253" y="11"/>
                </a:lnTo>
                <a:lnTo>
                  <a:pt x="251" y="8"/>
                </a:lnTo>
                <a:lnTo>
                  <a:pt x="253" y="6"/>
                </a:lnTo>
                <a:lnTo>
                  <a:pt x="254" y="3"/>
                </a:lnTo>
                <a:lnTo>
                  <a:pt x="257" y="0"/>
                </a:lnTo>
                <a:lnTo>
                  <a:pt x="258" y="0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312" y="0"/>
                </a:moveTo>
                <a:lnTo>
                  <a:pt x="312" y="0"/>
                </a:lnTo>
                <a:lnTo>
                  <a:pt x="313" y="0"/>
                </a:lnTo>
                <a:lnTo>
                  <a:pt x="315" y="0"/>
                </a:lnTo>
                <a:lnTo>
                  <a:pt x="318" y="3"/>
                </a:lnTo>
                <a:lnTo>
                  <a:pt x="321" y="6"/>
                </a:lnTo>
                <a:lnTo>
                  <a:pt x="321" y="8"/>
                </a:lnTo>
                <a:lnTo>
                  <a:pt x="321" y="11"/>
                </a:lnTo>
                <a:lnTo>
                  <a:pt x="318" y="14"/>
                </a:lnTo>
                <a:lnTo>
                  <a:pt x="315" y="17"/>
                </a:lnTo>
                <a:lnTo>
                  <a:pt x="312" y="17"/>
                </a:lnTo>
                <a:lnTo>
                  <a:pt x="312" y="17"/>
                </a:lnTo>
                <a:lnTo>
                  <a:pt x="309" y="17"/>
                </a:lnTo>
                <a:lnTo>
                  <a:pt x="306" y="14"/>
                </a:lnTo>
                <a:lnTo>
                  <a:pt x="305" y="11"/>
                </a:lnTo>
                <a:lnTo>
                  <a:pt x="303" y="10"/>
                </a:lnTo>
                <a:lnTo>
                  <a:pt x="303" y="8"/>
                </a:lnTo>
                <a:lnTo>
                  <a:pt x="303" y="7"/>
                </a:lnTo>
                <a:lnTo>
                  <a:pt x="305" y="6"/>
                </a:lnTo>
                <a:lnTo>
                  <a:pt x="306" y="3"/>
                </a:lnTo>
                <a:lnTo>
                  <a:pt x="309" y="0"/>
                </a:lnTo>
                <a:lnTo>
                  <a:pt x="310" y="0"/>
                </a:lnTo>
                <a:lnTo>
                  <a:pt x="312" y="0"/>
                </a:lnTo>
                <a:lnTo>
                  <a:pt x="312" y="0"/>
                </a:lnTo>
                <a:close/>
                <a:moveTo>
                  <a:pt x="364" y="0"/>
                </a:moveTo>
                <a:lnTo>
                  <a:pt x="364" y="0"/>
                </a:lnTo>
                <a:lnTo>
                  <a:pt x="365" y="0"/>
                </a:lnTo>
                <a:lnTo>
                  <a:pt x="367" y="0"/>
                </a:lnTo>
                <a:lnTo>
                  <a:pt x="370" y="3"/>
                </a:lnTo>
                <a:lnTo>
                  <a:pt x="373" y="6"/>
                </a:lnTo>
                <a:lnTo>
                  <a:pt x="373" y="8"/>
                </a:lnTo>
                <a:lnTo>
                  <a:pt x="373" y="11"/>
                </a:lnTo>
                <a:lnTo>
                  <a:pt x="370" y="14"/>
                </a:lnTo>
                <a:lnTo>
                  <a:pt x="367" y="17"/>
                </a:lnTo>
                <a:lnTo>
                  <a:pt x="364" y="17"/>
                </a:lnTo>
                <a:lnTo>
                  <a:pt x="364" y="17"/>
                </a:lnTo>
                <a:lnTo>
                  <a:pt x="361" y="17"/>
                </a:lnTo>
                <a:lnTo>
                  <a:pt x="358" y="14"/>
                </a:lnTo>
                <a:lnTo>
                  <a:pt x="357" y="11"/>
                </a:lnTo>
                <a:lnTo>
                  <a:pt x="355" y="10"/>
                </a:lnTo>
                <a:lnTo>
                  <a:pt x="355" y="8"/>
                </a:lnTo>
                <a:lnTo>
                  <a:pt x="355" y="7"/>
                </a:lnTo>
                <a:lnTo>
                  <a:pt x="357" y="6"/>
                </a:lnTo>
                <a:lnTo>
                  <a:pt x="358" y="3"/>
                </a:lnTo>
                <a:lnTo>
                  <a:pt x="361" y="0"/>
                </a:lnTo>
                <a:lnTo>
                  <a:pt x="362" y="0"/>
                </a:lnTo>
                <a:lnTo>
                  <a:pt x="364" y="0"/>
                </a:lnTo>
                <a:lnTo>
                  <a:pt x="364" y="0"/>
                </a:lnTo>
                <a:close/>
                <a:moveTo>
                  <a:pt x="416" y="0"/>
                </a:moveTo>
                <a:lnTo>
                  <a:pt x="416" y="0"/>
                </a:lnTo>
                <a:lnTo>
                  <a:pt x="417" y="0"/>
                </a:lnTo>
                <a:lnTo>
                  <a:pt x="419" y="0"/>
                </a:lnTo>
                <a:lnTo>
                  <a:pt x="422" y="3"/>
                </a:lnTo>
                <a:lnTo>
                  <a:pt x="424" y="6"/>
                </a:lnTo>
                <a:lnTo>
                  <a:pt x="424" y="8"/>
                </a:lnTo>
                <a:lnTo>
                  <a:pt x="424" y="11"/>
                </a:lnTo>
                <a:lnTo>
                  <a:pt x="422" y="14"/>
                </a:lnTo>
                <a:lnTo>
                  <a:pt x="419" y="17"/>
                </a:lnTo>
                <a:lnTo>
                  <a:pt x="416" y="17"/>
                </a:lnTo>
                <a:lnTo>
                  <a:pt x="416" y="17"/>
                </a:lnTo>
                <a:lnTo>
                  <a:pt x="413" y="17"/>
                </a:lnTo>
                <a:lnTo>
                  <a:pt x="410" y="14"/>
                </a:lnTo>
                <a:lnTo>
                  <a:pt x="409" y="11"/>
                </a:lnTo>
                <a:lnTo>
                  <a:pt x="407" y="10"/>
                </a:lnTo>
                <a:lnTo>
                  <a:pt x="407" y="8"/>
                </a:lnTo>
                <a:lnTo>
                  <a:pt x="407" y="7"/>
                </a:lnTo>
                <a:lnTo>
                  <a:pt x="409" y="6"/>
                </a:lnTo>
                <a:lnTo>
                  <a:pt x="410" y="3"/>
                </a:lnTo>
                <a:lnTo>
                  <a:pt x="413" y="0"/>
                </a:lnTo>
                <a:lnTo>
                  <a:pt x="414" y="0"/>
                </a:lnTo>
                <a:lnTo>
                  <a:pt x="416" y="0"/>
                </a:lnTo>
                <a:lnTo>
                  <a:pt x="416" y="0"/>
                </a:lnTo>
                <a:close/>
                <a:moveTo>
                  <a:pt x="468" y="0"/>
                </a:moveTo>
                <a:lnTo>
                  <a:pt x="468" y="0"/>
                </a:lnTo>
                <a:lnTo>
                  <a:pt x="469" y="0"/>
                </a:lnTo>
                <a:lnTo>
                  <a:pt x="471" y="0"/>
                </a:lnTo>
                <a:lnTo>
                  <a:pt x="474" y="3"/>
                </a:lnTo>
                <a:lnTo>
                  <a:pt x="476" y="6"/>
                </a:lnTo>
                <a:lnTo>
                  <a:pt x="476" y="8"/>
                </a:lnTo>
                <a:lnTo>
                  <a:pt x="476" y="11"/>
                </a:lnTo>
                <a:lnTo>
                  <a:pt x="474" y="14"/>
                </a:lnTo>
                <a:lnTo>
                  <a:pt x="471" y="17"/>
                </a:lnTo>
                <a:lnTo>
                  <a:pt x="468" y="17"/>
                </a:lnTo>
                <a:lnTo>
                  <a:pt x="468" y="17"/>
                </a:lnTo>
                <a:lnTo>
                  <a:pt x="465" y="17"/>
                </a:lnTo>
                <a:lnTo>
                  <a:pt x="462" y="14"/>
                </a:lnTo>
                <a:lnTo>
                  <a:pt x="461" y="11"/>
                </a:lnTo>
                <a:lnTo>
                  <a:pt x="459" y="10"/>
                </a:lnTo>
                <a:lnTo>
                  <a:pt x="459" y="8"/>
                </a:lnTo>
                <a:lnTo>
                  <a:pt x="459" y="7"/>
                </a:lnTo>
                <a:lnTo>
                  <a:pt x="461" y="6"/>
                </a:lnTo>
                <a:lnTo>
                  <a:pt x="462" y="3"/>
                </a:lnTo>
                <a:lnTo>
                  <a:pt x="465" y="0"/>
                </a:lnTo>
                <a:lnTo>
                  <a:pt x="466" y="0"/>
                </a:lnTo>
                <a:lnTo>
                  <a:pt x="468" y="0"/>
                </a:lnTo>
                <a:lnTo>
                  <a:pt x="468" y="0"/>
                </a:lnTo>
                <a:close/>
                <a:moveTo>
                  <a:pt x="520" y="0"/>
                </a:moveTo>
                <a:lnTo>
                  <a:pt x="520" y="0"/>
                </a:lnTo>
                <a:lnTo>
                  <a:pt x="521" y="0"/>
                </a:lnTo>
                <a:lnTo>
                  <a:pt x="524" y="0"/>
                </a:lnTo>
                <a:lnTo>
                  <a:pt x="526" y="3"/>
                </a:lnTo>
                <a:lnTo>
                  <a:pt x="528" y="6"/>
                </a:lnTo>
                <a:lnTo>
                  <a:pt x="528" y="7"/>
                </a:lnTo>
                <a:lnTo>
                  <a:pt x="528" y="8"/>
                </a:lnTo>
                <a:lnTo>
                  <a:pt x="528" y="10"/>
                </a:lnTo>
                <a:lnTo>
                  <a:pt x="528" y="11"/>
                </a:lnTo>
                <a:lnTo>
                  <a:pt x="526" y="14"/>
                </a:lnTo>
                <a:lnTo>
                  <a:pt x="524" y="17"/>
                </a:lnTo>
                <a:lnTo>
                  <a:pt x="520" y="17"/>
                </a:lnTo>
                <a:lnTo>
                  <a:pt x="520" y="17"/>
                </a:lnTo>
                <a:lnTo>
                  <a:pt x="517" y="17"/>
                </a:lnTo>
                <a:lnTo>
                  <a:pt x="514" y="14"/>
                </a:lnTo>
                <a:lnTo>
                  <a:pt x="513" y="11"/>
                </a:lnTo>
                <a:lnTo>
                  <a:pt x="511" y="10"/>
                </a:lnTo>
                <a:lnTo>
                  <a:pt x="511" y="8"/>
                </a:lnTo>
                <a:lnTo>
                  <a:pt x="511" y="7"/>
                </a:lnTo>
                <a:lnTo>
                  <a:pt x="513" y="6"/>
                </a:lnTo>
                <a:lnTo>
                  <a:pt x="514" y="3"/>
                </a:lnTo>
                <a:lnTo>
                  <a:pt x="517" y="0"/>
                </a:lnTo>
                <a:lnTo>
                  <a:pt x="518" y="0"/>
                </a:lnTo>
                <a:lnTo>
                  <a:pt x="520" y="0"/>
                </a:lnTo>
                <a:lnTo>
                  <a:pt x="520" y="0"/>
                </a:lnTo>
                <a:close/>
                <a:moveTo>
                  <a:pt x="572" y="0"/>
                </a:moveTo>
                <a:lnTo>
                  <a:pt x="572" y="0"/>
                </a:lnTo>
                <a:lnTo>
                  <a:pt x="573" y="0"/>
                </a:lnTo>
                <a:lnTo>
                  <a:pt x="576" y="0"/>
                </a:lnTo>
                <a:lnTo>
                  <a:pt x="578" y="3"/>
                </a:lnTo>
                <a:lnTo>
                  <a:pt x="580" y="6"/>
                </a:lnTo>
                <a:lnTo>
                  <a:pt x="580" y="7"/>
                </a:lnTo>
                <a:lnTo>
                  <a:pt x="580" y="8"/>
                </a:lnTo>
                <a:lnTo>
                  <a:pt x="580" y="10"/>
                </a:lnTo>
                <a:lnTo>
                  <a:pt x="580" y="11"/>
                </a:lnTo>
                <a:lnTo>
                  <a:pt x="578" y="14"/>
                </a:lnTo>
                <a:lnTo>
                  <a:pt x="576" y="17"/>
                </a:lnTo>
                <a:lnTo>
                  <a:pt x="572" y="17"/>
                </a:lnTo>
                <a:lnTo>
                  <a:pt x="572" y="17"/>
                </a:lnTo>
                <a:lnTo>
                  <a:pt x="569" y="17"/>
                </a:lnTo>
                <a:lnTo>
                  <a:pt x="566" y="14"/>
                </a:lnTo>
                <a:lnTo>
                  <a:pt x="565" y="11"/>
                </a:lnTo>
                <a:lnTo>
                  <a:pt x="563" y="8"/>
                </a:lnTo>
                <a:lnTo>
                  <a:pt x="565" y="6"/>
                </a:lnTo>
                <a:lnTo>
                  <a:pt x="566" y="3"/>
                </a:lnTo>
                <a:lnTo>
                  <a:pt x="569" y="0"/>
                </a:lnTo>
                <a:lnTo>
                  <a:pt x="570" y="0"/>
                </a:lnTo>
                <a:lnTo>
                  <a:pt x="572" y="0"/>
                </a:lnTo>
                <a:lnTo>
                  <a:pt x="572" y="0"/>
                </a:lnTo>
                <a:close/>
                <a:moveTo>
                  <a:pt x="624" y="0"/>
                </a:moveTo>
                <a:lnTo>
                  <a:pt x="624" y="0"/>
                </a:lnTo>
                <a:lnTo>
                  <a:pt x="625" y="0"/>
                </a:lnTo>
                <a:lnTo>
                  <a:pt x="628" y="0"/>
                </a:lnTo>
                <a:lnTo>
                  <a:pt x="630" y="3"/>
                </a:lnTo>
                <a:lnTo>
                  <a:pt x="632" y="6"/>
                </a:lnTo>
                <a:lnTo>
                  <a:pt x="632" y="7"/>
                </a:lnTo>
                <a:lnTo>
                  <a:pt x="632" y="8"/>
                </a:lnTo>
                <a:lnTo>
                  <a:pt x="632" y="10"/>
                </a:lnTo>
                <a:lnTo>
                  <a:pt x="632" y="11"/>
                </a:lnTo>
                <a:lnTo>
                  <a:pt x="630" y="14"/>
                </a:lnTo>
                <a:lnTo>
                  <a:pt x="628" y="17"/>
                </a:lnTo>
                <a:lnTo>
                  <a:pt x="624" y="17"/>
                </a:lnTo>
                <a:lnTo>
                  <a:pt x="624" y="17"/>
                </a:lnTo>
                <a:lnTo>
                  <a:pt x="621" y="17"/>
                </a:lnTo>
                <a:lnTo>
                  <a:pt x="618" y="14"/>
                </a:lnTo>
                <a:lnTo>
                  <a:pt x="617" y="11"/>
                </a:lnTo>
                <a:lnTo>
                  <a:pt x="615" y="8"/>
                </a:lnTo>
                <a:lnTo>
                  <a:pt x="617" y="6"/>
                </a:lnTo>
                <a:lnTo>
                  <a:pt x="618" y="3"/>
                </a:lnTo>
                <a:lnTo>
                  <a:pt x="621" y="0"/>
                </a:lnTo>
                <a:lnTo>
                  <a:pt x="622" y="0"/>
                </a:lnTo>
                <a:lnTo>
                  <a:pt x="624" y="0"/>
                </a:lnTo>
                <a:lnTo>
                  <a:pt x="624" y="0"/>
                </a:lnTo>
                <a:close/>
                <a:moveTo>
                  <a:pt x="676" y="0"/>
                </a:moveTo>
                <a:lnTo>
                  <a:pt x="676" y="0"/>
                </a:lnTo>
                <a:lnTo>
                  <a:pt x="677" y="0"/>
                </a:lnTo>
                <a:lnTo>
                  <a:pt x="680" y="0"/>
                </a:lnTo>
                <a:lnTo>
                  <a:pt x="681" y="3"/>
                </a:lnTo>
                <a:lnTo>
                  <a:pt x="684" y="6"/>
                </a:lnTo>
                <a:lnTo>
                  <a:pt x="684" y="7"/>
                </a:lnTo>
                <a:lnTo>
                  <a:pt x="684" y="8"/>
                </a:lnTo>
                <a:lnTo>
                  <a:pt x="684" y="10"/>
                </a:lnTo>
                <a:lnTo>
                  <a:pt x="684" y="11"/>
                </a:lnTo>
                <a:lnTo>
                  <a:pt x="681" y="14"/>
                </a:lnTo>
                <a:lnTo>
                  <a:pt x="680" y="17"/>
                </a:lnTo>
                <a:lnTo>
                  <a:pt x="676" y="17"/>
                </a:lnTo>
                <a:lnTo>
                  <a:pt x="676" y="17"/>
                </a:lnTo>
                <a:lnTo>
                  <a:pt x="673" y="17"/>
                </a:lnTo>
                <a:lnTo>
                  <a:pt x="670" y="14"/>
                </a:lnTo>
                <a:lnTo>
                  <a:pt x="668" y="11"/>
                </a:lnTo>
                <a:lnTo>
                  <a:pt x="667" y="8"/>
                </a:lnTo>
                <a:lnTo>
                  <a:pt x="668" y="6"/>
                </a:lnTo>
                <a:lnTo>
                  <a:pt x="670" y="3"/>
                </a:lnTo>
                <a:lnTo>
                  <a:pt x="673" y="0"/>
                </a:lnTo>
                <a:lnTo>
                  <a:pt x="674" y="0"/>
                </a:lnTo>
                <a:lnTo>
                  <a:pt x="676" y="0"/>
                </a:lnTo>
                <a:lnTo>
                  <a:pt x="676" y="0"/>
                </a:lnTo>
                <a:close/>
                <a:moveTo>
                  <a:pt x="728" y="0"/>
                </a:moveTo>
                <a:lnTo>
                  <a:pt x="728" y="0"/>
                </a:lnTo>
                <a:lnTo>
                  <a:pt x="729" y="0"/>
                </a:lnTo>
                <a:lnTo>
                  <a:pt x="732" y="0"/>
                </a:lnTo>
                <a:lnTo>
                  <a:pt x="733" y="3"/>
                </a:lnTo>
                <a:lnTo>
                  <a:pt x="736" y="6"/>
                </a:lnTo>
                <a:lnTo>
                  <a:pt x="736" y="7"/>
                </a:lnTo>
                <a:lnTo>
                  <a:pt x="736" y="8"/>
                </a:lnTo>
                <a:lnTo>
                  <a:pt x="736" y="10"/>
                </a:lnTo>
                <a:lnTo>
                  <a:pt x="736" y="11"/>
                </a:lnTo>
                <a:lnTo>
                  <a:pt x="733" y="14"/>
                </a:lnTo>
                <a:lnTo>
                  <a:pt x="732" y="17"/>
                </a:lnTo>
                <a:lnTo>
                  <a:pt x="728" y="17"/>
                </a:lnTo>
                <a:lnTo>
                  <a:pt x="728" y="17"/>
                </a:lnTo>
                <a:lnTo>
                  <a:pt x="725" y="17"/>
                </a:lnTo>
                <a:lnTo>
                  <a:pt x="722" y="14"/>
                </a:lnTo>
                <a:lnTo>
                  <a:pt x="720" y="11"/>
                </a:lnTo>
                <a:lnTo>
                  <a:pt x="719" y="8"/>
                </a:lnTo>
                <a:lnTo>
                  <a:pt x="720" y="6"/>
                </a:lnTo>
                <a:lnTo>
                  <a:pt x="722" y="3"/>
                </a:lnTo>
                <a:lnTo>
                  <a:pt x="725" y="0"/>
                </a:lnTo>
                <a:lnTo>
                  <a:pt x="726" y="0"/>
                </a:lnTo>
                <a:lnTo>
                  <a:pt x="728" y="0"/>
                </a:lnTo>
                <a:lnTo>
                  <a:pt x="728" y="0"/>
                </a:lnTo>
                <a:close/>
                <a:moveTo>
                  <a:pt x="780" y="0"/>
                </a:moveTo>
                <a:lnTo>
                  <a:pt x="780" y="0"/>
                </a:lnTo>
                <a:lnTo>
                  <a:pt x="781" y="0"/>
                </a:lnTo>
                <a:lnTo>
                  <a:pt x="784" y="0"/>
                </a:lnTo>
                <a:lnTo>
                  <a:pt x="787" y="3"/>
                </a:lnTo>
                <a:lnTo>
                  <a:pt x="788" y="6"/>
                </a:lnTo>
                <a:lnTo>
                  <a:pt x="788" y="8"/>
                </a:lnTo>
                <a:lnTo>
                  <a:pt x="788" y="11"/>
                </a:lnTo>
                <a:lnTo>
                  <a:pt x="787" y="14"/>
                </a:lnTo>
                <a:lnTo>
                  <a:pt x="784" y="17"/>
                </a:lnTo>
                <a:lnTo>
                  <a:pt x="780" y="17"/>
                </a:lnTo>
                <a:lnTo>
                  <a:pt x="780" y="17"/>
                </a:lnTo>
                <a:lnTo>
                  <a:pt x="777" y="17"/>
                </a:lnTo>
                <a:lnTo>
                  <a:pt x="774" y="14"/>
                </a:lnTo>
                <a:lnTo>
                  <a:pt x="772" y="11"/>
                </a:lnTo>
                <a:lnTo>
                  <a:pt x="771" y="8"/>
                </a:lnTo>
                <a:lnTo>
                  <a:pt x="772" y="6"/>
                </a:lnTo>
                <a:lnTo>
                  <a:pt x="774" y="3"/>
                </a:lnTo>
                <a:lnTo>
                  <a:pt x="777" y="0"/>
                </a:lnTo>
                <a:lnTo>
                  <a:pt x="778" y="0"/>
                </a:lnTo>
                <a:lnTo>
                  <a:pt x="780" y="0"/>
                </a:lnTo>
                <a:lnTo>
                  <a:pt x="780" y="0"/>
                </a:lnTo>
                <a:close/>
                <a:moveTo>
                  <a:pt x="832" y="0"/>
                </a:moveTo>
                <a:lnTo>
                  <a:pt x="832" y="0"/>
                </a:lnTo>
                <a:lnTo>
                  <a:pt x="833" y="0"/>
                </a:lnTo>
                <a:lnTo>
                  <a:pt x="836" y="0"/>
                </a:lnTo>
                <a:lnTo>
                  <a:pt x="839" y="3"/>
                </a:lnTo>
                <a:lnTo>
                  <a:pt x="840" y="6"/>
                </a:lnTo>
                <a:lnTo>
                  <a:pt x="840" y="8"/>
                </a:lnTo>
                <a:lnTo>
                  <a:pt x="840" y="11"/>
                </a:lnTo>
                <a:lnTo>
                  <a:pt x="839" y="14"/>
                </a:lnTo>
                <a:lnTo>
                  <a:pt x="836" y="17"/>
                </a:lnTo>
                <a:lnTo>
                  <a:pt x="832" y="17"/>
                </a:lnTo>
                <a:lnTo>
                  <a:pt x="832" y="17"/>
                </a:lnTo>
                <a:lnTo>
                  <a:pt x="829" y="17"/>
                </a:lnTo>
                <a:lnTo>
                  <a:pt x="826" y="14"/>
                </a:lnTo>
                <a:lnTo>
                  <a:pt x="824" y="11"/>
                </a:lnTo>
                <a:lnTo>
                  <a:pt x="823" y="10"/>
                </a:lnTo>
                <a:lnTo>
                  <a:pt x="823" y="8"/>
                </a:lnTo>
                <a:lnTo>
                  <a:pt x="823" y="7"/>
                </a:lnTo>
                <a:lnTo>
                  <a:pt x="824" y="6"/>
                </a:lnTo>
                <a:lnTo>
                  <a:pt x="826" y="3"/>
                </a:lnTo>
                <a:lnTo>
                  <a:pt x="829" y="0"/>
                </a:lnTo>
                <a:lnTo>
                  <a:pt x="830" y="0"/>
                </a:lnTo>
                <a:lnTo>
                  <a:pt x="832" y="0"/>
                </a:lnTo>
                <a:lnTo>
                  <a:pt x="832" y="0"/>
                </a:lnTo>
                <a:close/>
                <a:moveTo>
                  <a:pt x="884" y="0"/>
                </a:moveTo>
                <a:lnTo>
                  <a:pt x="884" y="0"/>
                </a:lnTo>
                <a:lnTo>
                  <a:pt x="885" y="0"/>
                </a:lnTo>
                <a:lnTo>
                  <a:pt x="888" y="0"/>
                </a:lnTo>
                <a:lnTo>
                  <a:pt x="891" y="3"/>
                </a:lnTo>
                <a:lnTo>
                  <a:pt x="892" y="6"/>
                </a:lnTo>
                <a:lnTo>
                  <a:pt x="892" y="8"/>
                </a:lnTo>
                <a:lnTo>
                  <a:pt x="892" y="11"/>
                </a:lnTo>
                <a:lnTo>
                  <a:pt x="891" y="14"/>
                </a:lnTo>
                <a:lnTo>
                  <a:pt x="888" y="17"/>
                </a:lnTo>
                <a:lnTo>
                  <a:pt x="884" y="17"/>
                </a:lnTo>
                <a:lnTo>
                  <a:pt x="884" y="17"/>
                </a:lnTo>
                <a:lnTo>
                  <a:pt x="881" y="17"/>
                </a:lnTo>
                <a:lnTo>
                  <a:pt x="878" y="14"/>
                </a:lnTo>
                <a:lnTo>
                  <a:pt x="876" y="11"/>
                </a:lnTo>
                <a:lnTo>
                  <a:pt x="875" y="10"/>
                </a:lnTo>
                <a:lnTo>
                  <a:pt x="875" y="8"/>
                </a:lnTo>
                <a:lnTo>
                  <a:pt x="875" y="7"/>
                </a:lnTo>
                <a:lnTo>
                  <a:pt x="876" y="6"/>
                </a:lnTo>
                <a:lnTo>
                  <a:pt x="878" y="3"/>
                </a:lnTo>
                <a:lnTo>
                  <a:pt x="881" y="0"/>
                </a:lnTo>
                <a:lnTo>
                  <a:pt x="882" y="0"/>
                </a:lnTo>
                <a:lnTo>
                  <a:pt x="884" y="0"/>
                </a:lnTo>
                <a:lnTo>
                  <a:pt x="884" y="0"/>
                </a:lnTo>
                <a:close/>
                <a:moveTo>
                  <a:pt x="936" y="0"/>
                </a:moveTo>
                <a:lnTo>
                  <a:pt x="936" y="0"/>
                </a:lnTo>
                <a:lnTo>
                  <a:pt x="937" y="0"/>
                </a:lnTo>
                <a:lnTo>
                  <a:pt x="940" y="0"/>
                </a:lnTo>
                <a:lnTo>
                  <a:pt x="943" y="3"/>
                </a:lnTo>
                <a:lnTo>
                  <a:pt x="944" y="6"/>
                </a:lnTo>
                <a:lnTo>
                  <a:pt x="944" y="8"/>
                </a:lnTo>
                <a:lnTo>
                  <a:pt x="944" y="11"/>
                </a:lnTo>
                <a:lnTo>
                  <a:pt x="943" y="14"/>
                </a:lnTo>
                <a:lnTo>
                  <a:pt x="940" y="17"/>
                </a:lnTo>
                <a:lnTo>
                  <a:pt x="936" y="17"/>
                </a:lnTo>
                <a:lnTo>
                  <a:pt x="936" y="17"/>
                </a:lnTo>
                <a:lnTo>
                  <a:pt x="933" y="17"/>
                </a:lnTo>
                <a:lnTo>
                  <a:pt x="930" y="14"/>
                </a:lnTo>
                <a:lnTo>
                  <a:pt x="928" y="11"/>
                </a:lnTo>
                <a:lnTo>
                  <a:pt x="927" y="10"/>
                </a:lnTo>
                <a:lnTo>
                  <a:pt x="927" y="8"/>
                </a:lnTo>
                <a:lnTo>
                  <a:pt x="927" y="7"/>
                </a:lnTo>
                <a:lnTo>
                  <a:pt x="928" y="6"/>
                </a:lnTo>
                <a:lnTo>
                  <a:pt x="930" y="3"/>
                </a:lnTo>
                <a:lnTo>
                  <a:pt x="933" y="0"/>
                </a:lnTo>
                <a:lnTo>
                  <a:pt x="934" y="0"/>
                </a:lnTo>
                <a:lnTo>
                  <a:pt x="936" y="0"/>
                </a:lnTo>
                <a:lnTo>
                  <a:pt x="936" y="0"/>
                </a:lnTo>
                <a:close/>
                <a:moveTo>
                  <a:pt x="988" y="0"/>
                </a:moveTo>
                <a:lnTo>
                  <a:pt x="988" y="0"/>
                </a:lnTo>
                <a:lnTo>
                  <a:pt x="989" y="0"/>
                </a:lnTo>
                <a:lnTo>
                  <a:pt x="992" y="0"/>
                </a:lnTo>
                <a:lnTo>
                  <a:pt x="995" y="3"/>
                </a:lnTo>
                <a:lnTo>
                  <a:pt x="996" y="6"/>
                </a:lnTo>
                <a:lnTo>
                  <a:pt x="996" y="8"/>
                </a:lnTo>
                <a:lnTo>
                  <a:pt x="996" y="11"/>
                </a:lnTo>
                <a:lnTo>
                  <a:pt x="995" y="14"/>
                </a:lnTo>
                <a:lnTo>
                  <a:pt x="992" y="17"/>
                </a:lnTo>
                <a:lnTo>
                  <a:pt x="988" y="17"/>
                </a:lnTo>
                <a:lnTo>
                  <a:pt x="988" y="17"/>
                </a:lnTo>
                <a:lnTo>
                  <a:pt x="985" y="17"/>
                </a:lnTo>
                <a:lnTo>
                  <a:pt x="982" y="14"/>
                </a:lnTo>
                <a:lnTo>
                  <a:pt x="980" y="11"/>
                </a:lnTo>
                <a:lnTo>
                  <a:pt x="979" y="10"/>
                </a:lnTo>
                <a:lnTo>
                  <a:pt x="979" y="8"/>
                </a:lnTo>
                <a:lnTo>
                  <a:pt x="979" y="7"/>
                </a:lnTo>
                <a:lnTo>
                  <a:pt x="980" y="6"/>
                </a:lnTo>
                <a:lnTo>
                  <a:pt x="982" y="3"/>
                </a:lnTo>
                <a:lnTo>
                  <a:pt x="985" y="0"/>
                </a:lnTo>
                <a:lnTo>
                  <a:pt x="986" y="0"/>
                </a:lnTo>
                <a:lnTo>
                  <a:pt x="988" y="0"/>
                </a:lnTo>
                <a:lnTo>
                  <a:pt x="988" y="0"/>
                </a:lnTo>
                <a:close/>
                <a:moveTo>
                  <a:pt x="1040" y="0"/>
                </a:moveTo>
                <a:lnTo>
                  <a:pt x="1040" y="0"/>
                </a:lnTo>
                <a:lnTo>
                  <a:pt x="1041" y="0"/>
                </a:lnTo>
                <a:lnTo>
                  <a:pt x="1044" y="0"/>
                </a:lnTo>
                <a:lnTo>
                  <a:pt x="1047" y="3"/>
                </a:lnTo>
                <a:lnTo>
                  <a:pt x="1048" y="6"/>
                </a:lnTo>
                <a:lnTo>
                  <a:pt x="1048" y="8"/>
                </a:lnTo>
                <a:lnTo>
                  <a:pt x="1048" y="11"/>
                </a:lnTo>
                <a:lnTo>
                  <a:pt x="1047" y="14"/>
                </a:lnTo>
                <a:lnTo>
                  <a:pt x="1044" y="17"/>
                </a:lnTo>
                <a:lnTo>
                  <a:pt x="1040" y="17"/>
                </a:lnTo>
                <a:lnTo>
                  <a:pt x="1040" y="17"/>
                </a:lnTo>
                <a:lnTo>
                  <a:pt x="1037" y="17"/>
                </a:lnTo>
                <a:lnTo>
                  <a:pt x="1034" y="14"/>
                </a:lnTo>
                <a:lnTo>
                  <a:pt x="1032" y="11"/>
                </a:lnTo>
                <a:lnTo>
                  <a:pt x="1031" y="10"/>
                </a:lnTo>
                <a:lnTo>
                  <a:pt x="1031" y="8"/>
                </a:lnTo>
                <a:lnTo>
                  <a:pt x="1031" y="7"/>
                </a:lnTo>
                <a:lnTo>
                  <a:pt x="1032" y="6"/>
                </a:lnTo>
                <a:lnTo>
                  <a:pt x="1034" y="3"/>
                </a:lnTo>
                <a:lnTo>
                  <a:pt x="1037" y="0"/>
                </a:lnTo>
                <a:lnTo>
                  <a:pt x="1038" y="0"/>
                </a:lnTo>
                <a:lnTo>
                  <a:pt x="1040" y="0"/>
                </a:lnTo>
                <a:lnTo>
                  <a:pt x="1040" y="0"/>
                </a:lnTo>
                <a:close/>
                <a:moveTo>
                  <a:pt x="1091" y="0"/>
                </a:moveTo>
                <a:lnTo>
                  <a:pt x="1091" y="0"/>
                </a:lnTo>
                <a:lnTo>
                  <a:pt x="1094" y="0"/>
                </a:lnTo>
                <a:lnTo>
                  <a:pt x="1096" y="0"/>
                </a:lnTo>
                <a:lnTo>
                  <a:pt x="1099" y="3"/>
                </a:lnTo>
                <a:lnTo>
                  <a:pt x="1100" y="6"/>
                </a:lnTo>
                <a:lnTo>
                  <a:pt x="1100" y="7"/>
                </a:lnTo>
                <a:lnTo>
                  <a:pt x="1100" y="8"/>
                </a:lnTo>
                <a:lnTo>
                  <a:pt x="1100" y="10"/>
                </a:lnTo>
                <a:lnTo>
                  <a:pt x="1100" y="11"/>
                </a:lnTo>
                <a:lnTo>
                  <a:pt x="1099" y="14"/>
                </a:lnTo>
                <a:lnTo>
                  <a:pt x="1096" y="17"/>
                </a:lnTo>
                <a:lnTo>
                  <a:pt x="1091" y="17"/>
                </a:lnTo>
                <a:lnTo>
                  <a:pt x="1091" y="17"/>
                </a:lnTo>
                <a:lnTo>
                  <a:pt x="1089" y="17"/>
                </a:lnTo>
                <a:lnTo>
                  <a:pt x="1086" y="14"/>
                </a:lnTo>
                <a:lnTo>
                  <a:pt x="1084" y="11"/>
                </a:lnTo>
                <a:lnTo>
                  <a:pt x="1083" y="10"/>
                </a:lnTo>
                <a:lnTo>
                  <a:pt x="1083" y="8"/>
                </a:lnTo>
                <a:lnTo>
                  <a:pt x="1083" y="7"/>
                </a:lnTo>
                <a:lnTo>
                  <a:pt x="1084" y="6"/>
                </a:lnTo>
                <a:lnTo>
                  <a:pt x="1086" y="3"/>
                </a:lnTo>
                <a:lnTo>
                  <a:pt x="1089" y="0"/>
                </a:lnTo>
                <a:lnTo>
                  <a:pt x="1090" y="0"/>
                </a:lnTo>
                <a:lnTo>
                  <a:pt x="1091" y="0"/>
                </a:lnTo>
                <a:lnTo>
                  <a:pt x="1091" y="0"/>
                </a:lnTo>
                <a:close/>
                <a:moveTo>
                  <a:pt x="1143" y="0"/>
                </a:moveTo>
                <a:lnTo>
                  <a:pt x="1143" y="0"/>
                </a:lnTo>
                <a:lnTo>
                  <a:pt x="1146" y="0"/>
                </a:lnTo>
                <a:lnTo>
                  <a:pt x="1148" y="0"/>
                </a:lnTo>
                <a:lnTo>
                  <a:pt x="1151" y="3"/>
                </a:lnTo>
                <a:lnTo>
                  <a:pt x="1152" y="6"/>
                </a:lnTo>
                <a:lnTo>
                  <a:pt x="1152" y="7"/>
                </a:lnTo>
                <a:lnTo>
                  <a:pt x="1152" y="8"/>
                </a:lnTo>
                <a:lnTo>
                  <a:pt x="1152" y="10"/>
                </a:lnTo>
                <a:lnTo>
                  <a:pt x="1152" y="11"/>
                </a:lnTo>
                <a:lnTo>
                  <a:pt x="1151" y="14"/>
                </a:lnTo>
                <a:lnTo>
                  <a:pt x="1148" y="17"/>
                </a:lnTo>
                <a:lnTo>
                  <a:pt x="1143" y="17"/>
                </a:lnTo>
                <a:lnTo>
                  <a:pt x="1143" y="17"/>
                </a:lnTo>
                <a:lnTo>
                  <a:pt x="1141" y="17"/>
                </a:lnTo>
                <a:lnTo>
                  <a:pt x="1138" y="14"/>
                </a:lnTo>
                <a:lnTo>
                  <a:pt x="1136" y="11"/>
                </a:lnTo>
                <a:lnTo>
                  <a:pt x="1135" y="8"/>
                </a:lnTo>
                <a:lnTo>
                  <a:pt x="1136" y="6"/>
                </a:lnTo>
                <a:lnTo>
                  <a:pt x="1138" y="3"/>
                </a:lnTo>
                <a:lnTo>
                  <a:pt x="1141" y="0"/>
                </a:lnTo>
                <a:lnTo>
                  <a:pt x="1142" y="0"/>
                </a:lnTo>
                <a:lnTo>
                  <a:pt x="1143" y="0"/>
                </a:lnTo>
                <a:lnTo>
                  <a:pt x="1143" y="0"/>
                </a:lnTo>
                <a:close/>
                <a:moveTo>
                  <a:pt x="1195" y="0"/>
                </a:moveTo>
                <a:lnTo>
                  <a:pt x="1195" y="0"/>
                </a:lnTo>
                <a:lnTo>
                  <a:pt x="1198" y="0"/>
                </a:lnTo>
                <a:lnTo>
                  <a:pt x="1200" y="0"/>
                </a:lnTo>
                <a:lnTo>
                  <a:pt x="1203" y="3"/>
                </a:lnTo>
                <a:lnTo>
                  <a:pt x="1204" y="6"/>
                </a:lnTo>
                <a:lnTo>
                  <a:pt x="1204" y="7"/>
                </a:lnTo>
                <a:lnTo>
                  <a:pt x="1204" y="8"/>
                </a:lnTo>
                <a:lnTo>
                  <a:pt x="1204" y="10"/>
                </a:lnTo>
                <a:lnTo>
                  <a:pt x="1204" y="11"/>
                </a:lnTo>
                <a:lnTo>
                  <a:pt x="1203" y="14"/>
                </a:lnTo>
                <a:lnTo>
                  <a:pt x="1200" y="17"/>
                </a:lnTo>
                <a:lnTo>
                  <a:pt x="1195" y="17"/>
                </a:lnTo>
                <a:lnTo>
                  <a:pt x="1195" y="17"/>
                </a:lnTo>
                <a:lnTo>
                  <a:pt x="1193" y="17"/>
                </a:lnTo>
                <a:lnTo>
                  <a:pt x="1190" y="14"/>
                </a:lnTo>
                <a:lnTo>
                  <a:pt x="1188" y="11"/>
                </a:lnTo>
                <a:lnTo>
                  <a:pt x="1187" y="8"/>
                </a:lnTo>
                <a:lnTo>
                  <a:pt x="1188" y="6"/>
                </a:lnTo>
                <a:lnTo>
                  <a:pt x="1190" y="3"/>
                </a:lnTo>
                <a:lnTo>
                  <a:pt x="1193" y="0"/>
                </a:lnTo>
                <a:lnTo>
                  <a:pt x="1194" y="0"/>
                </a:lnTo>
                <a:lnTo>
                  <a:pt x="1195" y="0"/>
                </a:lnTo>
                <a:lnTo>
                  <a:pt x="1195" y="0"/>
                </a:lnTo>
                <a:close/>
                <a:moveTo>
                  <a:pt x="1247" y="0"/>
                </a:moveTo>
                <a:lnTo>
                  <a:pt x="1247" y="0"/>
                </a:lnTo>
                <a:lnTo>
                  <a:pt x="1250" y="0"/>
                </a:lnTo>
                <a:lnTo>
                  <a:pt x="1252" y="0"/>
                </a:lnTo>
                <a:lnTo>
                  <a:pt x="1255" y="3"/>
                </a:lnTo>
                <a:lnTo>
                  <a:pt x="1256" y="6"/>
                </a:lnTo>
                <a:lnTo>
                  <a:pt x="1256" y="7"/>
                </a:lnTo>
                <a:lnTo>
                  <a:pt x="1256" y="8"/>
                </a:lnTo>
                <a:lnTo>
                  <a:pt x="1256" y="10"/>
                </a:lnTo>
                <a:lnTo>
                  <a:pt x="1256" y="11"/>
                </a:lnTo>
                <a:lnTo>
                  <a:pt x="1255" y="14"/>
                </a:lnTo>
                <a:lnTo>
                  <a:pt x="1252" y="17"/>
                </a:lnTo>
                <a:lnTo>
                  <a:pt x="1247" y="17"/>
                </a:lnTo>
                <a:lnTo>
                  <a:pt x="1247" y="17"/>
                </a:lnTo>
                <a:lnTo>
                  <a:pt x="1245" y="17"/>
                </a:lnTo>
                <a:lnTo>
                  <a:pt x="1242" y="14"/>
                </a:lnTo>
                <a:lnTo>
                  <a:pt x="1240" y="11"/>
                </a:lnTo>
                <a:lnTo>
                  <a:pt x="1239" y="8"/>
                </a:lnTo>
                <a:lnTo>
                  <a:pt x="1240" y="6"/>
                </a:lnTo>
                <a:lnTo>
                  <a:pt x="1242" y="3"/>
                </a:lnTo>
                <a:lnTo>
                  <a:pt x="1245" y="0"/>
                </a:lnTo>
                <a:lnTo>
                  <a:pt x="1246" y="0"/>
                </a:lnTo>
                <a:lnTo>
                  <a:pt x="1247" y="0"/>
                </a:lnTo>
                <a:lnTo>
                  <a:pt x="1247" y="0"/>
                </a:lnTo>
                <a:close/>
                <a:moveTo>
                  <a:pt x="1299" y="0"/>
                </a:moveTo>
                <a:lnTo>
                  <a:pt x="1299" y="0"/>
                </a:lnTo>
                <a:lnTo>
                  <a:pt x="1302" y="0"/>
                </a:lnTo>
                <a:lnTo>
                  <a:pt x="1304" y="0"/>
                </a:lnTo>
                <a:lnTo>
                  <a:pt x="1307" y="3"/>
                </a:lnTo>
                <a:lnTo>
                  <a:pt x="1308" y="6"/>
                </a:lnTo>
                <a:lnTo>
                  <a:pt x="1308" y="7"/>
                </a:lnTo>
                <a:lnTo>
                  <a:pt x="1308" y="8"/>
                </a:lnTo>
                <a:lnTo>
                  <a:pt x="1308" y="10"/>
                </a:lnTo>
                <a:lnTo>
                  <a:pt x="1308" y="11"/>
                </a:lnTo>
                <a:lnTo>
                  <a:pt x="1307" y="14"/>
                </a:lnTo>
                <a:lnTo>
                  <a:pt x="1304" y="17"/>
                </a:lnTo>
                <a:lnTo>
                  <a:pt x="1299" y="17"/>
                </a:lnTo>
                <a:lnTo>
                  <a:pt x="1299" y="17"/>
                </a:lnTo>
                <a:lnTo>
                  <a:pt x="1296" y="17"/>
                </a:lnTo>
                <a:lnTo>
                  <a:pt x="1294" y="14"/>
                </a:lnTo>
                <a:lnTo>
                  <a:pt x="1292" y="11"/>
                </a:lnTo>
                <a:lnTo>
                  <a:pt x="1291" y="8"/>
                </a:lnTo>
                <a:lnTo>
                  <a:pt x="1292" y="6"/>
                </a:lnTo>
                <a:lnTo>
                  <a:pt x="1294" y="3"/>
                </a:lnTo>
                <a:lnTo>
                  <a:pt x="1296" y="0"/>
                </a:lnTo>
                <a:lnTo>
                  <a:pt x="1298" y="0"/>
                </a:lnTo>
                <a:lnTo>
                  <a:pt x="1299" y="0"/>
                </a:lnTo>
                <a:lnTo>
                  <a:pt x="1299" y="0"/>
                </a:lnTo>
                <a:close/>
                <a:moveTo>
                  <a:pt x="1351" y="0"/>
                </a:moveTo>
                <a:lnTo>
                  <a:pt x="1351" y="0"/>
                </a:lnTo>
                <a:lnTo>
                  <a:pt x="1354" y="0"/>
                </a:lnTo>
                <a:lnTo>
                  <a:pt x="1356" y="0"/>
                </a:lnTo>
                <a:lnTo>
                  <a:pt x="1359" y="3"/>
                </a:lnTo>
                <a:lnTo>
                  <a:pt x="1360" y="6"/>
                </a:lnTo>
                <a:lnTo>
                  <a:pt x="1360" y="8"/>
                </a:lnTo>
                <a:lnTo>
                  <a:pt x="1360" y="11"/>
                </a:lnTo>
                <a:lnTo>
                  <a:pt x="1359" y="14"/>
                </a:lnTo>
                <a:lnTo>
                  <a:pt x="1356" y="17"/>
                </a:lnTo>
                <a:lnTo>
                  <a:pt x="1351" y="17"/>
                </a:lnTo>
                <a:lnTo>
                  <a:pt x="1351" y="17"/>
                </a:lnTo>
                <a:lnTo>
                  <a:pt x="1348" y="17"/>
                </a:lnTo>
                <a:lnTo>
                  <a:pt x="1346" y="14"/>
                </a:lnTo>
                <a:lnTo>
                  <a:pt x="1344" y="11"/>
                </a:lnTo>
                <a:lnTo>
                  <a:pt x="1343" y="8"/>
                </a:lnTo>
                <a:lnTo>
                  <a:pt x="1344" y="6"/>
                </a:lnTo>
                <a:lnTo>
                  <a:pt x="1346" y="3"/>
                </a:lnTo>
                <a:lnTo>
                  <a:pt x="1348" y="0"/>
                </a:lnTo>
                <a:lnTo>
                  <a:pt x="1350" y="0"/>
                </a:lnTo>
                <a:lnTo>
                  <a:pt x="1351" y="0"/>
                </a:lnTo>
                <a:lnTo>
                  <a:pt x="1351" y="0"/>
                </a:lnTo>
                <a:close/>
                <a:moveTo>
                  <a:pt x="1403" y="0"/>
                </a:moveTo>
                <a:lnTo>
                  <a:pt x="1403" y="0"/>
                </a:lnTo>
                <a:lnTo>
                  <a:pt x="1406" y="0"/>
                </a:lnTo>
                <a:lnTo>
                  <a:pt x="1408" y="0"/>
                </a:lnTo>
                <a:lnTo>
                  <a:pt x="1411" y="3"/>
                </a:lnTo>
                <a:lnTo>
                  <a:pt x="1412" y="6"/>
                </a:lnTo>
                <a:lnTo>
                  <a:pt x="1412" y="8"/>
                </a:lnTo>
                <a:lnTo>
                  <a:pt x="1412" y="11"/>
                </a:lnTo>
                <a:lnTo>
                  <a:pt x="1411" y="14"/>
                </a:lnTo>
                <a:lnTo>
                  <a:pt x="1408" y="17"/>
                </a:lnTo>
                <a:lnTo>
                  <a:pt x="1403" y="17"/>
                </a:lnTo>
                <a:lnTo>
                  <a:pt x="1403" y="17"/>
                </a:lnTo>
                <a:lnTo>
                  <a:pt x="1400" y="17"/>
                </a:lnTo>
                <a:lnTo>
                  <a:pt x="1398" y="14"/>
                </a:lnTo>
                <a:lnTo>
                  <a:pt x="1396" y="11"/>
                </a:lnTo>
                <a:lnTo>
                  <a:pt x="1396" y="10"/>
                </a:lnTo>
                <a:lnTo>
                  <a:pt x="1395" y="8"/>
                </a:lnTo>
                <a:lnTo>
                  <a:pt x="1396" y="7"/>
                </a:lnTo>
                <a:lnTo>
                  <a:pt x="1396" y="6"/>
                </a:lnTo>
                <a:lnTo>
                  <a:pt x="1398" y="3"/>
                </a:lnTo>
                <a:lnTo>
                  <a:pt x="1400" y="0"/>
                </a:lnTo>
                <a:lnTo>
                  <a:pt x="1402" y="0"/>
                </a:lnTo>
                <a:lnTo>
                  <a:pt x="1403" y="0"/>
                </a:lnTo>
                <a:lnTo>
                  <a:pt x="1403" y="0"/>
                </a:lnTo>
                <a:close/>
                <a:moveTo>
                  <a:pt x="1455" y="0"/>
                </a:moveTo>
                <a:lnTo>
                  <a:pt x="1455" y="0"/>
                </a:lnTo>
                <a:lnTo>
                  <a:pt x="1458" y="0"/>
                </a:lnTo>
                <a:lnTo>
                  <a:pt x="1460" y="0"/>
                </a:lnTo>
                <a:lnTo>
                  <a:pt x="1463" y="3"/>
                </a:lnTo>
                <a:lnTo>
                  <a:pt x="1464" y="6"/>
                </a:lnTo>
                <a:lnTo>
                  <a:pt x="1464" y="8"/>
                </a:lnTo>
                <a:lnTo>
                  <a:pt x="1464" y="11"/>
                </a:lnTo>
                <a:lnTo>
                  <a:pt x="1463" y="14"/>
                </a:lnTo>
                <a:lnTo>
                  <a:pt x="1460" y="17"/>
                </a:lnTo>
                <a:lnTo>
                  <a:pt x="1455" y="17"/>
                </a:lnTo>
                <a:lnTo>
                  <a:pt x="1455" y="17"/>
                </a:lnTo>
                <a:lnTo>
                  <a:pt x="1452" y="17"/>
                </a:lnTo>
                <a:lnTo>
                  <a:pt x="1450" y="14"/>
                </a:lnTo>
                <a:lnTo>
                  <a:pt x="1448" y="11"/>
                </a:lnTo>
                <a:lnTo>
                  <a:pt x="1448" y="10"/>
                </a:lnTo>
                <a:lnTo>
                  <a:pt x="1447" y="8"/>
                </a:lnTo>
                <a:lnTo>
                  <a:pt x="1448" y="7"/>
                </a:lnTo>
                <a:lnTo>
                  <a:pt x="1448" y="6"/>
                </a:lnTo>
                <a:lnTo>
                  <a:pt x="1450" y="3"/>
                </a:lnTo>
                <a:lnTo>
                  <a:pt x="1452" y="0"/>
                </a:lnTo>
                <a:lnTo>
                  <a:pt x="1454" y="0"/>
                </a:lnTo>
                <a:lnTo>
                  <a:pt x="1455" y="0"/>
                </a:lnTo>
                <a:lnTo>
                  <a:pt x="1455" y="0"/>
                </a:lnTo>
                <a:close/>
                <a:moveTo>
                  <a:pt x="1507" y="0"/>
                </a:moveTo>
                <a:lnTo>
                  <a:pt x="1507" y="0"/>
                </a:lnTo>
                <a:lnTo>
                  <a:pt x="1510" y="0"/>
                </a:lnTo>
                <a:lnTo>
                  <a:pt x="1512" y="0"/>
                </a:lnTo>
                <a:lnTo>
                  <a:pt x="1514" y="3"/>
                </a:lnTo>
                <a:lnTo>
                  <a:pt x="1516" y="6"/>
                </a:lnTo>
                <a:lnTo>
                  <a:pt x="1516" y="8"/>
                </a:lnTo>
                <a:lnTo>
                  <a:pt x="1516" y="11"/>
                </a:lnTo>
                <a:lnTo>
                  <a:pt x="1514" y="14"/>
                </a:lnTo>
                <a:lnTo>
                  <a:pt x="1512" y="17"/>
                </a:lnTo>
                <a:lnTo>
                  <a:pt x="1507" y="17"/>
                </a:lnTo>
                <a:lnTo>
                  <a:pt x="1507" y="17"/>
                </a:lnTo>
                <a:lnTo>
                  <a:pt x="1504" y="17"/>
                </a:lnTo>
                <a:lnTo>
                  <a:pt x="1501" y="14"/>
                </a:lnTo>
                <a:lnTo>
                  <a:pt x="1500" y="11"/>
                </a:lnTo>
                <a:lnTo>
                  <a:pt x="1500" y="10"/>
                </a:lnTo>
                <a:lnTo>
                  <a:pt x="1499" y="8"/>
                </a:lnTo>
                <a:lnTo>
                  <a:pt x="1500" y="7"/>
                </a:lnTo>
                <a:lnTo>
                  <a:pt x="1500" y="6"/>
                </a:lnTo>
                <a:lnTo>
                  <a:pt x="1501" y="3"/>
                </a:lnTo>
                <a:lnTo>
                  <a:pt x="1504" y="0"/>
                </a:lnTo>
                <a:lnTo>
                  <a:pt x="1506" y="0"/>
                </a:lnTo>
                <a:lnTo>
                  <a:pt x="1507" y="0"/>
                </a:lnTo>
                <a:lnTo>
                  <a:pt x="1507" y="0"/>
                </a:lnTo>
                <a:close/>
                <a:moveTo>
                  <a:pt x="1559" y="0"/>
                </a:moveTo>
                <a:lnTo>
                  <a:pt x="1559" y="0"/>
                </a:lnTo>
                <a:lnTo>
                  <a:pt x="1562" y="0"/>
                </a:lnTo>
                <a:lnTo>
                  <a:pt x="1564" y="0"/>
                </a:lnTo>
                <a:lnTo>
                  <a:pt x="1566" y="3"/>
                </a:lnTo>
                <a:lnTo>
                  <a:pt x="1568" y="6"/>
                </a:lnTo>
                <a:lnTo>
                  <a:pt x="1568" y="8"/>
                </a:lnTo>
                <a:lnTo>
                  <a:pt x="1568" y="11"/>
                </a:lnTo>
                <a:lnTo>
                  <a:pt x="1566" y="14"/>
                </a:lnTo>
                <a:lnTo>
                  <a:pt x="1564" y="17"/>
                </a:lnTo>
                <a:lnTo>
                  <a:pt x="1559" y="17"/>
                </a:lnTo>
                <a:lnTo>
                  <a:pt x="1559" y="17"/>
                </a:lnTo>
                <a:lnTo>
                  <a:pt x="1556" y="17"/>
                </a:lnTo>
                <a:lnTo>
                  <a:pt x="1553" y="14"/>
                </a:lnTo>
                <a:lnTo>
                  <a:pt x="1552" y="11"/>
                </a:lnTo>
                <a:lnTo>
                  <a:pt x="1552" y="10"/>
                </a:lnTo>
                <a:lnTo>
                  <a:pt x="1551" y="8"/>
                </a:lnTo>
                <a:lnTo>
                  <a:pt x="1552" y="7"/>
                </a:lnTo>
                <a:lnTo>
                  <a:pt x="1552" y="6"/>
                </a:lnTo>
                <a:lnTo>
                  <a:pt x="1553" y="3"/>
                </a:lnTo>
                <a:lnTo>
                  <a:pt x="1556" y="0"/>
                </a:lnTo>
                <a:lnTo>
                  <a:pt x="1558" y="0"/>
                </a:lnTo>
                <a:lnTo>
                  <a:pt x="1559" y="0"/>
                </a:lnTo>
                <a:lnTo>
                  <a:pt x="1559" y="0"/>
                </a:lnTo>
                <a:close/>
                <a:moveTo>
                  <a:pt x="1611" y="0"/>
                </a:moveTo>
                <a:lnTo>
                  <a:pt x="1611" y="0"/>
                </a:lnTo>
                <a:lnTo>
                  <a:pt x="1614" y="0"/>
                </a:lnTo>
                <a:lnTo>
                  <a:pt x="1616" y="0"/>
                </a:lnTo>
                <a:lnTo>
                  <a:pt x="1618" y="3"/>
                </a:lnTo>
                <a:lnTo>
                  <a:pt x="1620" y="6"/>
                </a:lnTo>
                <a:lnTo>
                  <a:pt x="1620" y="7"/>
                </a:lnTo>
                <a:lnTo>
                  <a:pt x="1620" y="8"/>
                </a:lnTo>
                <a:lnTo>
                  <a:pt x="1620" y="10"/>
                </a:lnTo>
                <a:lnTo>
                  <a:pt x="1620" y="11"/>
                </a:lnTo>
                <a:lnTo>
                  <a:pt x="1618" y="14"/>
                </a:lnTo>
                <a:lnTo>
                  <a:pt x="1616" y="17"/>
                </a:lnTo>
                <a:lnTo>
                  <a:pt x="1611" y="17"/>
                </a:lnTo>
                <a:lnTo>
                  <a:pt x="1611" y="17"/>
                </a:lnTo>
                <a:lnTo>
                  <a:pt x="1608" y="17"/>
                </a:lnTo>
                <a:lnTo>
                  <a:pt x="1605" y="14"/>
                </a:lnTo>
                <a:lnTo>
                  <a:pt x="1604" y="11"/>
                </a:lnTo>
                <a:lnTo>
                  <a:pt x="1604" y="10"/>
                </a:lnTo>
                <a:lnTo>
                  <a:pt x="1603" y="8"/>
                </a:lnTo>
                <a:lnTo>
                  <a:pt x="1604" y="7"/>
                </a:lnTo>
                <a:lnTo>
                  <a:pt x="1604" y="6"/>
                </a:lnTo>
                <a:lnTo>
                  <a:pt x="1605" y="3"/>
                </a:lnTo>
                <a:lnTo>
                  <a:pt x="1608" y="0"/>
                </a:lnTo>
                <a:lnTo>
                  <a:pt x="1610" y="0"/>
                </a:lnTo>
                <a:lnTo>
                  <a:pt x="1611" y="0"/>
                </a:lnTo>
                <a:lnTo>
                  <a:pt x="1611" y="0"/>
                </a:lnTo>
                <a:close/>
                <a:moveTo>
                  <a:pt x="1663" y="0"/>
                </a:moveTo>
                <a:lnTo>
                  <a:pt x="1663" y="0"/>
                </a:lnTo>
                <a:lnTo>
                  <a:pt x="1666" y="0"/>
                </a:lnTo>
                <a:lnTo>
                  <a:pt x="1668" y="0"/>
                </a:lnTo>
                <a:lnTo>
                  <a:pt x="1670" y="3"/>
                </a:lnTo>
                <a:lnTo>
                  <a:pt x="1672" y="6"/>
                </a:lnTo>
                <a:lnTo>
                  <a:pt x="1672" y="7"/>
                </a:lnTo>
                <a:lnTo>
                  <a:pt x="1672" y="8"/>
                </a:lnTo>
                <a:lnTo>
                  <a:pt x="1672" y="10"/>
                </a:lnTo>
                <a:lnTo>
                  <a:pt x="1672" y="11"/>
                </a:lnTo>
                <a:lnTo>
                  <a:pt x="1670" y="14"/>
                </a:lnTo>
                <a:lnTo>
                  <a:pt x="1668" y="17"/>
                </a:lnTo>
                <a:lnTo>
                  <a:pt x="1663" y="17"/>
                </a:lnTo>
                <a:lnTo>
                  <a:pt x="1663" y="17"/>
                </a:lnTo>
                <a:lnTo>
                  <a:pt x="1660" y="17"/>
                </a:lnTo>
                <a:lnTo>
                  <a:pt x="1657" y="14"/>
                </a:lnTo>
                <a:lnTo>
                  <a:pt x="1656" y="11"/>
                </a:lnTo>
                <a:lnTo>
                  <a:pt x="1655" y="8"/>
                </a:lnTo>
                <a:lnTo>
                  <a:pt x="1656" y="6"/>
                </a:lnTo>
                <a:lnTo>
                  <a:pt x="1657" y="3"/>
                </a:lnTo>
                <a:lnTo>
                  <a:pt x="1660" y="0"/>
                </a:lnTo>
                <a:lnTo>
                  <a:pt x="1662" y="0"/>
                </a:lnTo>
                <a:lnTo>
                  <a:pt x="1663" y="0"/>
                </a:lnTo>
                <a:lnTo>
                  <a:pt x="1663" y="0"/>
                </a:lnTo>
                <a:close/>
                <a:moveTo>
                  <a:pt x="1715" y="0"/>
                </a:moveTo>
                <a:lnTo>
                  <a:pt x="1715" y="0"/>
                </a:lnTo>
                <a:lnTo>
                  <a:pt x="1718" y="0"/>
                </a:lnTo>
                <a:lnTo>
                  <a:pt x="1719" y="0"/>
                </a:lnTo>
                <a:lnTo>
                  <a:pt x="1722" y="3"/>
                </a:lnTo>
                <a:lnTo>
                  <a:pt x="1724" y="6"/>
                </a:lnTo>
                <a:lnTo>
                  <a:pt x="1724" y="7"/>
                </a:lnTo>
                <a:lnTo>
                  <a:pt x="1724" y="8"/>
                </a:lnTo>
                <a:lnTo>
                  <a:pt x="1724" y="10"/>
                </a:lnTo>
                <a:lnTo>
                  <a:pt x="1724" y="11"/>
                </a:lnTo>
                <a:lnTo>
                  <a:pt x="1722" y="14"/>
                </a:lnTo>
                <a:lnTo>
                  <a:pt x="1719" y="17"/>
                </a:lnTo>
                <a:lnTo>
                  <a:pt x="1715" y="17"/>
                </a:lnTo>
                <a:lnTo>
                  <a:pt x="1715" y="17"/>
                </a:lnTo>
                <a:lnTo>
                  <a:pt x="1712" y="17"/>
                </a:lnTo>
                <a:lnTo>
                  <a:pt x="1709" y="14"/>
                </a:lnTo>
                <a:lnTo>
                  <a:pt x="1708" y="11"/>
                </a:lnTo>
                <a:lnTo>
                  <a:pt x="1707" y="8"/>
                </a:lnTo>
                <a:lnTo>
                  <a:pt x="1708" y="6"/>
                </a:lnTo>
                <a:lnTo>
                  <a:pt x="1709" y="3"/>
                </a:lnTo>
                <a:lnTo>
                  <a:pt x="1712" y="0"/>
                </a:lnTo>
                <a:lnTo>
                  <a:pt x="1714" y="0"/>
                </a:lnTo>
                <a:lnTo>
                  <a:pt x="1715" y="0"/>
                </a:lnTo>
                <a:lnTo>
                  <a:pt x="1715" y="0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912E23E0-2965-DB4F-BACE-5E9275981FF6}"/>
              </a:ext>
            </a:extLst>
          </p:cNvPr>
          <p:cNvSpPr>
            <a:spLocks/>
          </p:cNvSpPr>
          <p:nvPr/>
        </p:nvSpPr>
        <p:spPr bwMode="auto">
          <a:xfrm>
            <a:off x="602294" y="1107304"/>
            <a:ext cx="15330" cy="0"/>
          </a:xfrm>
          <a:custGeom>
            <a:avLst/>
            <a:gdLst>
              <a:gd name="T0" fmla="*/ 0 w 17"/>
              <a:gd name="T1" fmla="*/ 0 w 17"/>
              <a:gd name="T2" fmla="*/ 17 w 1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">
                <a:moveTo>
                  <a:pt x="0" y="0"/>
                </a:moveTo>
                <a:lnTo>
                  <a:pt x="0" y="0"/>
                </a:lnTo>
                <a:lnTo>
                  <a:pt x="17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44">
            <a:extLst>
              <a:ext uri="{FF2B5EF4-FFF2-40B4-BE49-F238E27FC236}">
                <a16:creationId xmlns:a16="http://schemas.microsoft.com/office/drawing/2014/main" id="{3DEFBA77-1821-6F49-9466-90B0FE3B5674}"/>
              </a:ext>
            </a:extLst>
          </p:cNvPr>
          <p:cNvSpPr>
            <a:spLocks/>
          </p:cNvSpPr>
          <p:nvPr/>
        </p:nvSpPr>
        <p:spPr bwMode="auto">
          <a:xfrm>
            <a:off x="602297" y="2289992"/>
            <a:ext cx="1909419" cy="0"/>
          </a:xfrm>
          <a:custGeom>
            <a:avLst/>
            <a:gdLst>
              <a:gd name="T0" fmla="*/ 0 w 2242"/>
              <a:gd name="T1" fmla="*/ 0 w 2242"/>
              <a:gd name="T2" fmla="*/ 2242 w 224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242">
                <a:moveTo>
                  <a:pt x="0" y="0"/>
                </a:moveTo>
                <a:lnTo>
                  <a:pt x="0" y="0"/>
                </a:lnTo>
                <a:lnTo>
                  <a:pt x="224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84">
            <a:extLst>
              <a:ext uri="{FF2B5EF4-FFF2-40B4-BE49-F238E27FC236}">
                <a16:creationId xmlns:a16="http://schemas.microsoft.com/office/drawing/2014/main" id="{69606AC9-55B3-1043-8821-1535876423E6}"/>
              </a:ext>
            </a:extLst>
          </p:cNvPr>
          <p:cNvSpPr>
            <a:spLocks/>
          </p:cNvSpPr>
          <p:nvPr/>
        </p:nvSpPr>
        <p:spPr bwMode="auto">
          <a:xfrm>
            <a:off x="602294" y="516754"/>
            <a:ext cx="0" cy="1773238"/>
          </a:xfrm>
          <a:custGeom>
            <a:avLst/>
            <a:gdLst>
              <a:gd name="T0" fmla="*/ 2235 h 2235"/>
              <a:gd name="T1" fmla="*/ 2235 h 2235"/>
              <a:gd name="T2" fmla="*/ 0 h 223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35">
                <a:moveTo>
                  <a:pt x="0" y="2235"/>
                </a:moveTo>
                <a:lnTo>
                  <a:pt x="0" y="2235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85">
            <a:extLst>
              <a:ext uri="{FF2B5EF4-FFF2-40B4-BE49-F238E27FC236}">
                <a16:creationId xmlns:a16="http://schemas.microsoft.com/office/drawing/2014/main" id="{0A46164D-A372-C740-9651-46EA6B6A0A87}"/>
              </a:ext>
            </a:extLst>
          </p:cNvPr>
          <p:cNvSpPr>
            <a:spLocks/>
          </p:cNvSpPr>
          <p:nvPr/>
        </p:nvSpPr>
        <p:spPr bwMode="auto">
          <a:xfrm>
            <a:off x="530757" y="2289992"/>
            <a:ext cx="71539" cy="0"/>
          </a:xfrm>
          <a:custGeom>
            <a:avLst/>
            <a:gdLst>
              <a:gd name="T0" fmla="*/ 0 w 85"/>
              <a:gd name="T1" fmla="*/ 0 w 85"/>
              <a:gd name="T2" fmla="*/ 85 w 8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5">
                <a:moveTo>
                  <a:pt x="0" y="0"/>
                </a:moveTo>
                <a:lnTo>
                  <a:pt x="0" y="0"/>
                </a:lnTo>
                <a:lnTo>
                  <a:pt x="8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86">
            <a:extLst>
              <a:ext uri="{FF2B5EF4-FFF2-40B4-BE49-F238E27FC236}">
                <a16:creationId xmlns:a16="http://schemas.microsoft.com/office/drawing/2014/main" id="{312C6BD5-19D8-A64D-B173-85516EB56A02}"/>
              </a:ext>
            </a:extLst>
          </p:cNvPr>
          <p:cNvSpPr>
            <a:spLocks/>
          </p:cNvSpPr>
          <p:nvPr/>
        </p:nvSpPr>
        <p:spPr bwMode="auto">
          <a:xfrm>
            <a:off x="530757" y="1697854"/>
            <a:ext cx="71539" cy="0"/>
          </a:xfrm>
          <a:custGeom>
            <a:avLst/>
            <a:gdLst>
              <a:gd name="T0" fmla="*/ 0 w 85"/>
              <a:gd name="T1" fmla="*/ 0 w 85"/>
              <a:gd name="T2" fmla="*/ 85 w 8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5">
                <a:moveTo>
                  <a:pt x="0" y="0"/>
                </a:moveTo>
                <a:lnTo>
                  <a:pt x="0" y="0"/>
                </a:lnTo>
                <a:lnTo>
                  <a:pt x="8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87">
            <a:extLst>
              <a:ext uri="{FF2B5EF4-FFF2-40B4-BE49-F238E27FC236}">
                <a16:creationId xmlns:a16="http://schemas.microsoft.com/office/drawing/2014/main" id="{86BF6BDE-99BE-0045-BCB3-14B4C95B4FD1}"/>
              </a:ext>
            </a:extLst>
          </p:cNvPr>
          <p:cNvSpPr>
            <a:spLocks/>
          </p:cNvSpPr>
          <p:nvPr/>
        </p:nvSpPr>
        <p:spPr bwMode="auto">
          <a:xfrm>
            <a:off x="530757" y="516754"/>
            <a:ext cx="71539" cy="0"/>
          </a:xfrm>
          <a:custGeom>
            <a:avLst/>
            <a:gdLst>
              <a:gd name="T0" fmla="*/ 0 w 85"/>
              <a:gd name="T1" fmla="*/ 0 w 85"/>
              <a:gd name="T2" fmla="*/ 85 w 8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5">
                <a:moveTo>
                  <a:pt x="0" y="0"/>
                </a:moveTo>
                <a:lnTo>
                  <a:pt x="0" y="0"/>
                </a:lnTo>
                <a:lnTo>
                  <a:pt x="8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88">
            <a:extLst>
              <a:ext uri="{FF2B5EF4-FFF2-40B4-BE49-F238E27FC236}">
                <a16:creationId xmlns:a16="http://schemas.microsoft.com/office/drawing/2014/main" id="{1492E1C5-E90B-F747-9A00-C511810EFE90}"/>
              </a:ext>
            </a:extLst>
          </p:cNvPr>
          <p:cNvSpPr>
            <a:spLocks/>
          </p:cNvSpPr>
          <p:nvPr/>
        </p:nvSpPr>
        <p:spPr bwMode="auto">
          <a:xfrm>
            <a:off x="530757" y="1107304"/>
            <a:ext cx="71539" cy="0"/>
          </a:xfrm>
          <a:custGeom>
            <a:avLst/>
            <a:gdLst>
              <a:gd name="T0" fmla="*/ 0 w 85"/>
              <a:gd name="T1" fmla="*/ 0 w 85"/>
              <a:gd name="T2" fmla="*/ 85 w 8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5">
                <a:moveTo>
                  <a:pt x="0" y="0"/>
                </a:moveTo>
                <a:lnTo>
                  <a:pt x="0" y="0"/>
                </a:lnTo>
                <a:lnTo>
                  <a:pt x="8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93">
            <a:extLst>
              <a:ext uri="{FF2B5EF4-FFF2-40B4-BE49-F238E27FC236}">
                <a16:creationId xmlns:a16="http://schemas.microsoft.com/office/drawing/2014/main" id="{E8CF7DDB-1919-2C46-81C5-B9AF8DBA435B}"/>
              </a:ext>
            </a:extLst>
          </p:cNvPr>
          <p:cNvSpPr>
            <a:spLocks/>
          </p:cNvSpPr>
          <p:nvPr/>
        </p:nvSpPr>
        <p:spPr bwMode="auto">
          <a:xfrm>
            <a:off x="748782" y="1110716"/>
            <a:ext cx="292971" cy="0"/>
          </a:xfrm>
          <a:custGeom>
            <a:avLst/>
            <a:gdLst>
              <a:gd name="T0" fmla="*/ 0 w 343"/>
              <a:gd name="T1" fmla="*/ 0 w 343"/>
              <a:gd name="T2" fmla="*/ 343 w 34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43">
                <a:moveTo>
                  <a:pt x="0" y="0"/>
                </a:moveTo>
                <a:lnTo>
                  <a:pt x="0" y="0"/>
                </a:lnTo>
                <a:lnTo>
                  <a:pt x="343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94">
            <a:extLst>
              <a:ext uri="{FF2B5EF4-FFF2-40B4-BE49-F238E27FC236}">
                <a16:creationId xmlns:a16="http://schemas.microsoft.com/office/drawing/2014/main" id="{0BF9E353-B299-7B41-9C2E-91CC89EB4B7E}"/>
              </a:ext>
            </a:extLst>
          </p:cNvPr>
          <p:cNvSpPr>
            <a:spLocks/>
          </p:cNvSpPr>
          <p:nvPr/>
        </p:nvSpPr>
        <p:spPr bwMode="auto">
          <a:xfrm>
            <a:off x="823725" y="750117"/>
            <a:ext cx="144782" cy="0"/>
          </a:xfrm>
          <a:custGeom>
            <a:avLst/>
            <a:gdLst>
              <a:gd name="T0" fmla="*/ 0 w 171"/>
              <a:gd name="T1" fmla="*/ 0 w 171"/>
              <a:gd name="T2" fmla="*/ 171 w 17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1">
                <a:moveTo>
                  <a:pt x="0" y="0"/>
                </a:moveTo>
                <a:lnTo>
                  <a:pt x="0" y="0"/>
                </a:lnTo>
                <a:lnTo>
                  <a:pt x="171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95">
            <a:extLst>
              <a:ext uri="{FF2B5EF4-FFF2-40B4-BE49-F238E27FC236}">
                <a16:creationId xmlns:a16="http://schemas.microsoft.com/office/drawing/2014/main" id="{19066902-0E47-8840-83EE-DBE509BA7BB3}"/>
              </a:ext>
            </a:extLst>
          </p:cNvPr>
          <p:cNvSpPr>
            <a:spLocks/>
          </p:cNvSpPr>
          <p:nvPr/>
        </p:nvSpPr>
        <p:spPr bwMode="auto">
          <a:xfrm>
            <a:off x="895264" y="750120"/>
            <a:ext cx="0" cy="715963"/>
          </a:xfrm>
          <a:custGeom>
            <a:avLst/>
            <a:gdLst>
              <a:gd name="T0" fmla="*/ 0 h 900"/>
              <a:gd name="T1" fmla="*/ 0 h 900"/>
              <a:gd name="T2" fmla="*/ 900 h 90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900">
                <a:moveTo>
                  <a:pt x="0" y="0"/>
                </a:moveTo>
                <a:lnTo>
                  <a:pt x="0" y="0"/>
                </a:lnTo>
                <a:lnTo>
                  <a:pt x="0" y="90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96">
            <a:extLst>
              <a:ext uri="{FF2B5EF4-FFF2-40B4-BE49-F238E27FC236}">
                <a16:creationId xmlns:a16="http://schemas.microsoft.com/office/drawing/2014/main" id="{B389EB59-E472-0D49-ABA5-FDD4819420EE}"/>
              </a:ext>
            </a:extLst>
          </p:cNvPr>
          <p:cNvSpPr>
            <a:spLocks/>
          </p:cNvSpPr>
          <p:nvPr/>
        </p:nvSpPr>
        <p:spPr bwMode="auto">
          <a:xfrm>
            <a:off x="823725" y="1466079"/>
            <a:ext cx="144782" cy="0"/>
          </a:xfrm>
          <a:custGeom>
            <a:avLst/>
            <a:gdLst>
              <a:gd name="T0" fmla="*/ 0 w 171"/>
              <a:gd name="T1" fmla="*/ 0 w 171"/>
              <a:gd name="T2" fmla="*/ 171 w 17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1">
                <a:moveTo>
                  <a:pt x="0" y="0"/>
                </a:moveTo>
                <a:lnTo>
                  <a:pt x="0" y="0"/>
                </a:lnTo>
                <a:lnTo>
                  <a:pt x="171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97">
            <a:extLst>
              <a:ext uri="{FF2B5EF4-FFF2-40B4-BE49-F238E27FC236}">
                <a16:creationId xmlns:a16="http://schemas.microsoft.com/office/drawing/2014/main" id="{0F8DCA4D-72F1-CA45-8623-BDCE386B07E9}"/>
              </a:ext>
            </a:extLst>
          </p:cNvPr>
          <p:cNvSpPr>
            <a:spLocks/>
          </p:cNvSpPr>
          <p:nvPr/>
        </p:nvSpPr>
        <p:spPr bwMode="auto">
          <a:xfrm>
            <a:off x="837354" y="1235895"/>
            <a:ext cx="114123" cy="106363"/>
          </a:xfrm>
          <a:custGeom>
            <a:avLst/>
            <a:gdLst>
              <a:gd name="T0" fmla="*/ 115 w 135"/>
              <a:gd name="T1" fmla="*/ 19 h 135"/>
              <a:gd name="T2" fmla="*/ 115 w 135"/>
              <a:gd name="T3" fmla="*/ 19 h 135"/>
              <a:gd name="T4" fmla="*/ 123 w 135"/>
              <a:gd name="T5" fmla="*/ 31 h 135"/>
              <a:gd name="T6" fmla="*/ 129 w 135"/>
              <a:gd name="T7" fmla="*/ 43 h 135"/>
              <a:gd name="T8" fmla="*/ 133 w 135"/>
              <a:gd name="T9" fmla="*/ 56 h 135"/>
              <a:gd name="T10" fmla="*/ 135 w 135"/>
              <a:gd name="T11" fmla="*/ 67 h 135"/>
              <a:gd name="T12" fmla="*/ 133 w 135"/>
              <a:gd name="T13" fmla="*/ 79 h 135"/>
              <a:gd name="T14" fmla="*/ 129 w 135"/>
              <a:gd name="T15" fmla="*/ 92 h 135"/>
              <a:gd name="T16" fmla="*/ 123 w 135"/>
              <a:gd name="T17" fmla="*/ 104 h 135"/>
              <a:gd name="T18" fmla="*/ 115 w 135"/>
              <a:gd name="T19" fmla="*/ 115 h 135"/>
              <a:gd name="T20" fmla="*/ 106 w 135"/>
              <a:gd name="T21" fmla="*/ 123 h 135"/>
              <a:gd name="T22" fmla="*/ 94 w 135"/>
              <a:gd name="T23" fmla="*/ 129 h 135"/>
              <a:gd name="T24" fmla="*/ 81 w 135"/>
              <a:gd name="T25" fmla="*/ 133 h 135"/>
              <a:gd name="T26" fmla="*/ 67 w 135"/>
              <a:gd name="T27" fmla="*/ 135 h 135"/>
              <a:gd name="T28" fmla="*/ 54 w 135"/>
              <a:gd name="T29" fmla="*/ 133 h 135"/>
              <a:gd name="T30" fmla="*/ 43 w 135"/>
              <a:gd name="T31" fmla="*/ 129 h 135"/>
              <a:gd name="T32" fmla="*/ 31 w 135"/>
              <a:gd name="T33" fmla="*/ 123 h 135"/>
              <a:gd name="T34" fmla="*/ 21 w 135"/>
              <a:gd name="T35" fmla="*/ 115 h 135"/>
              <a:gd name="T36" fmla="*/ 12 w 135"/>
              <a:gd name="T37" fmla="*/ 104 h 135"/>
              <a:gd name="T38" fmla="*/ 6 w 135"/>
              <a:gd name="T39" fmla="*/ 92 h 135"/>
              <a:gd name="T40" fmla="*/ 2 w 135"/>
              <a:gd name="T41" fmla="*/ 79 h 135"/>
              <a:gd name="T42" fmla="*/ 0 w 135"/>
              <a:gd name="T43" fmla="*/ 67 h 135"/>
              <a:gd name="T44" fmla="*/ 2 w 135"/>
              <a:gd name="T45" fmla="*/ 56 h 135"/>
              <a:gd name="T46" fmla="*/ 6 w 135"/>
              <a:gd name="T47" fmla="*/ 43 h 135"/>
              <a:gd name="T48" fmla="*/ 12 w 135"/>
              <a:gd name="T49" fmla="*/ 31 h 135"/>
              <a:gd name="T50" fmla="*/ 21 w 135"/>
              <a:gd name="T51" fmla="*/ 19 h 135"/>
              <a:gd name="T52" fmla="*/ 31 w 135"/>
              <a:gd name="T53" fmla="*/ 12 h 135"/>
              <a:gd name="T54" fmla="*/ 43 w 135"/>
              <a:gd name="T55" fmla="*/ 4 h 135"/>
              <a:gd name="T56" fmla="*/ 54 w 135"/>
              <a:gd name="T57" fmla="*/ 2 h 135"/>
              <a:gd name="T58" fmla="*/ 67 w 135"/>
              <a:gd name="T59" fmla="*/ 0 h 135"/>
              <a:gd name="T60" fmla="*/ 81 w 135"/>
              <a:gd name="T61" fmla="*/ 2 h 135"/>
              <a:gd name="T62" fmla="*/ 94 w 135"/>
              <a:gd name="T63" fmla="*/ 4 h 135"/>
              <a:gd name="T64" fmla="*/ 106 w 135"/>
              <a:gd name="T65" fmla="*/ 12 h 135"/>
              <a:gd name="T66" fmla="*/ 115 w 135"/>
              <a:gd name="T67" fmla="*/ 19 h 135"/>
              <a:gd name="T68" fmla="*/ 115 w 135"/>
              <a:gd name="T69" fmla="*/ 19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5" h="135">
                <a:moveTo>
                  <a:pt x="115" y="19"/>
                </a:moveTo>
                <a:lnTo>
                  <a:pt x="115" y="19"/>
                </a:lnTo>
                <a:lnTo>
                  <a:pt x="123" y="31"/>
                </a:lnTo>
                <a:lnTo>
                  <a:pt x="129" y="43"/>
                </a:lnTo>
                <a:lnTo>
                  <a:pt x="133" y="56"/>
                </a:lnTo>
                <a:lnTo>
                  <a:pt x="135" y="67"/>
                </a:lnTo>
                <a:lnTo>
                  <a:pt x="133" y="79"/>
                </a:lnTo>
                <a:lnTo>
                  <a:pt x="129" y="92"/>
                </a:lnTo>
                <a:lnTo>
                  <a:pt x="123" y="104"/>
                </a:lnTo>
                <a:lnTo>
                  <a:pt x="115" y="115"/>
                </a:lnTo>
                <a:lnTo>
                  <a:pt x="106" y="123"/>
                </a:lnTo>
                <a:lnTo>
                  <a:pt x="94" y="129"/>
                </a:lnTo>
                <a:lnTo>
                  <a:pt x="81" y="133"/>
                </a:lnTo>
                <a:lnTo>
                  <a:pt x="67" y="135"/>
                </a:lnTo>
                <a:lnTo>
                  <a:pt x="54" y="133"/>
                </a:lnTo>
                <a:lnTo>
                  <a:pt x="43" y="129"/>
                </a:lnTo>
                <a:lnTo>
                  <a:pt x="31" y="123"/>
                </a:lnTo>
                <a:lnTo>
                  <a:pt x="21" y="115"/>
                </a:lnTo>
                <a:lnTo>
                  <a:pt x="12" y="104"/>
                </a:lnTo>
                <a:lnTo>
                  <a:pt x="6" y="92"/>
                </a:lnTo>
                <a:lnTo>
                  <a:pt x="2" y="79"/>
                </a:lnTo>
                <a:lnTo>
                  <a:pt x="0" y="67"/>
                </a:lnTo>
                <a:lnTo>
                  <a:pt x="2" y="56"/>
                </a:lnTo>
                <a:lnTo>
                  <a:pt x="6" y="43"/>
                </a:lnTo>
                <a:lnTo>
                  <a:pt x="12" y="31"/>
                </a:lnTo>
                <a:lnTo>
                  <a:pt x="21" y="19"/>
                </a:lnTo>
                <a:lnTo>
                  <a:pt x="31" y="12"/>
                </a:lnTo>
                <a:lnTo>
                  <a:pt x="43" y="4"/>
                </a:lnTo>
                <a:lnTo>
                  <a:pt x="54" y="2"/>
                </a:lnTo>
                <a:lnTo>
                  <a:pt x="67" y="0"/>
                </a:lnTo>
                <a:lnTo>
                  <a:pt x="81" y="2"/>
                </a:lnTo>
                <a:lnTo>
                  <a:pt x="94" y="4"/>
                </a:lnTo>
                <a:lnTo>
                  <a:pt x="106" y="12"/>
                </a:lnTo>
                <a:lnTo>
                  <a:pt x="115" y="19"/>
                </a:lnTo>
                <a:lnTo>
                  <a:pt x="115" y="19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98">
            <a:extLst>
              <a:ext uri="{FF2B5EF4-FFF2-40B4-BE49-F238E27FC236}">
                <a16:creationId xmlns:a16="http://schemas.microsoft.com/office/drawing/2014/main" id="{294C08AF-BECC-2F48-BA34-DF5B41F3E1EE}"/>
              </a:ext>
            </a:extLst>
          </p:cNvPr>
          <p:cNvSpPr>
            <a:spLocks/>
          </p:cNvSpPr>
          <p:nvPr/>
        </p:nvSpPr>
        <p:spPr bwMode="auto">
          <a:xfrm>
            <a:off x="927630" y="1378770"/>
            <a:ext cx="114123" cy="104775"/>
          </a:xfrm>
          <a:custGeom>
            <a:avLst/>
            <a:gdLst>
              <a:gd name="T0" fmla="*/ 113 w 134"/>
              <a:gd name="T1" fmla="*/ 17 h 132"/>
              <a:gd name="T2" fmla="*/ 113 w 134"/>
              <a:gd name="T3" fmla="*/ 17 h 132"/>
              <a:gd name="T4" fmla="*/ 123 w 134"/>
              <a:gd name="T5" fmla="*/ 29 h 132"/>
              <a:gd name="T6" fmla="*/ 128 w 134"/>
              <a:gd name="T7" fmla="*/ 40 h 132"/>
              <a:gd name="T8" fmla="*/ 132 w 134"/>
              <a:gd name="T9" fmla="*/ 53 h 132"/>
              <a:gd name="T10" fmla="*/ 134 w 134"/>
              <a:gd name="T11" fmla="*/ 65 h 132"/>
              <a:gd name="T12" fmla="*/ 132 w 134"/>
              <a:gd name="T13" fmla="*/ 78 h 132"/>
              <a:gd name="T14" fmla="*/ 128 w 134"/>
              <a:gd name="T15" fmla="*/ 92 h 132"/>
              <a:gd name="T16" fmla="*/ 123 w 134"/>
              <a:gd name="T17" fmla="*/ 103 h 132"/>
              <a:gd name="T18" fmla="*/ 113 w 134"/>
              <a:gd name="T19" fmla="*/ 113 h 132"/>
              <a:gd name="T20" fmla="*/ 104 w 134"/>
              <a:gd name="T21" fmla="*/ 121 h 132"/>
              <a:gd name="T22" fmla="*/ 92 w 134"/>
              <a:gd name="T23" fmla="*/ 126 h 132"/>
              <a:gd name="T24" fmla="*/ 80 w 134"/>
              <a:gd name="T25" fmla="*/ 130 h 132"/>
              <a:gd name="T26" fmla="*/ 67 w 134"/>
              <a:gd name="T27" fmla="*/ 132 h 132"/>
              <a:gd name="T28" fmla="*/ 54 w 134"/>
              <a:gd name="T29" fmla="*/ 130 h 132"/>
              <a:gd name="T30" fmla="*/ 42 w 134"/>
              <a:gd name="T31" fmla="*/ 126 h 132"/>
              <a:gd name="T32" fmla="*/ 29 w 134"/>
              <a:gd name="T33" fmla="*/ 121 h 132"/>
              <a:gd name="T34" fmla="*/ 19 w 134"/>
              <a:gd name="T35" fmla="*/ 113 h 132"/>
              <a:gd name="T36" fmla="*/ 11 w 134"/>
              <a:gd name="T37" fmla="*/ 103 h 132"/>
              <a:gd name="T38" fmla="*/ 6 w 134"/>
              <a:gd name="T39" fmla="*/ 92 h 132"/>
              <a:gd name="T40" fmla="*/ 2 w 134"/>
              <a:gd name="T41" fmla="*/ 78 h 132"/>
              <a:gd name="T42" fmla="*/ 0 w 134"/>
              <a:gd name="T43" fmla="*/ 65 h 132"/>
              <a:gd name="T44" fmla="*/ 2 w 134"/>
              <a:gd name="T45" fmla="*/ 53 h 132"/>
              <a:gd name="T46" fmla="*/ 6 w 134"/>
              <a:gd name="T47" fmla="*/ 40 h 132"/>
              <a:gd name="T48" fmla="*/ 11 w 134"/>
              <a:gd name="T49" fmla="*/ 29 h 132"/>
              <a:gd name="T50" fmla="*/ 19 w 134"/>
              <a:gd name="T51" fmla="*/ 17 h 132"/>
              <a:gd name="T52" fmla="*/ 29 w 134"/>
              <a:gd name="T53" fmla="*/ 9 h 132"/>
              <a:gd name="T54" fmla="*/ 42 w 134"/>
              <a:gd name="T55" fmla="*/ 4 h 132"/>
              <a:gd name="T56" fmla="*/ 54 w 134"/>
              <a:gd name="T57" fmla="*/ 0 h 132"/>
              <a:gd name="T58" fmla="*/ 67 w 134"/>
              <a:gd name="T59" fmla="*/ 0 h 132"/>
              <a:gd name="T60" fmla="*/ 80 w 134"/>
              <a:gd name="T61" fmla="*/ 0 h 132"/>
              <a:gd name="T62" fmla="*/ 92 w 134"/>
              <a:gd name="T63" fmla="*/ 4 h 132"/>
              <a:gd name="T64" fmla="*/ 104 w 134"/>
              <a:gd name="T65" fmla="*/ 9 h 132"/>
              <a:gd name="T66" fmla="*/ 113 w 134"/>
              <a:gd name="T67" fmla="*/ 17 h 132"/>
              <a:gd name="T68" fmla="*/ 113 w 134"/>
              <a:gd name="T69" fmla="*/ 17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32">
                <a:moveTo>
                  <a:pt x="113" y="17"/>
                </a:moveTo>
                <a:lnTo>
                  <a:pt x="113" y="17"/>
                </a:lnTo>
                <a:lnTo>
                  <a:pt x="123" y="29"/>
                </a:lnTo>
                <a:lnTo>
                  <a:pt x="128" y="40"/>
                </a:lnTo>
                <a:lnTo>
                  <a:pt x="132" y="53"/>
                </a:lnTo>
                <a:lnTo>
                  <a:pt x="134" y="65"/>
                </a:lnTo>
                <a:lnTo>
                  <a:pt x="132" y="78"/>
                </a:lnTo>
                <a:lnTo>
                  <a:pt x="128" y="92"/>
                </a:lnTo>
                <a:lnTo>
                  <a:pt x="123" y="103"/>
                </a:lnTo>
                <a:lnTo>
                  <a:pt x="113" y="113"/>
                </a:lnTo>
                <a:lnTo>
                  <a:pt x="104" y="121"/>
                </a:lnTo>
                <a:lnTo>
                  <a:pt x="92" y="126"/>
                </a:lnTo>
                <a:lnTo>
                  <a:pt x="80" y="130"/>
                </a:lnTo>
                <a:lnTo>
                  <a:pt x="67" y="132"/>
                </a:lnTo>
                <a:lnTo>
                  <a:pt x="54" y="130"/>
                </a:lnTo>
                <a:lnTo>
                  <a:pt x="42" y="126"/>
                </a:lnTo>
                <a:lnTo>
                  <a:pt x="29" y="121"/>
                </a:lnTo>
                <a:lnTo>
                  <a:pt x="19" y="113"/>
                </a:lnTo>
                <a:lnTo>
                  <a:pt x="11" y="103"/>
                </a:lnTo>
                <a:lnTo>
                  <a:pt x="6" y="92"/>
                </a:lnTo>
                <a:lnTo>
                  <a:pt x="2" y="78"/>
                </a:lnTo>
                <a:lnTo>
                  <a:pt x="0" y="65"/>
                </a:lnTo>
                <a:lnTo>
                  <a:pt x="2" y="53"/>
                </a:lnTo>
                <a:lnTo>
                  <a:pt x="6" y="40"/>
                </a:lnTo>
                <a:lnTo>
                  <a:pt x="11" y="29"/>
                </a:lnTo>
                <a:lnTo>
                  <a:pt x="19" y="17"/>
                </a:lnTo>
                <a:lnTo>
                  <a:pt x="29" y="9"/>
                </a:lnTo>
                <a:lnTo>
                  <a:pt x="42" y="4"/>
                </a:lnTo>
                <a:lnTo>
                  <a:pt x="54" y="0"/>
                </a:lnTo>
                <a:lnTo>
                  <a:pt x="67" y="0"/>
                </a:lnTo>
                <a:lnTo>
                  <a:pt x="80" y="0"/>
                </a:lnTo>
                <a:lnTo>
                  <a:pt x="92" y="4"/>
                </a:lnTo>
                <a:lnTo>
                  <a:pt x="104" y="9"/>
                </a:lnTo>
                <a:lnTo>
                  <a:pt x="113" y="17"/>
                </a:lnTo>
                <a:lnTo>
                  <a:pt x="113" y="17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99">
            <a:extLst>
              <a:ext uri="{FF2B5EF4-FFF2-40B4-BE49-F238E27FC236}">
                <a16:creationId xmlns:a16="http://schemas.microsoft.com/office/drawing/2014/main" id="{60D31A15-47DA-C047-8960-D95738B6EE28}"/>
              </a:ext>
            </a:extLst>
          </p:cNvPr>
          <p:cNvSpPr>
            <a:spLocks/>
          </p:cNvSpPr>
          <p:nvPr/>
        </p:nvSpPr>
        <p:spPr bwMode="auto">
          <a:xfrm>
            <a:off x="837354" y="561204"/>
            <a:ext cx="114123" cy="107950"/>
          </a:xfrm>
          <a:custGeom>
            <a:avLst/>
            <a:gdLst>
              <a:gd name="T0" fmla="*/ 115 w 135"/>
              <a:gd name="T1" fmla="*/ 19 h 134"/>
              <a:gd name="T2" fmla="*/ 115 w 135"/>
              <a:gd name="T3" fmla="*/ 19 h 134"/>
              <a:gd name="T4" fmla="*/ 123 w 135"/>
              <a:gd name="T5" fmla="*/ 29 h 134"/>
              <a:gd name="T6" fmla="*/ 129 w 135"/>
              <a:gd name="T7" fmla="*/ 40 h 134"/>
              <a:gd name="T8" fmla="*/ 133 w 135"/>
              <a:gd name="T9" fmla="*/ 54 h 134"/>
              <a:gd name="T10" fmla="*/ 135 w 135"/>
              <a:gd name="T11" fmla="*/ 67 h 134"/>
              <a:gd name="T12" fmla="*/ 133 w 135"/>
              <a:gd name="T13" fmla="*/ 79 h 134"/>
              <a:gd name="T14" fmla="*/ 129 w 135"/>
              <a:gd name="T15" fmla="*/ 92 h 134"/>
              <a:gd name="T16" fmla="*/ 123 w 135"/>
              <a:gd name="T17" fmla="*/ 103 h 134"/>
              <a:gd name="T18" fmla="*/ 115 w 135"/>
              <a:gd name="T19" fmla="*/ 113 h 134"/>
              <a:gd name="T20" fmla="*/ 106 w 135"/>
              <a:gd name="T21" fmla="*/ 123 h 134"/>
              <a:gd name="T22" fmla="*/ 94 w 135"/>
              <a:gd name="T23" fmla="*/ 128 h 134"/>
              <a:gd name="T24" fmla="*/ 81 w 135"/>
              <a:gd name="T25" fmla="*/ 132 h 134"/>
              <a:gd name="T26" fmla="*/ 67 w 135"/>
              <a:gd name="T27" fmla="*/ 134 h 134"/>
              <a:gd name="T28" fmla="*/ 54 w 135"/>
              <a:gd name="T29" fmla="*/ 132 h 134"/>
              <a:gd name="T30" fmla="*/ 43 w 135"/>
              <a:gd name="T31" fmla="*/ 128 h 134"/>
              <a:gd name="T32" fmla="*/ 31 w 135"/>
              <a:gd name="T33" fmla="*/ 123 h 134"/>
              <a:gd name="T34" fmla="*/ 21 w 135"/>
              <a:gd name="T35" fmla="*/ 113 h 134"/>
              <a:gd name="T36" fmla="*/ 12 w 135"/>
              <a:gd name="T37" fmla="*/ 103 h 134"/>
              <a:gd name="T38" fmla="*/ 6 w 135"/>
              <a:gd name="T39" fmla="*/ 92 h 134"/>
              <a:gd name="T40" fmla="*/ 2 w 135"/>
              <a:gd name="T41" fmla="*/ 79 h 134"/>
              <a:gd name="T42" fmla="*/ 0 w 135"/>
              <a:gd name="T43" fmla="*/ 67 h 134"/>
              <a:gd name="T44" fmla="*/ 2 w 135"/>
              <a:gd name="T45" fmla="*/ 54 h 134"/>
              <a:gd name="T46" fmla="*/ 6 w 135"/>
              <a:gd name="T47" fmla="*/ 40 h 134"/>
              <a:gd name="T48" fmla="*/ 12 w 135"/>
              <a:gd name="T49" fmla="*/ 29 h 134"/>
              <a:gd name="T50" fmla="*/ 21 w 135"/>
              <a:gd name="T51" fmla="*/ 19 h 134"/>
              <a:gd name="T52" fmla="*/ 31 w 135"/>
              <a:gd name="T53" fmla="*/ 9 h 134"/>
              <a:gd name="T54" fmla="*/ 43 w 135"/>
              <a:gd name="T55" fmla="*/ 4 h 134"/>
              <a:gd name="T56" fmla="*/ 54 w 135"/>
              <a:gd name="T57" fmla="*/ 0 h 134"/>
              <a:gd name="T58" fmla="*/ 67 w 135"/>
              <a:gd name="T59" fmla="*/ 0 h 134"/>
              <a:gd name="T60" fmla="*/ 81 w 135"/>
              <a:gd name="T61" fmla="*/ 0 h 134"/>
              <a:gd name="T62" fmla="*/ 94 w 135"/>
              <a:gd name="T63" fmla="*/ 4 h 134"/>
              <a:gd name="T64" fmla="*/ 106 w 135"/>
              <a:gd name="T65" fmla="*/ 9 h 134"/>
              <a:gd name="T66" fmla="*/ 115 w 135"/>
              <a:gd name="T67" fmla="*/ 19 h 134"/>
              <a:gd name="T68" fmla="*/ 115 w 135"/>
              <a:gd name="T69" fmla="*/ 1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5" h="134">
                <a:moveTo>
                  <a:pt x="115" y="19"/>
                </a:moveTo>
                <a:lnTo>
                  <a:pt x="115" y="19"/>
                </a:lnTo>
                <a:lnTo>
                  <a:pt x="123" y="29"/>
                </a:lnTo>
                <a:lnTo>
                  <a:pt x="129" y="40"/>
                </a:lnTo>
                <a:lnTo>
                  <a:pt x="133" y="54"/>
                </a:lnTo>
                <a:lnTo>
                  <a:pt x="135" y="67"/>
                </a:lnTo>
                <a:lnTo>
                  <a:pt x="133" y="79"/>
                </a:lnTo>
                <a:lnTo>
                  <a:pt x="129" y="92"/>
                </a:lnTo>
                <a:lnTo>
                  <a:pt x="123" y="103"/>
                </a:lnTo>
                <a:lnTo>
                  <a:pt x="115" y="113"/>
                </a:lnTo>
                <a:lnTo>
                  <a:pt x="106" y="123"/>
                </a:lnTo>
                <a:lnTo>
                  <a:pt x="94" y="128"/>
                </a:lnTo>
                <a:lnTo>
                  <a:pt x="81" y="132"/>
                </a:lnTo>
                <a:lnTo>
                  <a:pt x="67" y="134"/>
                </a:lnTo>
                <a:lnTo>
                  <a:pt x="54" y="132"/>
                </a:lnTo>
                <a:lnTo>
                  <a:pt x="43" y="128"/>
                </a:lnTo>
                <a:lnTo>
                  <a:pt x="31" y="123"/>
                </a:lnTo>
                <a:lnTo>
                  <a:pt x="21" y="113"/>
                </a:lnTo>
                <a:lnTo>
                  <a:pt x="12" y="103"/>
                </a:lnTo>
                <a:lnTo>
                  <a:pt x="6" y="92"/>
                </a:lnTo>
                <a:lnTo>
                  <a:pt x="2" y="79"/>
                </a:lnTo>
                <a:lnTo>
                  <a:pt x="0" y="67"/>
                </a:lnTo>
                <a:lnTo>
                  <a:pt x="2" y="54"/>
                </a:lnTo>
                <a:lnTo>
                  <a:pt x="6" y="40"/>
                </a:lnTo>
                <a:lnTo>
                  <a:pt x="12" y="29"/>
                </a:lnTo>
                <a:lnTo>
                  <a:pt x="21" y="19"/>
                </a:lnTo>
                <a:lnTo>
                  <a:pt x="31" y="9"/>
                </a:lnTo>
                <a:lnTo>
                  <a:pt x="43" y="4"/>
                </a:lnTo>
                <a:lnTo>
                  <a:pt x="54" y="0"/>
                </a:lnTo>
                <a:lnTo>
                  <a:pt x="67" y="0"/>
                </a:lnTo>
                <a:lnTo>
                  <a:pt x="81" y="0"/>
                </a:lnTo>
                <a:lnTo>
                  <a:pt x="94" y="4"/>
                </a:lnTo>
                <a:lnTo>
                  <a:pt x="106" y="9"/>
                </a:lnTo>
                <a:lnTo>
                  <a:pt x="115" y="19"/>
                </a:lnTo>
                <a:lnTo>
                  <a:pt x="115" y="19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100">
            <a:extLst>
              <a:ext uri="{FF2B5EF4-FFF2-40B4-BE49-F238E27FC236}">
                <a16:creationId xmlns:a16="http://schemas.microsoft.com/office/drawing/2014/main" id="{8AC72A45-0FC1-ED4E-A3BB-6BD9B93891CD}"/>
              </a:ext>
            </a:extLst>
          </p:cNvPr>
          <p:cNvSpPr>
            <a:spLocks/>
          </p:cNvSpPr>
          <p:nvPr/>
        </p:nvSpPr>
        <p:spPr bwMode="auto">
          <a:xfrm>
            <a:off x="927630" y="885057"/>
            <a:ext cx="114123" cy="106363"/>
          </a:xfrm>
          <a:custGeom>
            <a:avLst/>
            <a:gdLst>
              <a:gd name="T0" fmla="*/ 113 w 134"/>
              <a:gd name="T1" fmla="*/ 19 h 134"/>
              <a:gd name="T2" fmla="*/ 113 w 134"/>
              <a:gd name="T3" fmla="*/ 19 h 134"/>
              <a:gd name="T4" fmla="*/ 123 w 134"/>
              <a:gd name="T5" fmla="*/ 30 h 134"/>
              <a:gd name="T6" fmla="*/ 128 w 134"/>
              <a:gd name="T7" fmla="*/ 42 h 134"/>
              <a:gd name="T8" fmla="*/ 132 w 134"/>
              <a:gd name="T9" fmla="*/ 54 h 134"/>
              <a:gd name="T10" fmla="*/ 134 w 134"/>
              <a:gd name="T11" fmla="*/ 67 h 134"/>
              <a:gd name="T12" fmla="*/ 132 w 134"/>
              <a:gd name="T13" fmla="*/ 80 h 134"/>
              <a:gd name="T14" fmla="*/ 128 w 134"/>
              <a:gd name="T15" fmla="*/ 92 h 134"/>
              <a:gd name="T16" fmla="*/ 123 w 134"/>
              <a:gd name="T17" fmla="*/ 105 h 134"/>
              <a:gd name="T18" fmla="*/ 113 w 134"/>
              <a:gd name="T19" fmla="*/ 115 h 134"/>
              <a:gd name="T20" fmla="*/ 104 w 134"/>
              <a:gd name="T21" fmla="*/ 123 h 134"/>
              <a:gd name="T22" fmla="*/ 92 w 134"/>
              <a:gd name="T23" fmla="*/ 128 h 134"/>
              <a:gd name="T24" fmla="*/ 80 w 134"/>
              <a:gd name="T25" fmla="*/ 132 h 134"/>
              <a:gd name="T26" fmla="*/ 67 w 134"/>
              <a:gd name="T27" fmla="*/ 134 h 134"/>
              <a:gd name="T28" fmla="*/ 54 w 134"/>
              <a:gd name="T29" fmla="*/ 132 h 134"/>
              <a:gd name="T30" fmla="*/ 42 w 134"/>
              <a:gd name="T31" fmla="*/ 128 h 134"/>
              <a:gd name="T32" fmla="*/ 29 w 134"/>
              <a:gd name="T33" fmla="*/ 123 h 134"/>
              <a:gd name="T34" fmla="*/ 19 w 134"/>
              <a:gd name="T35" fmla="*/ 115 h 134"/>
              <a:gd name="T36" fmla="*/ 11 w 134"/>
              <a:gd name="T37" fmla="*/ 105 h 134"/>
              <a:gd name="T38" fmla="*/ 6 w 134"/>
              <a:gd name="T39" fmla="*/ 92 h 134"/>
              <a:gd name="T40" fmla="*/ 2 w 134"/>
              <a:gd name="T41" fmla="*/ 80 h 134"/>
              <a:gd name="T42" fmla="*/ 0 w 134"/>
              <a:gd name="T43" fmla="*/ 67 h 134"/>
              <a:gd name="T44" fmla="*/ 2 w 134"/>
              <a:gd name="T45" fmla="*/ 54 h 134"/>
              <a:gd name="T46" fmla="*/ 6 w 134"/>
              <a:gd name="T47" fmla="*/ 42 h 134"/>
              <a:gd name="T48" fmla="*/ 11 w 134"/>
              <a:gd name="T49" fmla="*/ 30 h 134"/>
              <a:gd name="T50" fmla="*/ 19 w 134"/>
              <a:gd name="T51" fmla="*/ 19 h 134"/>
              <a:gd name="T52" fmla="*/ 29 w 134"/>
              <a:gd name="T53" fmla="*/ 11 h 134"/>
              <a:gd name="T54" fmla="*/ 42 w 134"/>
              <a:gd name="T55" fmla="*/ 6 h 134"/>
              <a:gd name="T56" fmla="*/ 54 w 134"/>
              <a:gd name="T57" fmla="*/ 2 h 134"/>
              <a:gd name="T58" fmla="*/ 67 w 134"/>
              <a:gd name="T59" fmla="*/ 0 h 134"/>
              <a:gd name="T60" fmla="*/ 80 w 134"/>
              <a:gd name="T61" fmla="*/ 2 h 134"/>
              <a:gd name="T62" fmla="*/ 92 w 134"/>
              <a:gd name="T63" fmla="*/ 6 h 134"/>
              <a:gd name="T64" fmla="*/ 104 w 134"/>
              <a:gd name="T65" fmla="*/ 11 h 134"/>
              <a:gd name="T66" fmla="*/ 113 w 134"/>
              <a:gd name="T67" fmla="*/ 19 h 134"/>
              <a:gd name="T68" fmla="*/ 113 w 134"/>
              <a:gd name="T69" fmla="*/ 1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34">
                <a:moveTo>
                  <a:pt x="113" y="19"/>
                </a:moveTo>
                <a:lnTo>
                  <a:pt x="113" y="19"/>
                </a:lnTo>
                <a:lnTo>
                  <a:pt x="123" y="30"/>
                </a:lnTo>
                <a:lnTo>
                  <a:pt x="128" y="42"/>
                </a:lnTo>
                <a:lnTo>
                  <a:pt x="132" y="54"/>
                </a:lnTo>
                <a:lnTo>
                  <a:pt x="134" y="67"/>
                </a:lnTo>
                <a:lnTo>
                  <a:pt x="132" y="80"/>
                </a:lnTo>
                <a:lnTo>
                  <a:pt x="128" y="92"/>
                </a:lnTo>
                <a:lnTo>
                  <a:pt x="123" y="105"/>
                </a:lnTo>
                <a:lnTo>
                  <a:pt x="113" y="115"/>
                </a:lnTo>
                <a:lnTo>
                  <a:pt x="104" y="123"/>
                </a:lnTo>
                <a:lnTo>
                  <a:pt x="92" y="128"/>
                </a:lnTo>
                <a:lnTo>
                  <a:pt x="80" y="132"/>
                </a:lnTo>
                <a:lnTo>
                  <a:pt x="67" y="134"/>
                </a:lnTo>
                <a:lnTo>
                  <a:pt x="54" y="132"/>
                </a:lnTo>
                <a:lnTo>
                  <a:pt x="42" y="128"/>
                </a:lnTo>
                <a:lnTo>
                  <a:pt x="29" y="123"/>
                </a:lnTo>
                <a:lnTo>
                  <a:pt x="19" y="115"/>
                </a:lnTo>
                <a:lnTo>
                  <a:pt x="11" y="105"/>
                </a:lnTo>
                <a:lnTo>
                  <a:pt x="6" y="92"/>
                </a:lnTo>
                <a:lnTo>
                  <a:pt x="2" y="80"/>
                </a:lnTo>
                <a:lnTo>
                  <a:pt x="0" y="67"/>
                </a:lnTo>
                <a:lnTo>
                  <a:pt x="2" y="54"/>
                </a:lnTo>
                <a:lnTo>
                  <a:pt x="6" y="42"/>
                </a:lnTo>
                <a:lnTo>
                  <a:pt x="11" y="30"/>
                </a:lnTo>
                <a:lnTo>
                  <a:pt x="19" y="19"/>
                </a:lnTo>
                <a:lnTo>
                  <a:pt x="29" y="11"/>
                </a:lnTo>
                <a:lnTo>
                  <a:pt x="42" y="6"/>
                </a:lnTo>
                <a:lnTo>
                  <a:pt x="54" y="2"/>
                </a:lnTo>
                <a:lnTo>
                  <a:pt x="67" y="0"/>
                </a:lnTo>
                <a:lnTo>
                  <a:pt x="80" y="2"/>
                </a:lnTo>
                <a:lnTo>
                  <a:pt x="92" y="6"/>
                </a:lnTo>
                <a:lnTo>
                  <a:pt x="104" y="11"/>
                </a:lnTo>
                <a:lnTo>
                  <a:pt x="113" y="19"/>
                </a:lnTo>
                <a:lnTo>
                  <a:pt x="113" y="19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101">
            <a:extLst>
              <a:ext uri="{FF2B5EF4-FFF2-40B4-BE49-F238E27FC236}">
                <a16:creationId xmlns:a16="http://schemas.microsoft.com/office/drawing/2014/main" id="{703D3AA9-7948-5340-B7AB-2EAE86B9176C}"/>
              </a:ext>
            </a:extLst>
          </p:cNvPr>
          <p:cNvSpPr>
            <a:spLocks/>
          </p:cNvSpPr>
          <p:nvPr/>
        </p:nvSpPr>
        <p:spPr bwMode="auto">
          <a:xfrm>
            <a:off x="748779" y="805682"/>
            <a:ext cx="115826" cy="104775"/>
          </a:xfrm>
          <a:custGeom>
            <a:avLst/>
            <a:gdLst>
              <a:gd name="T0" fmla="*/ 113 w 134"/>
              <a:gd name="T1" fmla="*/ 19 h 132"/>
              <a:gd name="T2" fmla="*/ 113 w 134"/>
              <a:gd name="T3" fmla="*/ 19 h 132"/>
              <a:gd name="T4" fmla="*/ 122 w 134"/>
              <a:gd name="T5" fmla="*/ 29 h 132"/>
              <a:gd name="T6" fmla="*/ 128 w 134"/>
              <a:gd name="T7" fmla="*/ 40 h 132"/>
              <a:gd name="T8" fmla="*/ 132 w 134"/>
              <a:gd name="T9" fmla="*/ 54 h 132"/>
              <a:gd name="T10" fmla="*/ 134 w 134"/>
              <a:gd name="T11" fmla="*/ 67 h 132"/>
              <a:gd name="T12" fmla="*/ 132 w 134"/>
              <a:gd name="T13" fmla="*/ 81 h 132"/>
              <a:gd name="T14" fmla="*/ 128 w 134"/>
              <a:gd name="T15" fmla="*/ 92 h 132"/>
              <a:gd name="T16" fmla="*/ 122 w 134"/>
              <a:gd name="T17" fmla="*/ 104 h 132"/>
              <a:gd name="T18" fmla="*/ 113 w 134"/>
              <a:gd name="T19" fmla="*/ 113 h 132"/>
              <a:gd name="T20" fmla="*/ 103 w 134"/>
              <a:gd name="T21" fmla="*/ 123 h 132"/>
              <a:gd name="T22" fmla="*/ 92 w 134"/>
              <a:gd name="T23" fmla="*/ 129 h 132"/>
              <a:gd name="T24" fmla="*/ 80 w 134"/>
              <a:gd name="T25" fmla="*/ 132 h 132"/>
              <a:gd name="T26" fmla="*/ 67 w 134"/>
              <a:gd name="T27" fmla="*/ 132 h 132"/>
              <a:gd name="T28" fmla="*/ 53 w 134"/>
              <a:gd name="T29" fmla="*/ 132 h 132"/>
              <a:gd name="T30" fmla="*/ 42 w 134"/>
              <a:gd name="T31" fmla="*/ 129 h 132"/>
              <a:gd name="T32" fmla="*/ 28 w 134"/>
              <a:gd name="T33" fmla="*/ 123 h 132"/>
              <a:gd name="T34" fmla="*/ 19 w 134"/>
              <a:gd name="T35" fmla="*/ 113 h 132"/>
              <a:gd name="T36" fmla="*/ 11 w 134"/>
              <a:gd name="T37" fmla="*/ 104 h 132"/>
              <a:gd name="T38" fmla="*/ 5 w 134"/>
              <a:gd name="T39" fmla="*/ 92 h 132"/>
              <a:gd name="T40" fmla="*/ 2 w 134"/>
              <a:gd name="T41" fmla="*/ 81 h 132"/>
              <a:gd name="T42" fmla="*/ 0 w 134"/>
              <a:gd name="T43" fmla="*/ 67 h 132"/>
              <a:gd name="T44" fmla="*/ 2 w 134"/>
              <a:gd name="T45" fmla="*/ 54 h 132"/>
              <a:gd name="T46" fmla="*/ 5 w 134"/>
              <a:gd name="T47" fmla="*/ 40 h 132"/>
              <a:gd name="T48" fmla="*/ 11 w 134"/>
              <a:gd name="T49" fmla="*/ 29 h 132"/>
              <a:gd name="T50" fmla="*/ 19 w 134"/>
              <a:gd name="T51" fmla="*/ 19 h 132"/>
              <a:gd name="T52" fmla="*/ 28 w 134"/>
              <a:gd name="T53" fmla="*/ 10 h 132"/>
              <a:gd name="T54" fmla="*/ 42 w 134"/>
              <a:gd name="T55" fmla="*/ 4 h 132"/>
              <a:gd name="T56" fmla="*/ 53 w 134"/>
              <a:gd name="T57" fmla="*/ 0 h 132"/>
              <a:gd name="T58" fmla="*/ 67 w 134"/>
              <a:gd name="T59" fmla="*/ 0 h 132"/>
              <a:gd name="T60" fmla="*/ 80 w 134"/>
              <a:gd name="T61" fmla="*/ 0 h 132"/>
              <a:gd name="T62" fmla="*/ 92 w 134"/>
              <a:gd name="T63" fmla="*/ 4 h 132"/>
              <a:gd name="T64" fmla="*/ 103 w 134"/>
              <a:gd name="T65" fmla="*/ 10 h 132"/>
              <a:gd name="T66" fmla="*/ 113 w 134"/>
              <a:gd name="T67" fmla="*/ 19 h 132"/>
              <a:gd name="T68" fmla="*/ 113 w 134"/>
              <a:gd name="T69" fmla="*/ 19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32">
                <a:moveTo>
                  <a:pt x="113" y="19"/>
                </a:moveTo>
                <a:lnTo>
                  <a:pt x="113" y="19"/>
                </a:lnTo>
                <a:lnTo>
                  <a:pt x="122" y="29"/>
                </a:lnTo>
                <a:lnTo>
                  <a:pt x="128" y="40"/>
                </a:lnTo>
                <a:lnTo>
                  <a:pt x="132" y="54"/>
                </a:lnTo>
                <a:lnTo>
                  <a:pt x="134" y="67"/>
                </a:lnTo>
                <a:lnTo>
                  <a:pt x="132" y="81"/>
                </a:lnTo>
                <a:lnTo>
                  <a:pt x="128" y="92"/>
                </a:lnTo>
                <a:lnTo>
                  <a:pt x="122" y="104"/>
                </a:lnTo>
                <a:lnTo>
                  <a:pt x="113" y="113"/>
                </a:lnTo>
                <a:lnTo>
                  <a:pt x="103" y="123"/>
                </a:lnTo>
                <a:lnTo>
                  <a:pt x="92" y="129"/>
                </a:lnTo>
                <a:lnTo>
                  <a:pt x="80" y="132"/>
                </a:lnTo>
                <a:lnTo>
                  <a:pt x="67" y="132"/>
                </a:lnTo>
                <a:lnTo>
                  <a:pt x="53" y="132"/>
                </a:lnTo>
                <a:lnTo>
                  <a:pt x="42" y="129"/>
                </a:lnTo>
                <a:lnTo>
                  <a:pt x="28" y="123"/>
                </a:lnTo>
                <a:lnTo>
                  <a:pt x="19" y="113"/>
                </a:lnTo>
                <a:lnTo>
                  <a:pt x="11" y="104"/>
                </a:lnTo>
                <a:lnTo>
                  <a:pt x="5" y="92"/>
                </a:lnTo>
                <a:lnTo>
                  <a:pt x="2" y="81"/>
                </a:lnTo>
                <a:lnTo>
                  <a:pt x="0" y="67"/>
                </a:lnTo>
                <a:lnTo>
                  <a:pt x="2" y="54"/>
                </a:lnTo>
                <a:lnTo>
                  <a:pt x="5" y="40"/>
                </a:lnTo>
                <a:lnTo>
                  <a:pt x="11" y="29"/>
                </a:lnTo>
                <a:lnTo>
                  <a:pt x="19" y="19"/>
                </a:lnTo>
                <a:lnTo>
                  <a:pt x="28" y="10"/>
                </a:lnTo>
                <a:lnTo>
                  <a:pt x="42" y="4"/>
                </a:lnTo>
                <a:lnTo>
                  <a:pt x="53" y="0"/>
                </a:lnTo>
                <a:lnTo>
                  <a:pt x="67" y="0"/>
                </a:lnTo>
                <a:lnTo>
                  <a:pt x="80" y="0"/>
                </a:lnTo>
                <a:lnTo>
                  <a:pt x="92" y="4"/>
                </a:lnTo>
                <a:lnTo>
                  <a:pt x="103" y="10"/>
                </a:lnTo>
                <a:lnTo>
                  <a:pt x="113" y="19"/>
                </a:lnTo>
                <a:lnTo>
                  <a:pt x="113" y="19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102">
            <a:extLst>
              <a:ext uri="{FF2B5EF4-FFF2-40B4-BE49-F238E27FC236}">
                <a16:creationId xmlns:a16="http://schemas.microsoft.com/office/drawing/2014/main" id="{9190DBF8-B497-5240-9A76-9BEDB89A878D}"/>
              </a:ext>
            </a:extLst>
          </p:cNvPr>
          <p:cNvSpPr>
            <a:spLocks/>
          </p:cNvSpPr>
          <p:nvPr/>
        </p:nvSpPr>
        <p:spPr bwMode="auto">
          <a:xfrm>
            <a:off x="748779" y="1461320"/>
            <a:ext cx="115826" cy="104775"/>
          </a:xfrm>
          <a:custGeom>
            <a:avLst/>
            <a:gdLst>
              <a:gd name="T0" fmla="*/ 113 w 134"/>
              <a:gd name="T1" fmla="*/ 20 h 133"/>
              <a:gd name="T2" fmla="*/ 113 w 134"/>
              <a:gd name="T3" fmla="*/ 20 h 133"/>
              <a:gd name="T4" fmla="*/ 122 w 134"/>
              <a:gd name="T5" fmla="*/ 29 h 133"/>
              <a:gd name="T6" fmla="*/ 128 w 134"/>
              <a:gd name="T7" fmla="*/ 43 h 133"/>
              <a:gd name="T8" fmla="*/ 132 w 134"/>
              <a:gd name="T9" fmla="*/ 54 h 133"/>
              <a:gd name="T10" fmla="*/ 134 w 134"/>
              <a:gd name="T11" fmla="*/ 66 h 133"/>
              <a:gd name="T12" fmla="*/ 132 w 134"/>
              <a:gd name="T13" fmla="*/ 79 h 133"/>
              <a:gd name="T14" fmla="*/ 128 w 134"/>
              <a:gd name="T15" fmla="*/ 93 h 133"/>
              <a:gd name="T16" fmla="*/ 122 w 134"/>
              <a:gd name="T17" fmla="*/ 104 h 133"/>
              <a:gd name="T18" fmla="*/ 113 w 134"/>
              <a:gd name="T19" fmla="*/ 114 h 133"/>
              <a:gd name="T20" fmla="*/ 103 w 134"/>
              <a:gd name="T21" fmla="*/ 121 h 133"/>
              <a:gd name="T22" fmla="*/ 92 w 134"/>
              <a:gd name="T23" fmla="*/ 127 h 133"/>
              <a:gd name="T24" fmla="*/ 80 w 134"/>
              <a:gd name="T25" fmla="*/ 131 h 133"/>
              <a:gd name="T26" fmla="*/ 67 w 134"/>
              <a:gd name="T27" fmla="*/ 133 h 133"/>
              <a:gd name="T28" fmla="*/ 53 w 134"/>
              <a:gd name="T29" fmla="*/ 131 h 133"/>
              <a:gd name="T30" fmla="*/ 42 w 134"/>
              <a:gd name="T31" fmla="*/ 127 h 133"/>
              <a:gd name="T32" fmla="*/ 28 w 134"/>
              <a:gd name="T33" fmla="*/ 121 h 133"/>
              <a:gd name="T34" fmla="*/ 19 w 134"/>
              <a:gd name="T35" fmla="*/ 114 h 133"/>
              <a:gd name="T36" fmla="*/ 11 w 134"/>
              <a:gd name="T37" fmla="*/ 104 h 133"/>
              <a:gd name="T38" fmla="*/ 5 w 134"/>
              <a:gd name="T39" fmla="*/ 93 h 133"/>
              <a:gd name="T40" fmla="*/ 2 w 134"/>
              <a:gd name="T41" fmla="*/ 79 h 133"/>
              <a:gd name="T42" fmla="*/ 0 w 134"/>
              <a:gd name="T43" fmla="*/ 66 h 133"/>
              <a:gd name="T44" fmla="*/ 2 w 134"/>
              <a:gd name="T45" fmla="*/ 54 h 133"/>
              <a:gd name="T46" fmla="*/ 5 w 134"/>
              <a:gd name="T47" fmla="*/ 43 h 133"/>
              <a:gd name="T48" fmla="*/ 11 w 134"/>
              <a:gd name="T49" fmla="*/ 29 h 133"/>
              <a:gd name="T50" fmla="*/ 19 w 134"/>
              <a:gd name="T51" fmla="*/ 20 h 133"/>
              <a:gd name="T52" fmla="*/ 28 w 134"/>
              <a:gd name="T53" fmla="*/ 12 h 133"/>
              <a:gd name="T54" fmla="*/ 42 w 134"/>
              <a:gd name="T55" fmla="*/ 4 h 133"/>
              <a:gd name="T56" fmla="*/ 53 w 134"/>
              <a:gd name="T57" fmla="*/ 0 h 133"/>
              <a:gd name="T58" fmla="*/ 67 w 134"/>
              <a:gd name="T59" fmla="*/ 0 h 133"/>
              <a:gd name="T60" fmla="*/ 80 w 134"/>
              <a:gd name="T61" fmla="*/ 0 h 133"/>
              <a:gd name="T62" fmla="*/ 92 w 134"/>
              <a:gd name="T63" fmla="*/ 4 h 133"/>
              <a:gd name="T64" fmla="*/ 103 w 134"/>
              <a:gd name="T65" fmla="*/ 12 h 133"/>
              <a:gd name="T66" fmla="*/ 113 w 134"/>
              <a:gd name="T67" fmla="*/ 20 h 133"/>
              <a:gd name="T68" fmla="*/ 113 w 134"/>
              <a:gd name="T69" fmla="*/ 2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33">
                <a:moveTo>
                  <a:pt x="113" y="20"/>
                </a:moveTo>
                <a:lnTo>
                  <a:pt x="113" y="20"/>
                </a:lnTo>
                <a:lnTo>
                  <a:pt x="122" y="29"/>
                </a:lnTo>
                <a:lnTo>
                  <a:pt x="128" y="43"/>
                </a:lnTo>
                <a:lnTo>
                  <a:pt x="132" y="54"/>
                </a:lnTo>
                <a:lnTo>
                  <a:pt x="134" y="66"/>
                </a:lnTo>
                <a:lnTo>
                  <a:pt x="132" y="79"/>
                </a:lnTo>
                <a:lnTo>
                  <a:pt x="128" y="93"/>
                </a:lnTo>
                <a:lnTo>
                  <a:pt x="122" y="104"/>
                </a:lnTo>
                <a:lnTo>
                  <a:pt x="113" y="114"/>
                </a:lnTo>
                <a:lnTo>
                  <a:pt x="103" y="121"/>
                </a:lnTo>
                <a:lnTo>
                  <a:pt x="92" y="127"/>
                </a:lnTo>
                <a:lnTo>
                  <a:pt x="80" y="131"/>
                </a:lnTo>
                <a:lnTo>
                  <a:pt x="67" y="133"/>
                </a:lnTo>
                <a:lnTo>
                  <a:pt x="53" y="131"/>
                </a:lnTo>
                <a:lnTo>
                  <a:pt x="42" y="127"/>
                </a:lnTo>
                <a:lnTo>
                  <a:pt x="28" y="121"/>
                </a:lnTo>
                <a:lnTo>
                  <a:pt x="19" y="114"/>
                </a:lnTo>
                <a:lnTo>
                  <a:pt x="11" y="104"/>
                </a:lnTo>
                <a:lnTo>
                  <a:pt x="5" y="93"/>
                </a:lnTo>
                <a:lnTo>
                  <a:pt x="2" y="79"/>
                </a:lnTo>
                <a:lnTo>
                  <a:pt x="0" y="66"/>
                </a:lnTo>
                <a:lnTo>
                  <a:pt x="2" y="54"/>
                </a:lnTo>
                <a:lnTo>
                  <a:pt x="5" y="43"/>
                </a:lnTo>
                <a:lnTo>
                  <a:pt x="11" y="29"/>
                </a:lnTo>
                <a:lnTo>
                  <a:pt x="19" y="20"/>
                </a:lnTo>
                <a:lnTo>
                  <a:pt x="28" y="12"/>
                </a:lnTo>
                <a:lnTo>
                  <a:pt x="42" y="4"/>
                </a:lnTo>
                <a:lnTo>
                  <a:pt x="53" y="0"/>
                </a:lnTo>
                <a:lnTo>
                  <a:pt x="67" y="0"/>
                </a:lnTo>
                <a:lnTo>
                  <a:pt x="80" y="0"/>
                </a:lnTo>
                <a:lnTo>
                  <a:pt x="92" y="4"/>
                </a:lnTo>
                <a:lnTo>
                  <a:pt x="103" y="12"/>
                </a:lnTo>
                <a:lnTo>
                  <a:pt x="113" y="20"/>
                </a:lnTo>
                <a:lnTo>
                  <a:pt x="113" y="2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103">
            <a:extLst>
              <a:ext uri="{FF2B5EF4-FFF2-40B4-BE49-F238E27FC236}">
                <a16:creationId xmlns:a16="http://schemas.microsoft.com/office/drawing/2014/main" id="{12304826-C37E-FC4E-ABE6-86EFB3A9DE6B}"/>
              </a:ext>
            </a:extLst>
          </p:cNvPr>
          <p:cNvSpPr>
            <a:spLocks/>
          </p:cNvSpPr>
          <p:nvPr/>
        </p:nvSpPr>
        <p:spPr bwMode="auto">
          <a:xfrm>
            <a:off x="1188235" y="1550217"/>
            <a:ext cx="294674" cy="0"/>
          </a:xfrm>
          <a:custGeom>
            <a:avLst/>
            <a:gdLst>
              <a:gd name="T0" fmla="*/ 0 w 346"/>
              <a:gd name="T1" fmla="*/ 0 w 346"/>
              <a:gd name="T2" fmla="*/ 346 w 34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46">
                <a:moveTo>
                  <a:pt x="0" y="0"/>
                </a:moveTo>
                <a:lnTo>
                  <a:pt x="0" y="0"/>
                </a:lnTo>
                <a:lnTo>
                  <a:pt x="346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104">
            <a:extLst>
              <a:ext uri="{FF2B5EF4-FFF2-40B4-BE49-F238E27FC236}">
                <a16:creationId xmlns:a16="http://schemas.microsoft.com/office/drawing/2014/main" id="{EB442BE9-A7B9-8541-8AC8-1880AA0294C2}"/>
              </a:ext>
            </a:extLst>
          </p:cNvPr>
          <p:cNvSpPr>
            <a:spLocks/>
          </p:cNvSpPr>
          <p:nvPr/>
        </p:nvSpPr>
        <p:spPr bwMode="auto">
          <a:xfrm>
            <a:off x="1263181" y="1362892"/>
            <a:ext cx="144782" cy="0"/>
          </a:xfrm>
          <a:custGeom>
            <a:avLst/>
            <a:gdLst>
              <a:gd name="T0" fmla="*/ 0 w 171"/>
              <a:gd name="T1" fmla="*/ 0 w 171"/>
              <a:gd name="T2" fmla="*/ 171 w 17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1">
                <a:moveTo>
                  <a:pt x="0" y="0"/>
                </a:moveTo>
                <a:lnTo>
                  <a:pt x="0" y="0"/>
                </a:lnTo>
                <a:lnTo>
                  <a:pt x="171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105">
            <a:extLst>
              <a:ext uri="{FF2B5EF4-FFF2-40B4-BE49-F238E27FC236}">
                <a16:creationId xmlns:a16="http://schemas.microsoft.com/office/drawing/2014/main" id="{4E6135A2-480C-4C46-8220-B85EACF43DF1}"/>
              </a:ext>
            </a:extLst>
          </p:cNvPr>
          <p:cNvSpPr>
            <a:spLocks/>
          </p:cNvSpPr>
          <p:nvPr/>
        </p:nvSpPr>
        <p:spPr bwMode="auto">
          <a:xfrm>
            <a:off x="1336423" y="1362895"/>
            <a:ext cx="0" cy="373063"/>
          </a:xfrm>
          <a:custGeom>
            <a:avLst/>
            <a:gdLst>
              <a:gd name="T0" fmla="*/ 0 h 470"/>
              <a:gd name="T1" fmla="*/ 0 h 470"/>
              <a:gd name="T2" fmla="*/ 470 h 47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70">
                <a:moveTo>
                  <a:pt x="0" y="0"/>
                </a:moveTo>
                <a:lnTo>
                  <a:pt x="0" y="0"/>
                </a:lnTo>
                <a:lnTo>
                  <a:pt x="0" y="47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106">
            <a:extLst>
              <a:ext uri="{FF2B5EF4-FFF2-40B4-BE49-F238E27FC236}">
                <a16:creationId xmlns:a16="http://schemas.microsoft.com/office/drawing/2014/main" id="{B6F6E62D-D597-004F-A4F3-4931C4494D2E}"/>
              </a:ext>
            </a:extLst>
          </p:cNvPr>
          <p:cNvSpPr>
            <a:spLocks/>
          </p:cNvSpPr>
          <p:nvPr/>
        </p:nvSpPr>
        <p:spPr bwMode="auto">
          <a:xfrm>
            <a:off x="1263181" y="1735954"/>
            <a:ext cx="144782" cy="0"/>
          </a:xfrm>
          <a:custGeom>
            <a:avLst/>
            <a:gdLst>
              <a:gd name="T0" fmla="*/ 0 w 171"/>
              <a:gd name="T1" fmla="*/ 0 w 171"/>
              <a:gd name="T2" fmla="*/ 171 w 17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1">
                <a:moveTo>
                  <a:pt x="0" y="0"/>
                </a:moveTo>
                <a:lnTo>
                  <a:pt x="0" y="0"/>
                </a:lnTo>
                <a:lnTo>
                  <a:pt x="171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107">
            <a:extLst>
              <a:ext uri="{FF2B5EF4-FFF2-40B4-BE49-F238E27FC236}">
                <a16:creationId xmlns:a16="http://schemas.microsoft.com/office/drawing/2014/main" id="{C30CA806-A9D5-4F4C-A242-2ACC32150222}"/>
              </a:ext>
            </a:extLst>
          </p:cNvPr>
          <p:cNvSpPr>
            <a:spLocks/>
          </p:cNvSpPr>
          <p:nvPr/>
        </p:nvSpPr>
        <p:spPr bwMode="auto">
          <a:xfrm>
            <a:off x="1278513" y="1413695"/>
            <a:ext cx="114123" cy="106363"/>
          </a:xfrm>
          <a:custGeom>
            <a:avLst/>
            <a:gdLst>
              <a:gd name="T0" fmla="*/ 113 w 134"/>
              <a:gd name="T1" fmla="*/ 19 h 134"/>
              <a:gd name="T2" fmla="*/ 113 w 134"/>
              <a:gd name="T3" fmla="*/ 19 h 134"/>
              <a:gd name="T4" fmla="*/ 122 w 134"/>
              <a:gd name="T5" fmla="*/ 29 h 134"/>
              <a:gd name="T6" fmla="*/ 128 w 134"/>
              <a:gd name="T7" fmla="*/ 42 h 134"/>
              <a:gd name="T8" fmla="*/ 132 w 134"/>
              <a:gd name="T9" fmla="*/ 54 h 134"/>
              <a:gd name="T10" fmla="*/ 134 w 134"/>
              <a:gd name="T11" fmla="*/ 65 h 134"/>
              <a:gd name="T12" fmla="*/ 132 w 134"/>
              <a:gd name="T13" fmla="*/ 79 h 134"/>
              <a:gd name="T14" fmla="*/ 128 w 134"/>
              <a:gd name="T15" fmla="*/ 92 h 134"/>
              <a:gd name="T16" fmla="*/ 122 w 134"/>
              <a:gd name="T17" fmla="*/ 104 h 134"/>
              <a:gd name="T18" fmla="*/ 113 w 134"/>
              <a:gd name="T19" fmla="*/ 113 h 134"/>
              <a:gd name="T20" fmla="*/ 103 w 134"/>
              <a:gd name="T21" fmla="*/ 121 h 134"/>
              <a:gd name="T22" fmla="*/ 92 w 134"/>
              <a:gd name="T23" fmla="*/ 127 h 134"/>
              <a:gd name="T24" fmla="*/ 80 w 134"/>
              <a:gd name="T25" fmla="*/ 130 h 134"/>
              <a:gd name="T26" fmla="*/ 67 w 134"/>
              <a:gd name="T27" fmla="*/ 134 h 134"/>
              <a:gd name="T28" fmla="*/ 53 w 134"/>
              <a:gd name="T29" fmla="*/ 130 h 134"/>
              <a:gd name="T30" fmla="*/ 42 w 134"/>
              <a:gd name="T31" fmla="*/ 127 h 134"/>
              <a:gd name="T32" fmla="*/ 30 w 134"/>
              <a:gd name="T33" fmla="*/ 121 h 134"/>
              <a:gd name="T34" fmla="*/ 19 w 134"/>
              <a:gd name="T35" fmla="*/ 113 h 134"/>
              <a:gd name="T36" fmla="*/ 11 w 134"/>
              <a:gd name="T37" fmla="*/ 104 h 134"/>
              <a:gd name="T38" fmla="*/ 5 w 134"/>
              <a:gd name="T39" fmla="*/ 92 h 134"/>
              <a:gd name="T40" fmla="*/ 1 w 134"/>
              <a:gd name="T41" fmla="*/ 79 h 134"/>
              <a:gd name="T42" fmla="*/ 0 w 134"/>
              <a:gd name="T43" fmla="*/ 65 h 134"/>
              <a:gd name="T44" fmla="*/ 1 w 134"/>
              <a:gd name="T45" fmla="*/ 54 h 134"/>
              <a:gd name="T46" fmla="*/ 5 w 134"/>
              <a:gd name="T47" fmla="*/ 42 h 134"/>
              <a:gd name="T48" fmla="*/ 11 w 134"/>
              <a:gd name="T49" fmla="*/ 29 h 134"/>
              <a:gd name="T50" fmla="*/ 19 w 134"/>
              <a:gd name="T51" fmla="*/ 19 h 134"/>
              <a:gd name="T52" fmla="*/ 30 w 134"/>
              <a:gd name="T53" fmla="*/ 9 h 134"/>
              <a:gd name="T54" fmla="*/ 42 w 134"/>
              <a:gd name="T55" fmla="*/ 4 h 134"/>
              <a:gd name="T56" fmla="*/ 53 w 134"/>
              <a:gd name="T57" fmla="*/ 0 h 134"/>
              <a:gd name="T58" fmla="*/ 67 w 134"/>
              <a:gd name="T59" fmla="*/ 0 h 134"/>
              <a:gd name="T60" fmla="*/ 80 w 134"/>
              <a:gd name="T61" fmla="*/ 0 h 134"/>
              <a:gd name="T62" fmla="*/ 92 w 134"/>
              <a:gd name="T63" fmla="*/ 4 h 134"/>
              <a:gd name="T64" fmla="*/ 103 w 134"/>
              <a:gd name="T65" fmla="*/ 9 h 134"/>
              <a:gd name="T66" fmla="*/ 113 w 134"/>
              <a:gd name="T67" fmla="*/ 19 h 134"/>
              <a:gd name="T68" fmla="*/ 113 w 134"/>
              <a:gd name="T69" fmla="*/ 1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34">
                <a:moveTo>
                  <a:pt x="113" y="19"/>
                </a:moveTo>
                <a:lnTo>
                  <a:pt x="113" y="19"/>
                </a:lnTo>
                <a:lnTo>
                  <a:pt x="122" y="29"/>
                </a:lnTo>
                <a:lnTo>
                  <a:pt x="128" y="42"/>
                </a:lnTo>
                <a:lnTo>
                  <a:pt x="132" y="54"/>
                </a:lnTo>
                <a:lnTo>
                  <a:pt x="134" y="65"/>
                </a:lnTo>
                <a:lnTo>
                  <a:pt x="132" y="79"/>
                </a:lnTo>
                <a:lnTo>
                  <a:pt x="128" y="92"/>
                </a:lnTo>
                <a:lnTo>
                  <a:pt x="122" y="104"/>
                </a:lnTo>
                <a:lnTo>
                  <a:pt x="113" y="113"/>
                </a:lnTo>
                <a:lnTo>
                  <a:pt x="103" y="121"/>
                </a:lnTo>
                <a:lnTo>
                  <a:pt x="92" y="127"/>
                </a:lnTo>
                <a:lnTo>
                  <a:pt x="80" y="130"/>
                </a:lnTo>
                <a:lnTo>
                  <a:pt x="67" y="134"/>
                </a:lnTo>
                <a:lnTo>
                  <a:pt x="53" y="130"/>
                </a:lnTo>
                <a:lnTo>
                  <a:pt x="42" y="127"/>
                </a:lnTo>
                <a:lnTo>
                  <a:pt x="30" y="121"/>
                </a:lnTo>
                <a:lnTo>
                  <a:pt x="19" y="113"/>
                </a:lnTo>
                <a:lnTo>
                  <a:pt x="11" y="104"/>
                </a:lnTo>
                <a:lnTo>
                  <a:pt x="5" y="92"/>
                </a:lnTo>
                <a:lnTo>
                  <a:pt x="1" y="79"/>
                </a:lnTo>
                <a:lnTo>
                  <a:pt x="0" y="65"/>
                </a:lnTo>
                <a:lnTo>
                  <a:pt x="1" y="54"/>
                </a:lnTo>
                <a:lnTo>
                  <a:pt x="5" y="42"/>
                </a:lnTo>
                <a:lnTo>
                  <a:pt x="11" y="29"/>
                </a:lnTo>
                <a:lnTo>
                  <a:pt x="19" y="19"/>
                </a:lnTo>
                <a:lnTo>
                  <a:pt x="30" y="9"/>
                </a:lnTo>
                <a:lnTo>
                  <a:pt x="42" y="4"/>
                </a:lnTo>
                <a:lnTo>
                  <a:pt x="53" y="0"/>
                </a:lnTo>
                <a:lnTo>
                  <a:pt x="67" y="0"/>
                </a:lnTo>
                <a:lnTo>
                  <a:pt x="80" y="0"/>
                </a:lnTo>
                <a:lnTo>
                  <a:pt x="92" y="4"/>
                </a:lnTo>
                <a:lnTo>
                  <a:pt x="103" y="9"/>
                </a:lnTo>
                <a:lnTo>
                  <a:pt x="113" y="19"/>
                </a:lnTo>
                <a:lnTo>
                  <a:pt x="113" y="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108">
            <a:extLst>
              <a:ext uri="{FF2B5EF4-FFF2-40B4-BE49-F238E27FC236}">
                <a16:creationId xmlns:a16="http://schemas.microsoft.com/office/drawing/2014/main" id="{FDF2F037-3023-314F-BBAE-07BA8FFA4BB2}"/>
              </a:ext>
            </a:extLst>
          </p:cNvPr>
          <p:cNvSpPr>
            <a:spLocks/>
          </p:cNvSpPr>
          <p:nvPr/>
        </p:nvSpPr>
        <p:spPr bwMode="auto">
          <a:xfrm>
            <a:off x="1278513" y="1561332"/>
            <a:ext cx="114123" cy="106363"/>
          </a:xfrm>
          <a:custGeom>
            <a:avLst/>
            <a:gdLst>
              <a:gd name="T0" fmla="*/ 113 w 134"/>
              <a:gd name="T1" fmla="*/ 19 h 134"/>
              <a:gd name="T2" fmla="*/ 113 w 134"/>
              <a:gd name="T3" fmla="*/ 19 h 134"/>
              <a:gd name="T4" fmla="*/ 122 w 134"/>
              <a:gd name="T5" fmla="*/ 29 h 134"/>
              <a:gd name="T6" fmla="*/ 128 w 134"/>
              <a:gd name="T7" fmla="*/ 40 h 134"/>
              <a:gd name="T8" fmla="*/ 132 w 134"/>
              <a:gd name="T9" fmla="*/ 54 h 134"/>
              <a:gd name="T10" fmla="*/ 134 w 134"/>
              <a:gd name="T11" fmla="*/ 65 h 134"/>
              <a:gd name="T12" fmla="*/ 132 w 134"/>
              <a:gd name="T13" fmla="*/ 79 h 134"/>
              <a:gd name="T14" fmla="*/ 128 w 134"/>
              <a:gd name="T15" fmla="*/ 92 h 134"/>
              <a:gd name="T16" fmla="*/ 122 w 134"/>
              <a:gd name="T17" fmla="*/ 104 h 134"/>
              <a:gd name="T18" fmla="*/ 113 w 134"/>
              <a:gd name="T19" fmla="*/ 113 h 134"/>
              <a:gd name="T20" fmla="*/ 103 w 134"/>
              <a:gd name="T21" fmla="*/ 123 h 134"/>
              <a:gd name="T22" fmla="*/ 92 w 134"/>
              <a:gd name="T23" fmla="*/ 129 h 134"/>
              <a:gd name="T24" fmla="*/ 80 w 134"/>
              <a:gd name="T25" fmla="*/ 131 h 134"/>
              <a:gd name="T26" fmla="*/ 67 w 134"/>
              <a:gd name="T27" fmla="*/ 134 h 134"/>
              <a:gd name="T28" fmla="*/ 53 w 134"/>
              <a:gd name="T29" fmla="*/ 131 h 134"/>
              <a:gd name="T30" fmla="*/ 42 w 134"/>
              <a:gd name="T31" fmla="*/ 129 h 134"/>
              <a:gd name="T32" fmla="*/ 30 w 134"/>
              <a:gd name="T33" fmla="*/ 123 h 134"/>
              <a:gd name="T34" fmla="*/ 19 w 134"/>
              <a:gd name="T35" fmla="*/ 113 h 134"/>
              <a:gd name="T36" fmla="*/ 11 w 134"/>
              <a:gd name="T37" fmla="*/ 104 h 134"/>
              <a:gd name="T38" fmla="*/ 5 w 134"/>
              <a:gd name="T39" fmla="*/ 92 h 134"/>
              <a:gd name="T40" fmla="*/ 1 w 134"/>
              <a:gd name="T41" fmla="*/ 79 h 134"/>
              <a:gd name="T42" fmla="*/ 0 w 134"/>
              <a:gd name="T43" fmla="*/ 65 h 134"/>
              <a:gd name="T44" fmla="*/ 1 w 134"/>
              <a:gd name="T45" fmla="*/ 54 h 134"/>
              <a:gd name="T46" fmla="*/ 5 w 134"/>
              <a:gd name="T47" fmla="*/ 40 h 134"/>
              <a:gd name="T48" fmla="*/ 11 w 134"/>
              <a:gd name="T49" fmla="*/ 29 h 134"/>
              <a:gd name="T50" fmla="*/ 19 w 134"/>
              <a:gd name="T51" fmla="*/ 19 h 134"/>
              <a:gd name="T52" fmla="*/ 30 w 134"/>
              <a:gd name="T53" fmla="*/ 10 h 134"/>
              <a:gd name="T54" fmla="*/ 42 w 134"/>
              <a:gd name="T55" fmla="*/ 4 h 134"/>
              <a:gd name="T56" fmla="*/ 53 w 134"/>
              <a:gd name="T57" fmla="*/ 0 h 134"/>
              <a:gd name="T58" fmla="*/ 67 w 134"/>
              <a:gd name="T59" fmla="*/ 0 h 134"/>
              <a:gd name="T60" fmla="*/ 80 w 134"/>
              <a:gd name="T61" fmla="*/ 0 h 134"/>
              <a:gd name="T62" fmla="*/ 92 w 134"/>
              <a:gd name="T63" fmla="*/ 4 h 134"/>
              <a:gd name="T64" fmla="*/ 103 w 134"/>
              <a:gd name="T65" fmla="*/ 10 h 134"/>
              <a:gd name="T66" fmla="*/ 113 w 134"/>
              <a:gd name="T67" fmla="*/ 19 h 134"/>
              <a:gd name="T68" fmla="*/ 113 w 134"/>
              <a:gd name="T69" fmla="*/ 1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34">
                <a:moveTo>
                  <a:pt x="113" y="19"/>
                </a:moveTo>
                <a:lnTo>
                  <a:pt x="113" y="19"/>
                </a:lnTo>
                <a:lnTo>
                  <a:pt x="122" y="29"/>
                </a:lnTo>
                <a:lnTo>
                  <a:pt x="128" y="40"/>
                </a:lnTo>
                <a:lnTo>
                  <a:pt x="132" y="54"/>
                </a:lnTo>
                <a:lnTo>
                  <a:pt x="134" y="65"/>
                </a:lnTo>
                <a:lnTo>
                  <a:pt x="132" y="79"/>
                </a:lnTo>
                <a:lnTo>
                  <a:pt x="128" y="92"/>
                </a:lnTo>
                <a:lnTo>
                  <a:pt x="122" y="104"/>
                </a:lnTo>
                <a:lnTo>
                  <a:pt x="113" y="113"/>
                </a:lnTo>
                <a:lnTo>
                  <a:pt x="103" y="123"/>
                </a:lnTo>
                <a:lnTo>
                  <a:pt x="92" y="129"/>
                </a:lnTo>
                <a:lnTo>
                  <a:pt x="80" y="131"/>
                </a:lnTo>
                <a:lnTo>
                  <a:pt x="67" y="134"/>
                </a:lnTo>
                <a:lnTo>
                  <a:pt x="53" y="131"/>
                </a:lnTo>
                <a:lnTo>
                  <a:pt x="42" y="129"/>
                </a:lnTo>
                <a:lnTo>
                  <a:pt x="30" y="123"/>
                </a:lnTo>
                <a:lnTo>
                  <a:pt x="19" y="113"/>
                </a:lnTo>
                <a:lnTo>
                  <a:pt x="11" y="104"/>
                </a:lnTo>
                <a:lnTo>
                  <a:pt x="5" y="92"/>
                </a:lnTo>
                <a:lnTo>
                  <a:pt x="1" y="79"/>
                </a:lnTo>
                <a:lnTo>
                  <a:pt x="0" y="65"/>
                </a:lnTo>
                <a:lnTo>
                  <a:pt x="1" y="54"/>
                </a:lnTo>
                <a:lnTo>
                  <a:pt x="5" y="40"/>
                </a:lnTo>
                <a:lnTo>
                  <a:pt x="11" y="29"/>
                </a:lnTo>
                <a:lnTo>
                  <a:pt x="19" y="19"/>
                </a:lnTo>
                <a:lnTo>
                  <a:pt x="30" y="10"/>
                </a:lnTo>
                <a:lnTo>
                  <a:pt x="42" y="4"/>
                </a:lnTo>
                <a:lnTo>
                  <a:pt x="53" y="0"/>
                </a:lnTo>
                <a:lnTo>
                  <a:pt x="67" y="0"/>
                </a:lnTo>
                <a:lnTo>
                  <a:pt x="80" y="0"/>
                </a:lnTo>
                <a:lnTo>
                  <a:pt x="92" y="4"/>
                </a:lnTo>
                <a:lnTo>
                  <a:pt x="103" y="10"/>
                </a:lnTo>
                <a:lnTo>
                  <a:pt x="113" y="19"/>
                </a:lnTo>
                <a:lnTo>
                  <a:pt x="113" y="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109">
            <a:extLst>
              <a:ext uri="{FF2B5EF4-FFF2-40B4-BE49-F238E27FC236}">
                <a16:creationId xmlns:a16="http://schemas.microsoft.com/office/drawing/2014/main" id="{DFF87E10-2CA2-8C40-B3DA-978ECE103D58}"/>
              </a:ext>
            </a:extLst>
          </p:cNvPr>
          <p:cNvSpPr>
            <a:spLocks/>
          </p:cNvSpPr>
          <p:nvPr/>
        </p:nvSpPr>
        <p:spPr bwMode="auto">
          <a:xfrm>
            <a:off x="1368789" y="1345432"/>
            <a:ext cx="112419" cy="106363"/>
          </a:xfrm>
          <a:custGeom>
            <a:avLst/>
            <a:gdLst>
              <a:gd name="T0" fmla="*/ 113 w 133"/>
              <a:gd name="T1" fmla="*/ 20 h 135"/>
              <a:gd name="T2" fmla="*/ 113 w 133"/>
              <a:gd name="T3" fmla="*/ 20 h 135"/>
              <a:gd name="T4" fmla="*/ 121 w 133"/>
              <a:gd name="T5" fmla="*/ 31 h 135"/>
              <a:gd name="T6" fmla="*/ 129 w 133"/>
              <a:gd name="T7" fmla="*/ 43 h 135"/>
              <a:gd name="T8" fmla="*/ 131 w 133"/>
              <a:gd name="T9" fmla="*/ 54 h 135"/>
              <a:gd name="T10" fmla="*/ 133 w 133"/>
              <a:gd name="T11" fmla="*/ 68 h 135"/>
              <a:gd name="T12" fmla="*/ 131 w 133"/>
              <a:gd name="T13" fmla="*/ 81 h 135"/>
              <a:gd name="T14" fmla="*/ 129 w 133"/>
              <a:gd name="T15" fmla="*/ 93 h 135"/>
              <a:gd name="T16" fmla="*/ 121 w 133"/>
              <a:gd name="T17" fmla="*/ 104 h 135"/>
              <a:gd name="T18" fmla="*/ 113 w 133"/>
              <a:gd name="T19" fmla="*/ 114 h 135"/>
              <a:gd name="T20" fmla="*/ 104 w 133"/>
              <a:gd name="T21" fmla="*/ 123 h 135"/>
              <a:gd name="T22" fmla="*/ 92 w 133"/>
              <a:gd name="T23" fmla="*/ 129 h 135"/>
              <a:gd name="T24" fmla="*/ 79 w 133"/>
              <a:gd name="T25" fmla="*/ 133 h 135"/>
              <a:gd name="T26" fmla="*/ 65 w 133"/>
              <a:gd name="T27" fmla="*/ 135 h 135"/>
              <a:gd name="T28" fmla="*/ 54 w 133"/>
              <a:gd name="T29" fmla="*/ 133 h 135"/>
              <a:gd name="T30" fmla="*/ 40 w 133"/>
              <a:gd name="T31" fmla="*/ 129 h 135"/>
              <a:gd name="T32" fmla="*/ 29 w 133"/>
              <a:gd name="T33" fmla="*/ 123 h 135"/>
              <a:gd name="T34" fmla="*/ 19 w 133"/>
              <a:gd name="T35" fmla="*/ 114 h 135"/>
              <a:gd name="T36" fmla="*/ 12 w 133"/>
              <a:gd name="T37" fmla="*/ 104 h 135"/>
              <a:gd name="T38" fmla="*/ 4 w 133"/>
              <a:gd name="T39" fmla="*/ 93 h 135"/>
              <a:gd name="T40" fmla="*/ 0 w 133"/>
              <a:gd name="T41" fmla="*/ 81 h 135"/>
              <a:gd name="T42" fmla="*/ 0 w 133"/>
              <a:gd name="T43" fmla="*/ 68 h 135"/>
              <a:gd name="T44" fmla="*/ 0 w 133"/>
              <a:gd name="T45" fmla="*/ 54 h 135"/>
              <a:gd name="T46" fmla="*/ 4 w 133"/>
              <a:gd name="T47" fmla="*/ 43 h 135"/>
              <a:gd name="T48" fmla="*/ 12 w 133"/>
              <a:gd name="T49" fmla="*/ 31 h 135"/>
              <a:gd name="T50" fmla="*/ 19 w 133"/>
              <a:gd name="T51" fmla="*/ 20 h 135"/>
              <a:gd name="T52" fmla="*/ 29 w 133"/>
              <a:gd name="T53" fmla="*/ 12 h 135"/>
              <a:gd name="T54" fmla="*/ 40 w 133"/>
              <a:gd name="T55" fmla="*/ 6 h 135"/>
              <a:gd name="T56" fmla="*/ 54 w 133"/>
              <a:gd name="T57" fmla="*/ 2 h 135"/>
              <a:gd name="T58" fmla="*/ 65 w 133"/>
              <a:gd name="T59" fmla="*/ 0 h 135"/>
              <a:gd name="T60" fmla="*/ 79 w 133"/>
              <a:gd name="T61" fmla="*/ 2 h 135"/>
              <a:gd name="T62" fmla="*/ 92 w 133"/>
              <a:gd name="T63" fmla="*/ 6 h 135"/>
              <a:gd name="T64" fmla="*/ 104 w 133"/>
              <a:gd name="T65" fmla="*/ 12 h 135"/>
              <a:gd name="T66" fmla="*/ 113 w 133"/>
              <a:gd name="T67" fmla="*/ 20 h 135"/>
              <a:gd name="T68" fmla="*/ 113 w 133"/>
              <a:gd name="T69" fmla="*/ 2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" h="135">
                <a:moveTo>
                  <a:pt x="113" y="20"/>
                </a:moveTo>
                <a:lnTo>
                  <a:pt x="113" y="20"/>
                </a:lnTo>
                <a:lnTo>
                  <a:pt x="121" y="31"/>
                </a:lnTo>
                <a:lnTo>
                  <a:pt x="129" y="43"/>
                </a:lnTo>
                <a:lnTo>
                  <a:pt x="131" y="54"/>
                </a:lnTo>
                <a:lnTo>
                  <a:pt x="133" y="68"/>
                </a:lnTo>
                <a:lnTo>
                  <a:pt x="131" y="81"/>
                </a:lnTo>
                <a:lnTo>
                  <a:pt x="129" y="93"/>
                </a:lnTo>
                <a:lnTo>
                  <a:pt x="121" y="104"/>
                </a:lnTo>
                <a:lnTo>
                  <a:pt x="113" y="114"/>
                </a:lnTo>
                <a:lnTo>
                  <a:pt x="104" y="123"/>
                </a:lnTo>
                <a:lnTo>
                  <a:pt x="92" y="129"/>
                </a:lnTo>
                <a:lnTo>
                  <a:pt x="79" y="133"/>
                </a:lnTo>
                <a:lnTo>
                  <a:pt x="65" y="135"/>
                </a:lnTo>
                <a:lnTo>
                  <a:pt x="54" y="133"/>
                </a:lnTo>
                <a:lnTo>
                  <a:pt x="40" y="129"/>
                </a:lnTo>
                <a:lnTo>
                  <a:pt x="29" y="123"/>
                </a:lnTo>
                <a:lnTo>
                  <a:pt x="19" y="114"/>
                </a:lnTo>
                <a:lnTo>
                  <a:pt x="12" y="104"/>
                </a:lnTo>
                <a:lnTo>
                  <a:pt x="4" y="93"/>
                </a:lnTo>
                <a:lnTo>
                  <a:pt x="0" y="81"/>
                </a:lnTo>
                <a:lnTo>
                  <a:pt x="0" y="68"/>
                </a:lnTo>
                <a:lnTo>
                  <a:pt x="0" y="54"/>
                </a:lnTo>
                <a:lnTo>
                  <a:pt x="4" y="43"/>
                </a:lnTo>
                <a:lnTo>
                  <a:pt x="12" y="31"/>
                </a:lnTo>
                <a:lnTo>
                  <a:pt x="19" y="20"/>
                </a:lnTo>
                <a:lnTo>
                  <a:pt x="29" y="12"/>
                </a:lnTo>
                <a:lnTo>
                  <a:pt x="40" y="6"/>
                </a:lnTo>
                <a:lnTo>
                  <a:pt x="54" y="2"/>
                </a:lnTo>
                <a:lnTo>
                  <a:pt x="65" y="0"/>
                </a:lnTo>
                <a:lnTo>
                  <a:pt x="79" y="2"/>
                </a:lnTo>
                <a:lnTo>
                  <a:pt x="92" y="6"/>
                </a:lnTo>
                <a:lnTo>
                  <a:pt x="104" y="12"/>
                </a:lnTo>
                <a:lnTo>
                  <a:pt x="113" y="20"/>
                </a:lnTo>
                <a:lnTo>
                  <a:pt x="113" y="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" name="Freeform 110">
            <a:extLst>
              <a:ext uri="{FF2B5EF4-FFF2-40B4-BE49-F238E27FC236}">
                <a16:creationId xmlns:a16="http://schemas.microsoft.com/office/drawing/2014/main" id="{41E35C8B-633D-AD4A-BA12-19DD7452402C}"/>
              </a:ext>
            </a:extLst>
          </p:cNvPr>
          <p:cNvSpPr>
            <a:spLocks/>
          </p:cNvSpPr>
          <p:nvPr/>
        </p:nvSpPr>
        <p:spPr bwMode="auto">
          <a:xfrm>
            <a:off x="1368789" y="1462907"/>
            <a:ext cx="112419" cy="106363"/>
          </a:xfrm>
          <a:custGeom>
            <a:avLst/>
            <a:gdLst>
              <a:gd name="T0" fmla="*/ 113 w 133"/>
              <a:gd name="T1" fmla="*/ 21 h 135"/>
              <a:gd name="T2" fmla="*/ 113 w 133"/>
              <a:gd name="T3" fmla="*/ 21 h 135"/>
              <a:gd name="T4" fmla="*/ 121 w 133"/>
              <a:gd name="T5" fmla="*/ 31 h 135"/>
              <a:gd name="T6" fmla="*/ 129 w 133"/>
              <a:gd name="T7" fmla="*/ 43 h 135"/>
              <a:gd name="T8" fmla="*/ 131 w 133"/>
              <a:gd name="T9" fmla="*/ 54 h 135"/>
              <a:gd name="T10" fmla="*/ 133 w 133"/>
              <a:gd name="T11" fmla="*/ 67 h 135"/>
              <a:gd name="T12" fmla="*/ 131 w 133"/>
              <a:gd name="T13" fmla="*/ 81 h 135"/>
              <a:gd name="T14" fmla="*/ 129 w 133"/>
              <a:gd name="T15" fmla="*/ 92 h 135"/>
              <a:gd name="T16" fmla="*/ 121 w 133"/>
              <a:gd name="T17" fmla="*/ 106 h 135"/>
              <a:gd name="T18" fmla="*/ 113 w 133"/>
              <a:gd name="T19" fmla="*/ 115 h 135"/>
              <a:gd name="T20" fmla="*/ 104 w 133"/>
              <a:gd name="T21" fmla="*/ 125 h 135"/>
              <a:gd name="T22" fmla="*/ 92 w 133"/>
              <a:gd name="T23" fmla="*/ 131 h 135"/>
              <a:gd name="T24" fmla="*/ 79 w 133"/>
              <a:gd name="T25" fmla="*/ 135 h 135"/>
              <a:gd name="T26" fmla="*/ 65 w 133"/>
              <a:gd name="T27" fmla="*/ 135 h 135"/>
              <a:gd name="T28" fmla="*/ 54 w 133"/>
              <a:gd name="T29" fmla="*/ 135 h 135"/>
              <a:gd name="T30" fmla="*/ 40 w 133"/>
              <a:gd name="T31" fmla="*/ 131 h 135"/>
              <a:gd name="T32" fmla="*/ 29 w 133"/>
              <a:gd name="T33" fmla="*/ 125 h 135"/>
              <a:gd name="T34" fmla="*/ 19 w 133"/>
              <a:gd name="T35" fmla="*/ 115 h 135"/>
              <a:gd name="T36" fmla="*/ 12 w 133"/>
              <a:gd name="T37" fmla="*/ 106 h 135"/>
              <a:gd name="T38" fmla="*/ 4 w 133"/>
              <a:gd name="T39" fmla="*/ 92 h 135"/>
              <a:gd name="T40" fmla="*/ 0 w 133"/>
              <a:gd name="T41" fmla="*/ 81 h 135"/>
              <a:gd name="T42" fmla="*/ 0 w 133"/>
              <a:gd name="T43" fmla="*/ 67 h 135"/>
              <a:gd name="T44" fmla="*/ 0 w 133"/>
              <a:gd name="T45" fmla="*/ 54 h 135"/>
              <a:gd name="T46" fmla="*/ 4 w 133"/>
              <a:gd name="T47" fmla="*/ 43 h 135"/>
              <a:gd name="T48" fmla="*/ 12 w 133"/>
              <a:gd name="T49" fmla="*/ 31 h 135"/>
              <a:gd name="T50" fmla="*/ 19 w 133"/>
              <a:gd name="T51" fmla="*/ 21 h 135"/>
              <a:gd name="T52" fmla="*/ 29 w 133"/>
              <a:gd name="T53" fmla="*/ 14 h 135"/>
              <a:gd name="T54" fmla="*/ 40 w 133"/>
              <a:gd name="T55" fmla="*/ 6 h 135"/>
              <a:gd name="T56" fmla="*/ 54 w 133"/>
              <a:gd name="T57" fmla="*/ 2 h 135"/>
              <a:gd name="T58" fmla="*/ 65 w 133"/>
              <a:gd name="T59" fmla="*/ 0 h 135"/>
              <a:gd name="T60" fmla="*/ 79 w 133"/>
              <a:gd name="T61" fmla="*/ 2 h 135"/>
              <a:gd name="T62" fmla="*/ 92 w 133"/>
              <a:gd name="T63" fmla="*/ 6 h 135"/>
              <a:gd name="T64" fmla="*/ 104 w 133"/>
              <a:gd name="T65" fmla="*/ 14 h 135"/>
              <a:gd name="T66" fmla="*/ 113 w 133"/>
              <a:gd name="T67" fmla="*/ 21 h 135"/>
              <a:gd name="T68" fmla="*/ 113 w 133"/>
              <a:gd name="T69" fmla="*/ 21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" h="135">
                <a:moveTo>
                  <a:pt x="113" y="21"/>
                </a:moveTo>
                <a:lnTo>
                  <a:pt x="113" y="21"/>
                </a:lnTo>
                <a:lnTo>
                  <a:pt x="121" y="31"/>
                </a:lnTo>
                <a:lnTo>
                  <a:pt x="129" y="43"/>
                </a:lnTo>
                <a:lnTo>
                  <a:pt x="131" y="54"/>
                </a:lnTo>
                <a:lnTo>
                  <a:pt x="133" y="67"/>
                </a:lnTo>
                <a:lnTo>
                  <a:pt x="131" y="81"/>
                </a:lnTo>
                <a:lnTo>
                  <a:pt x="129" y="92"/>
                </a:lnTo>
                <a:lnTo>
                  <a:pt x="121" y="106"/>
                </a:lnTo>
                <a:lnTo>
                  <a:pt x="113" y="115"/>
                </a:lnTo>
                <a:lnTo>
                  <a:pt x="104" y="125"/>
                </a:lnTo>
                <a:lnTo>
                  <a:pt x="92" y="131"/>
                </a:lnTo>
                <a:lnTo>
                  <a:pt x="79" y="135"/>
                </a:lnTo>
                <a:lnTo>
                  <a:pt x="65" y="135"/>
                </a:lnTo>
                <a:lnTo>
                  <a:pt x="54" y="135"/>
                </a:lnTo>
                <a:lnTo>
                  <a:pt x="40" y="131"/>
                </a:lnTo>
                <a:lnTo>
                  <a:pt x="29" y="125"/>
                </a:lnTo>
                <a:lnTo>
                  <a:pt x="19" y="115"/>
                </a:lnTo>
                <a:lnTo>
                  <a:pt x="12" y="106"/>
                </a:lnTo>
                <a:lnTo>
                  <a:pt x="4" y="92"/>
                </a:lnTo>
                <a:lnTo>
                  <a:pt x="0" y="81"/>
                </a:lnTo>
                <a:lnTo>
                  <a:pt x="0" y="67"/>
                </a:lnTo>
                <a:lnTo>
                  <a:pt x="0" y="54"/>
                </a:lnTo>
                <a:lnTo>
                  <a:pt x="4" y="43"/>
                </a:lnTo>
                <a:lnTo>
                  <a:pt x="12" y="31"/>
                </a:lnTo>
                <a:lnTo>
                  <a:pt x="19" y="21"/>
                </a:lnTo>
                <a:lnTo>
                  <a:pt x="29" y="14"/>
                </a:lnTo>
                <a:lnTo>
                  <a:pt x="40" y="6"/>
                </a:lnTo>
                <a:lnTo>
                  <a:pt x="54" y="2"/>
                </a:lnTo>
                <a:lnTo>
                  <a:pt x="65" y="0"/>
                </a:lnTo>
                <a:lnTo>
                  <a:pt x="79" y="2"/>
                </a:lnTo>
                <a:lnTo>
                  <a:pt x="92" y="6"/>
                </a:lnTo>
                <a:lnTo>
                  <a:pt x="104" y="14"/>
                </a:lnTo>
                <a:lnTo>
                  <a:pt x="113" y="21"/>
                </a:lnTo>
                <a:lnTo>
                  <a:pt x="113" y="2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" name="Freeform 111">
            <a:extLst>
              <a:ext uri="{FF2B5EF4-FFF2-40B4-BE49-F238E27FC236}">
                <a16:creationId xmlns:a16="http://schemas.microsoft.com/office/drawing/2014/main" id="{77E17255-FA06-F641-9E5E-3C27A194EE2B}"/>
              </a:ext>
            </a:extLst>
          </p:cNvPr>
          <p:cNvSpPr>
            <a:spLocks/>
          </p:cNvSpPr>
          <p:nvPr/>
        </p:nvSpPr>
        <p:spPr bwMode="auto">
          <a:xfrm>
            <a:off x="1278513" y="1842320"/>
            <a:ext cx="114123" cy="106363"/>
          </a:xfrm>
          <a:custGeom>
            <a:avLst/>
            <a:gdLst>
              <a:gd name="T0" fmla="*/ 113 w 134"/>
              <a:gd name="T1" fmla="*/ 19 h 135"/>
              <a:gd name="T2" fmla="*/ 113 w 134"/>
              <a:gd name="T3" fmla="*/ 19 h 135"/>
              <a:gd name="T4" fmla="*/ 122 w 134"/>
              <a:gd name="T5" fmla="*/ 31 h 135"/>
              <a:gd name="T6" fmla="*/ 128 w 134"/>
              <a:gd name="T7" fmla="*/ 43 h 135"/>
              <a:gd name="T8" fmla="*/ 132 w 134"/>
              <a:gd name="T9" fmla="*/ 54 h 135"/>
              <a:gd name="T10" fmla="*/ 134 w 134"/>
              <a:gd name="T11" fmla="*/ 67 h 135"/>
              <a:gd name="T12" fmla="*/ 132 w 134"/>
              <a:gd name="T13" fmla="*/ 81 h 135"/>
              <a:gd name="T14" fmla="*/ 128 w 134"/>
              <a:gd name="T15" fmla="*/ 92 h 135"/>
              <a:gd name="T16" fmla="*/ 122 w 134"/>
              <a:gd name="T17" fmla="*/ 104 h 135"/>
              <a:gd name="T18" fmla="*/ 113 w 134"/>
              <a:gd name="T19" fmla="*/ 114 h 135"/>
              <a:gd name="T20" fmla="*/ 103 w 134"/>
              <a:gd name="T21" fmla="*/ 123 h 135"/>
              <a:gd name="T22" fmla="*/ 92 w 134"/>
              <a:gd name="T23" fmla="*/ 129 h 135"/>
              <a:gd name="T24" fmla="*/ 80 w 134"/>
              <a:gd name="T25" fmla="*/ 133 h 135"/>
              <a:gd name="T26" fmla="*/ 67 w 134"/>
              <a:gd name="T27" fmla="*/ 135 h 135"/>
              <a:gd name="T28" fmla="*/ 53 w 134"/>
              <a:gd name="T29" fmla="*/ 133 h 135"/>
              <a:gd name="T30" fmla="*/ 42 w 134"/>
              <a:gd name="T31" fmla="*/ 129 h 135"/>
              <a:gd name="T32" fmla="*/ 30 w 134"/>
              <a:gd name="T33" fmla="*/ 123 h 135"/>
              <a:gd name="T34" fmla="*/ 19 w 134"/>
              <a:gd name="T35" fmla="*/ 114 h 135"/>
              <a:gd name="T36" fmla="*/ 11 w 134"/>
              <a:gd name="T37" fmla="*/ 104 h 135"/>
              <a:gd name="T38" fmla="*/ 5 w 134"/>
              <a:gd name="T39" fmla="*/ 92 h 135"/>
              <a:gd name="T40" fmla="*/ 1 w 134"/>
              <a:gd name="T41" fmla="*/ 81 h 135"/>
              <a:gd name="T42" fmla="*/ 0 w 134"/>
              <a:gd name="T43" fmla="*/ 67 h 135"/>
              <a:gd name="T44" fmla="*/ 1 w 134"/>
              <a:gd name="T45" fmla="*/ 54 h 135"/>
              <a:gd name="T46" fmla="*/ 5 w 134"/>
              <a:gd name="T47" fmla="*/ 43 h 135"/>
              <a:gd name="T48" fmla="*/ 11 w 134"/>
              <a:gd name="T49" fmla="*/ 31 h 135"/>
              <a:gd name="T50" fmla="*/ 19 w 134"/>
              <a:gd name="T51" fmla="*/ 19 h 135"/>
              <a:gd name="T52" fmla="*/ 30 w 134"/>
              <a:gd name="T53" fmla="*/ 10 h 135"/>
              <a:gd name="T54" fmla="*/ 42 w 134"/>
              <a:gd name="T55" fmla="*/ 4 h 135"/>
              <a:gd name="T56" fmla="*/ 53 w 134"/>
              <a:gd name="T57" fmla="*/ 0 h 135"/>
              <a:gd name="T58" fmla="*/ 67 w 134"/>
              <a:gd name="T59" fmla="*/ 0 h 135"/>
              <a:gd name="T60" fmla="*/ 80 w 134"/>
              <a:gd name="T61" fmla="*/ 0 h 135"/>
              <a:gd name="T62" fmla="*/ 92 w 134"/>
              <a:gd name="T63" fmla="*/ 4 h 135"/>
              <a:gd name="T64" fmla="*/ 103 w 134"/>
              <a:gd name="T65" fmla="*/ 10 h 135"/>
              <a:gd name="T66" fmla="*/ 113 w 134"/>
              <a:gd name="T67" fmla="*/ 19 h 135"/>
              <a:gd name="T68" fmla="*/ 113 w 134"/>
              <a:gd name="T69" fmla="*/ 19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35">
                <a:moveTo>
                  <a:pt x="113" y="19"/>
                </a:moveTo>
                <a:lnTo>
                  <a:pt x="113" y="19"/>
                </a:lnTo>
                <a:lnTo>
                  <a:pt x="122" y="31"/>
                </a:lnTo>
                <a:lnTo>
                  <a:pt x="128" y="43"/>
                </a:lnTo>
                <a:lnTo>
                  <a:pt x="132" y="54"/>
                </a:lnTo>
                <a:lnTo>
                  <a:pt x="134" y="67"/>
                </a:lnTo>
                <a:lnTo>
                  <a:pt x="132" y="81"/>
                </a:lnTo>
                <a:lnTo>
                  <a:pt x="128" y="92"/>
                </a:lnTo>
                <a:lnTo>
                  <a:pt x="122" y="104"/>
                </a:lnTo>
                <a:lnTo>
                  <a:pt x="113" y="114"/>
                </a:lnTo>
                <a:lnTo>
                  <a:pt x="103" y="123"/>
                </a:lnTo>
                <a:lnTo>
                  <a:pt x="92" y="129"/>
                </a:lnTo>
                <a:lnTo>
                  <a:pt x="80" y="133"/>
                </a:lnTo>
                <a:lnTo>
                  <a:pt x="67" y="135"/>
                </a:lnTo>
                <a:lnTo>
                  <a:pt x="53" y="133"/>
                </a:lnTo>
                <a:lnTo>
                  <a:pt x="42" y="129"/>
                </a:lnTo>
                <a:lnTo>
                  <a:pt x="30" y="123"/>
                </a:lnTo>
                <a:lnTo>
                  <a:pt x="19" y="114"/>
                </a:lnTo>
                <a:lnTo>
                  <a:pt x="11" y="104"/>
                </a:lnTo>
                <a:lnTo>
                  <a:pt x="5" y="92"/>
                </a:lnTo>
                <a:lnTo>
                  <a:pt x="1" y="81"/>
                </a:lnTo>
                <a:lnTo>
                  <a:pt x="0" y="67"/>
                </a:lnTo>
                <a:lnTo>
                  <a:pt x="1" y="54"/>
                </a:lnTo>
                <a:lnTo>
                  <a:pt x="5" y="43"/>
                </a:lnTo>
                <a:lnTo>
                  <a:pt x="11" y="31"/>
                </a:lnTo>
                <a:lnTo>
                  <a:pt x="19" y="19"/>
                </a:lnTo>
                <a:lnTo>
                  <a:pt x="30" y="10"/>
                </a:lnTo>
                <a:lnTo>
                  <a:pt x="42" y="4"/>
                </a:lnTo>
                <a:lnTo>
                  <a:pt x="53" y="0"/>
                </a:lnTo>
                <a:lnTo>
                  <a:pt x="67" y="0"/>
                </a:lnTo>
                <a:lnTo>
                  <a:pt x="80" y="0"/>
                </a:lnTo>
                <a:lnTo>
                  <a:pt x="92" y="4"/>
                </a:lnTo>
                <a:lnTo>
                  <a:pt x="103" y="10"/>
                </a:lnTo>
                <a:lnTo>
                  <a:pt x="113" y="19"/>
                </a:lnTo>
                <a:lnTo>
                  <a:pt x="113" y="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" name="Freeform 112">
            <a:extLst>
              <a:ext uri="{FF2B5EF4-FFF2-40B4-BE49-F238E27FC236}">
                <a16:creationId xmlns:a16="http://schemas.microsoft.com/office/drawing/2014/main" id="{B7F8C749-E436-CE43-9ACE-D8FB40240971}"/>
              </a:ext>
            </a:extLst>
          </p:cNvPr>
          <p:cNvSpPr>
            <a:spLocks/>
          </p:cNvSpPr>
          <p:nvPr/>
        </p:nvSpPr>
        <p:spPr bwMode="auto">
          <a:xfrm>
            <a:off x="1188238" y="1359720"/>
            <a:ext cx="117529" cy="106363"/>
          </a:xfrm>
          <a:custGeom>
            <a:avLst/>
            <a:gdLst>
              <a:gd name="T0" fmla="*/ 115 w 136"/>
              <a:gd name="T1" fmla="*/ 19 h 132"/>
              <a:gd name="T2" fmla="*/ 115 w 136"/>
              <a:gd name="T3" fmla="*/ 19 h 132"/>
              <a:gd name="T4" fmla="*/ 123 w 136"/>
              <a:gd name="T5" fmla="*/ 28 h 132"/>
              <a:gd name="T6" fmla="*/ 129 w 136"/>
              <a:gd name="T7" fmla="*/ 40 h 132"/>
              <a:gd name="T8" fmla="*/ 132 w 136"/>
              <a:gd name="T9" fmla="*/ 53 h 132"/>
              <a:gd name="T10" fmla="*/ 136 w 136"/>
              <a:gd name="T11" fmla="*/ 67 h 132"/>
              <a:gd name="T12" fmla="*/ 132 w 136"/>
              <a:gd name="T13" fmla="*/ 78 h 132"/>
              <a:gd name="T14" fmla="*/ 129 w 136"/>
              <a:gd name="T15" fmla="*/ 90 h 132"/>
              <a:gd name="T16" fmla="*/ 123 w 136"/>
              <a:gd name="T17" fmla="*/ 101 h 132"/>
              <a:gd name="T18" fmla="*/ 115 w 136"/>
              <a:gd name="T19" fmla="*/ 113 h 132"/>
              <a:gd name="T20" fmla="*/ 106 w 136"/>
              <a:gd name="T21" fmla="*/ 123 h 132"/>
              <a:gd name="T22" fmla="*/ 94 w 136"/>
              <a:gd name="T23" fmla="*/ 128 h 132"/>
              <a:gd name="T24" fmla="*/ 81 w 136"/>
              <a:gd name="T25" fmla="*/ 132 h 132"/>
              <a:gd name="T26" fmla="*/ 69 w 136"/>
              <a:gd name="T27" fmla="*/ 132 h 132"/>
              <a:gd name="T28" fmla="*/ 54 w 136"/>
              <a:gd name="T29" fmla="*/ 132 h 132"/>
              <a:gd name="T30" fmla="*/ 42 w 136"/>
              <a:gd name="T31" fmla="*/ 128 h 132"/>
              <a:gd name="T32" fmla="*/ 31 w 136"/>
              <a:gd name="T33" fmla="*/ 123 h 132"/>
              <a:gd name="T34" fmla="*/ 21 w 136"/>
              <a:gd name="T35" fmla="*/ 113 h 132"/>
              <a:gd name="T36" fmla="*/ 13 w 136"/>
              <a:gd name="T37" fmla="*/ 101 h 132"/>
              <a:gd name="T38" fmla="*/ 6 w 136"/>
              <a:gd name="T39" fmla="*/ 90 h 132"/>
              <a:gd name="T40" fmla="*/ 2 w 136"/>
              <a:gd name="T41" fmla="*/ 78 h 132"/>
              <a:gd name="T42" fmla="*/ 0 w 136"/>
              <a:gd name="T43" fmla="*/ 67 h 132"/>
              <a:gd name="T44" fmla="*/ 2 w 136"/>
              <a:gd name="T45" fmla="*/ 53 h 132"/>
              <a:gd name="T46" fmla="*/ 6 w 136"/>
              <a:gd name="T47" fmla="*/ 40 h 132"/>
              <a:gd name="T48" fmla="*/ 13 w 136"/>
              <a:gd name="T49" fmla="*/ 28 h 132"/>
              <a:gd name="T50" fmla="*/ 21 w 136"/>
              <a:gd name="T51" fmla="*/ 19 h 132"/>
              <a:gd name="T52" fmla="*/ 31 w 136"/>
              <a:gd name="T53" fmla="*/ 11 h 132"/>
              <a:gd name="T54" fmla="*/ 42 w 136"/>
              <a:gd name="T55" fmla="*/ 4 h 132"/>
              <a:gd name="T56" fmla="*/ 54 w 136"/>
              <a:gd name="T57" fmla="*/ 2 h 132"/>
              <a:gd name="T58" fmla="*/ 69 w 136"/>
              <a:gd name="T59" fmla="*/ 0 h 132"/>
              <a:gd name="T60" fmla="*/ 81 w 136"/>
              <a:gd name="T61" fmla="*/ 2 h 132"/>
              <a:gd name="T62" fmla="*/ 94 w 136"/>
              <a:gd name="T63" fmla="*/ 4 h 132"/>
              <a:gd name="T64" fmla="*/ 106 w 136"/>
              <a:gd name="T65" fmla="*/ 11 h 132"/>
              <a:gd name="T66" fmla="*/ 115 w 136"/>
              <a:gd name="T67" fmla="*/ 19 h 132"/>
              <a:gd name="T68" fmla="*/ 115 w 136"/>
              <a:gd name="T69" fmla="*/ 19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6" h="132">
                <a:moveTo>
                  <a:pt x="115" y="19"/>
                </a:moveTo>
                <a:lnTo>
                  <a:pt x="115" y="19"/>
                </a:lnTo>
                <a:lnTo>
                  <a:pt x="123" y="28"/>
                </a:lnTo>
                <a:lnTo>
                  <a:pt x="129" y="40"/>
                </a:lnTo>
                <a:lnTo>
                  <a:pt x="132" y="53"/>
                </a:lnTo>
                <a:lnTo>
                  <a:pt x="136" y="67"/>
                </a:lnTo>
                <a:lnTo>
                  <a:pt x="132" y="78"/>
                </a:lnTo>
                <a:lnTo>
                  <a:pt x="129" y="90"/>
                </a:lnTo>
                <a:lnTo>
                  <a:pt x="123" y="101"/>
                </a:lnTo>
                <a:lnTo>
                  <a:pt x="115" y="113"/>
                </a:lnTo>
                <a:lnTo>
                  <a:pt x="106" y="123"/>
                </a:lnTo>
                <a:lnTo>
                  <a:pt x="94" y="128"/>
                </a:lnTo>
                <a:lnTo>
                  <a:pt x="81" y="132"/>
                </a:lnTo>
                <a:lnTo>
                  <a:pt x="69" y="132"/>
                </a:lnTo>
                <a:lnTo>
                  <a:pt x="54" y="132"/>
                </a:lnTo>
                <a:lnTo>
                  <a:pt x="42" y="128"/>
                </a:lnTo>
                <a:lnTo>
                  <a:pt x="31" y="123"/>
                </a:lnTo>
                <a:lnTo>
                  <a:pt x="21" y="113"/>
                </a:lnTo>
                <a:lnTo>
                  <a:pt x="13" y="101"/>
                </a:lnTo>
                <a:lnTo>
                  <a:pt x="6" y="90"/>
                </a:lnTo>
                <a:lnTo>
                  <a:pt x="2" y="78"/>
                </a:lnTo>
                <a:lnTo>
                  <a:pt x="0" y="67"/>
                </a:lnTo>
                <a:lnTo>
                  <a:pt x="2" y="53"/>
                </a:lnTo>
                <a:lnTo>
                  <a:pt x="6" y="40"/>
                </a:lnTo>
                <a:lnTo>
                  <a:pt x="13" y="28"/>
                </a:lnTo>
                <a:lnTo>
                  <a:pt x="21" y="19"/>
                </a:lnTo>
                <a:lnTo>
                  <a:pt x="31" y="11"/>
                </a:lnTo>
                <a:lnTo>
                  <a:pt x="42" y="4"/>
                </a:lnTo>
                <a:lnTo>
                  <a:pt x="54" y="2"/>
                </a:lnTo>
                <a:lnTo>
                  <a:pt x="69" y="0"/>
                </a:lnTo>
                <a:lnTo>
                  <a:pt x="81" y="2"/>
                </a:lnTo>
                <a:lnTo>
                  <a:pt x="94" y="4"/>
                </a:lnTo>
                <a:lnTo>
                  <a:pt x="106" y="11"/>
                </a:lnTo>
                <a:lnTo>
                  <a:pt x="115" y="19"/>
                </a:lnTo>
                <a:lnTo>
                  <a:pt x="115" y="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" name="Freeform 113">
            <a:extLst>
              <a:ext uri="{FF2B5EF4-FFF2-40B4-BE49-F238E27FC236}">
                <a16:creationId xmlns:a16="http://schemas.microsoft.com/office/drawing/2014/main" id="{F628D41B-1532-8A4A-8787-A9E2C26F9E98}"/>
              </a:ext>
            </a:extLst>
          </p:cNvPr>
          <p:cNvSpPr>
            <a:spLocks/>
          </p:cNvSpPr>
          <p:nvPr/>
        </p:nvSpPr>
        <p:spPr bwMode="auto">
          <a:xfrm>
            <a:off x="1631097" y="1694679"/>
            <a:ext cx="291268" cy="0"/>
          </a:xfrm>
          <a:custGeom>
            <a:avLst/>
            <a:gdLst>
              <a:gd name="T0" fmla="*/ 0 w 344"/>
              <a:gd name="T1" fmla="*/ 0 w 344"/>
              <a:gd name="T2" fmla="*/ 344 w 34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44">
                <a:moveTo>
                  <a:pt x="0" y="0"/>
                </a:moveTo>
                <a:lnTo>
                  <a:pt x="0" y="0"/>
                </a:lnTo>
                <a:lnTo>
                  <a:pt x="344" y="0"/>
                </a:lnTo>
              </a:path>
            </a:pathLst>
          </a:custGeom>
          <a:noFill/>
          <a:ln w="1270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" name="Freeform 114">
            <a:extLst>
              <a:ext uri="{FF2B5EF4-FFF2-40B4-BE49-F238E27FC236}">
                <a16:creationId xmlns:a16="http://schemas.microsoft.com/office/drawing/2014/main" id="{3E52FEE1-3450-6040-8DD4-082CE5F624F7}"/>
              </a:ext>
            </a:extLst>
          </p:cNvPr>
          <p:cNvSpPr>
            <a:spLocks/>
          </p:cNvSpPr>
          <p:nvPr/>
        </p:nvSpPr>
        <p:spPr bwMode="auto">
          <a:xfrm>
            <a:off x="1704339" y="1521642"/>
            <a:ext cx="144782" cy="0"/>
          </a:xfrm>
          <a:custGeom>
            <a:avLst/>
            <a:gdLst>
              <a:gd name="T0" fmla="*/ 0 w 170"/>
              <a:gd name="T1" fmla="*/ 0 w 170"/>
              <a:gd name="T2" fmla="*/ 170 w 17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0">
                <a:moveTo>
                  <a:pt x="0" y="0"/>
                </a:moveTo>
                <a:lnTo>
                  <a:pt x="0" y="0"/>
                </a:lnTo>
                <a:lnTo>
                  <a:pt x="170" y="0"/>
                </a:lnTo>
              </a:path>
            </a:pathLst>
          </a:custGeom>
          <a:noFill/>
          <a:ln w="1270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115">
            <a:extLst>
              <a:ext uri="{FF2B5EF4-FFF2-40B4-BE49-F238E27FC236}">
                <a16:creationId xmlns:a16="http://schemas.microsoft.com/office/drawing/2014/main" id="{307C7C30-3B65-664C-8B65-FD60D10B1179}"/>
              </a:ext>
            </a:extLst>
          </p:cNvPr>
          <p:cNvSpPr>
            <a:spLocks/>
          </p:cNvSpPr>
          <p:nvPr/>
        </p:nvSpPr>
        <p:spPr bwMode="auto">
          <a:xfrm>
            <a:off x="1775879" y="1521645"/>
            <a:ext cx="0" cy="346075"/>
          </a:xfrm>
          <a:custGeom>
            <a:avLst/>
            <a:gdLst>
              <a:gd name="T0" fmla="*/ 0 h 436"/>
              <a:gd name="T1" fmla="*/ 0 h 436"/>
              <a:gd name="T2" fmla="*/ 436 h 43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36">
                <a:moveTo>
                  <a:pt x="0" y="0"/>
                </a:moveTo>
                <a:lnTo>
                  <a:pt x="0" y="0"/>
                </a:lnTo>
                <a:lnTo>
                  <a:pt x="0" y="436"/>
                </a:lnTo>
              </a:path>
            </a:pathLst>
          </a:custGeom>
          <a:noFill/>
          <a:ln w="1270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" name="Freeform 116">
            <a:extLst>
              <a:ext uri="{FF2B5EF4-FFF2-40B4-BE49-F238E27FC236}">
                <a16:creationId xmlns:a16="http://schemas.microsoft.com/office/drawing/2014/main" id="{054F4DB3-5809-A34C-9F5C-5B808C2906FF}"/>
              </a:ext>
            </a:extLst>
          </p:cNvPr>
          <p:cNvSpPr>
            <a:spLocks/>
          </p:cNvSpPr>
          <p:nvPr/>
        </p:nvSpPr>
        <p:spPr bwMode="auto">
          <a:xfrm>
            <a:off x="1704339" y="1867717"/>
            <a:ext cx="144782" cy="0"/>
          </a:xfrm>
          <a:custGeom>
            <a:avLst/>
            <a:gdLst>
              <a:gd name="T0" fmla="*/ 0 w 170"/>
              <a:gd name="T1" fmla="*/ 0 w 170"/>
              <a:gd name="T2" fmla="*/ 170 w 17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0">
                <a:moveTo>
                  <a:pt x="0" y="0"/>
                </a:moveTo>
                <a:lnTo>
                  <a:pt x="0" y="0"/>
                </a:lnTo>
                <a:lnTo>
                  <a:pt x="170" y="0"/>
                </a:lnTo>
              </a:path>
            </a:pathLst>
          </a:custGeom>
          <a:noFill/>
          <a:ln w="1270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" name="Freeform 117">
            <a:extLst>
              <a:ext uri="{FF2B5EF4-FFF2-40B4-BE49-F238E27FC236}">
                <a16:creationId xmlns:a16="http://schemas.microsoft.com/office/drawing/2014/main" id="{92C53DBA-57B5-B94D-8431-5B1E1839ABFA}"/>
              </a:ext>
            </a:extLst>
          </p:cNvPr>
          <p:cNvSpPr>
            <a:spLocks noEditPoints="1"/>
          </p:cNvSpPr>
          <p:nvPr/>
        </p:nvSpPr>
        <p:spPr bwMode="auto">
          <a:xfrm>
            <a:off x="1719670" y="1685157"/>
            <a:ext cx="115826" cy="106363"/>
          </a:xfrm>
          <a:custGeom>
            <a:avLst/>
            <a:gdLst>
              <a:gd name="T0" fmla="*/ 0 w 134"/>
              <a:gd name="T1" fmla="*/ 0 h 134"/>
              <a:gd name="T2" fmla="*/ 0 w 134"/>
              <a:gd name="T3" fmla="*/ 0 h 134"/>
              <a:gd name="T4" fmla="*/ 134 w 134"/>
              <a:gd name="T5" fmla="*/ 0 h 134"/>
              <a:gd name="T6" fmla="*/ 65 w 134"/>
              <a:gd name="T7" fmla="*/ 134 h 134"/>
              <a:gd name="T8" fmla="*/ 0 w 134"/>
              <a:gd name="T9" fmla="*/ 0 h 134"/>
              <a:gd name="T10" fmla="*/ 0 w 134"/>
              <a:gd name="T11" fmla="*/ 0 h 134"/>
              <a:gd name="T12" fmla="*/ 0 w 134"/>
              <a:gd name="T13" fmla="*/ 0 h 134"/>
              <a:gd name="T14" fmla="*/ 0 w 134"/>
              <a:gd name="T15" fmla="*/ 0 h 134"/>
              <a:gd name="T16" fmla="*/ 0 w 134"/>
              <a:gd name="T17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4" h="134">
                <a:moveTo>
                  <a:pt x="0" y="0"/>
                </a:moveTo>
                <a:lnTo>
                  <a:pt x="0" y="0"/>
                </a:lnTo>
                <a:lnTo>
                  <a:pt x="134" y="0"/>
                </a:lnTo>
                <a:lnTo>
                  <a:pt x="65" y="134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" name="Freeform 118">
            <a:extLst>
              <a:ext uri="{FF2B5EF4-FFF2-40B4-BE49-F238E27FC236}">
                <a16:creationId xmlns:a16="http://schemas.microsoft.com/office/drawing/2014/main" id="{D52F542D-FE03-2145-A4D6-2514A70614EF}"/>
              </a:ext>
            </a:extLst>
          </p:cNvPr>
          <p:cNvSpPr>
            <a:spLocks noEditPoints="1"/>
          </p:cNvSpPr>
          <p:nvPr/>
        </p:nvSpPr>
        <p:spPr bwMode="auto">
          <a:xfrm>
            <a:off x="1808245" y="1634357"/>
            <a:ext cx="114123" cy="106363"/>
          </a:xfrm>
          <a:custGeom>
            <a:avLst/>
            <a:gdLst>
              <a:gd name="T0" fmla="*/ 0 w 135"/>
              <a:gd name="T1" fmla="*/ 0 h 135"/>
              <a:gd name="T2" fmla="*/ 0 w 135"/>
              <a:gd name="T3" fmla="*/ 0 h 135"/>
              <a:gd name="T4" fmla="*/ 135 w 135"/>
              <a:gd name="T5" fmla="*/ 0 h 135"/>
              <a:gd name="T6" fmla="*/ 68 w 135"/>
              <a:gd name="T7" fmla="*/ 135 h 135"/>
              <a:gd name="T8" fmla="*/ 0 w 135"/>
              <a:gd name="T9" fmla="*/ 0 h 135"/>
              <a:gd name="T10" fmla="*/ 0 w 135"/>
              <a:gd name="T11" fmla="*/ 0 h 135"/>
              <a:gd name="T12" fmla="*/ 0 w 135"/>
              <a:gd name="T13" fmla="*/ 0 h 135"/>
              <a:gd name="T14" fmla="*/ 0 w 135"/>
              <a:gd name="T15" fmla="*/ 0 h 135"/>
              <a:gd name="T16" fmla="*/ 0 w 135"/>
              <a:gd name="T1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135">
                <a:moveTo>
                  <a:pt x="0" y="0"/>
                </a:moveTo>
                <a:lnTo>
                  <a:pt x="0" y="0"/>
                </a:lnTo>
                <a:lnTo>
                  <a:pt x="135" y="0"/>
                </a:lnTo>
                <a:lnTo>
                  <a:pt x="68" y="135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" name="Freeform 119">
            <a:extLst>
              <a:ext uri="{FF2B5EF4-FFF2-40B4-BE49-F238E27FC236}">
                <a16:creationId xmlns:a16="http://schemas.microsoft.com/office/drawing/2014/main" id="{8D786535-8A19-174B-B7C6-C186D4255FD2}"/>
              </a:ext>
            </a:extLst>
          </p:cNvPr>
          <p:cNvSpPr>
            <a:spLocks noEditPoints="1"/>
          </p:cNvSpPr>
          <p:nvPr/>
        </p:nvSpPr>
        <p:spPr bwMode="auto">
          <a:xfrm>
            <a:off x="1719670" y="1945507"/>
            <a:ext cx="115826" cy="106363"/>
          </a:xfrm>
          <a:custGeom>
            <a:avLst/>
            <a:gdLst>
              <a:gd name="T0" fmla="*/ 0 w 134"/>
              <a:gd name="T1" fmla="*/ 0 h 134"/>
              <a:gd name="T2" fmla="*/ 0 w 134"/>
              <a:gd name="T3" fmla="*/ 0 h 134"/>
              <a:gd name="T4" fmla="*/ 134 w 134"/>
              <a:gd name="T5" fmla="*/ 0 h 134"/>
              <a:gd name="T6" fmla="*/ 65 w 134"/>
              <a:gd name="T7" fmla="*/ 134 h 134"/>
              <a:gd name="T8" fmla="*/ 0 w 134"/>
              <a:gd name="T9" fmla="*/ 0 h 134"/>
              <a:gd name="T10" fmla="*/ 0 w 134"/>
              <a:gd name="T11" fmla="*/ 0 h 134"/>
              <a:gd name="T12" fmla="*/ 0 w 134"/>
              <a:gd name="T13" fmla="*/ 0 h 134"/>
              <a:gd name="T14" fmla="*/ 0 w 134"/>
              <a:gd name="T15" fmla="*/ 0 h 134"/>
              <a:gd name="T16" fmla="*/ 0 w 134"/>
              <a:gd name="T17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4" h="134">
                <a:moveTo>
                  <a:pt x="0" y="0"/>
                </a:moveTo>
                <a:lnTo>
                  <a:pt x="0" y="0"/>
                </a:lnTo>
                <a:lnTo>
                  <a:pt x="134" y="0"/>
                </a:lnTo>
                <a:lnTo>
                  <a:pt x="65" y="134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" name="Freeform 120">
            <a:extLst>
              <a:ext uri="{FF2B5EF4-FFF2-40B4-BE49-F238E27FC236}">
                <a16:creationId xmlns:a16="http://schemas.microsoft.com/office/drawing/2014/main" id="{5E3B54C0-DA71-2E4B-8F7C-0157D30F92A4}"/>
              </a:ext>
            </a:extLst>
          </p:cNvPr>
          <p:cNvSpPr>
            <a:spLocks noEditPoints="1"/>
          </p:cNvSpPr>
          <p:nvPr/>
        </p:nvSpPr>
        <p:spPr bwMode="auto">
          <a:xfrm>
            <a:off x="1631100" y="1620070"/>
            <a:ext cx="114123" cy="106363"/>
          </a:xfrm>
          <a:custGeom>
            <a:avLst/>
            <a:gdLst>
              <a:gd name="T0" fmla="*/ 0 w 135"/>
              <a:gd name="T1" fmla="*/ 0 h 134"/>
              <a:gd name="T2" fmla="*/ 0 w 135"/>
              <a:gd name="T3" fmla="*/ 0 h 134"/>
              <a:gd name="T4" fmla="*/ 135 w 135"/>
              <a:gd name="T5" fmla="*/ 0 h 134"/>
              <a:gd name="T6" fmla="*/ 67 w 135"/>
              <a:gd name="T7" fmla="*/ 134 h 134"/>
              <a:gd name="T8" fmla="*/ 0 w 135"/>
              <a:gd name="T9" fmla="*/ 0 h 134"/>
              <a:gd name="T10" fmla="*/ 0 w 135"/>
              <a:gd name="T11" fmla="*/ 0 h 134"/>
              <a:gd name="T12" fmla="*/ 0 w 135"/>
              <a:gd name="T13" fmla="*/ 0 h 134"/>
              <a:gd name="T14" fmla="*/ 0 w 135"/>
              <a:gd name="T15" fmla="*/ 0 h 134"/>
              <a:gd name="T16" fmla="*/ 0 w 135"/>
              <a:gd name="T17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134">
                <a:moveTo>
                  <a:pt x="0" y="0"/>
                </a:moveTo>
                <a:lnTo>
                  <a:pt x="0" y="0"/>
                </a:lnTo>
                <a:lnTo>
                  <a:pt x="135" y="0"/>
                </a:lnTo>
                <a:lnTo>
                  <a:pt x="67" y="134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" name="Freeform 121">
            <a:extLst>
              <a:ext uri="{FF2B5EF4-FFF2-40B4-BE49-F238E27FC236}">
                <a16:creationId xmlns:a16="http://schemas.microsoft.com/office/drawing/2014/main" id="{4F47D641-47B5-8944-B038-F9AC095100F4}"/>
              </a:ext>
            </a:extLst>
          </p:cNvPr>
          <p:cNvSpPr>
            <a:spLocks noEditPoints="1"/>
          </p:cNvSpPr>
          <p:nvPr/>
        </p:nvSpPr>
        <p:spPr bwMode="auto">
          <a:xfrm>
            <a:off x="1719670" y="1439095"/>
            <a:ext cx="115826" cy="106363"/>
          </a:xfrm>
          <a:custGeom>
            <a:avLst/>
            <a:gdLst>
              <a:gd name="T0" fmla="*/ 0 w 134"/>
              <a:gd name="T1" fmla="*/ 0 h 134"/>
              <a:gd name="T2" fmla="*/ 0 w 134"/>
              <a:gd name="T3" fmla="*/ 0 h 134"/>
              <a:gd name="T4" fmla="*/ 134 w 134"/>
              <a:gd name="T5" fmla="*/ 0 h 134"/>
              <a:gd name="T6" fmla="*/ 65 w 134"/>
              <a:gd name="T7" fmla="*/ 134 h 134"/>
              <a:gd name="T8" fmla="*/ 0 w 134"/>
              <a:gd name="T9" fmla="*/ 0 h 134"/>
              <a:gd name="T10" fmla="*/ 0 w 134"/>
              <a:gd name="T11" fmla="*/ 0 h 134"/>
              <a:gd name="T12" fmla="*/ 0 w 134"/>
              <a:gd name="T13" fmla="*/ 0 h 134"/>
              <a:gd name="T14" fmla="*/ 0 w 134"/>
              <a:gd name="T15" fmla="*/ 0 h 134"/>
              <a:gd name="T16" fmla="*/ 0 w 134"/>
              <a:gd name="T17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4" h="134">
                <a:moveTo>
                  <a:pt x="0" y="0"/>
                </a:moveTo>
                <a:lnTo>
                  <a:pt x="0" y="0"/>
                </a:lnTo>
                <a:lnTo>
                  <a:pt x="134" y="0"/>
                </a:lnTo>
                <a:lnTo>
                  <a:pt x="65" y="134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" name="Freeform 122">
            <a:extLst>
              <a:ext uri="{FF2B5EF4-FFF2-40B4-BE49-F238E27FC236}">
                <a16:creationId xmlns:a16="http://schemas.microsoft.com/office/drawing/2014/main" id="{17FD546B-7F01-CE4E-B775-B8B039313FDB}"/>
              </a:ext>
            </a:extLst>
          </p:cNvPr>
          <p:cNvSpPr>
            <a:spLocks noEditPoints="1"/>
          </p:cNvSpPr>
          <p:nvPr/>
        </p:nvSpPr>
        <p:spPr bwMode="auto">
          <a:xfrm>
            <a:off x="1808245" y="1524820"/>
            <a:ext cx="114123" cy="106363"/>
          </a:xfrm>
          <a:custGeom>
            <a:avLst/>
            <a:gdLst>
              <a:gd name="T0" fmla="*/ 0 w 135"/>
              <a:gd name="T1" fmla="*/ 0 h 134"/>
              <a:gd name="T2" fmla="*/ 0 w 135"/>
              <a:gd name="T3" fmla="*/ 0 h 134"/>
              <a:gd name="T4" fmla="*/ 135 w 135"/>
              <a:gd name="T5" fmla="*/ 0 h 134"/>
              <a:gd name="T6" fmla="*/ 68 w 135"/>
              <a:gd name="T7" fmla="*/ 134 h 134"/>
              <a:gd name="T8" fmla="*/ 0 w 135"/>
              <a:gd name="T9" fmla="*/ 0 h 134"/>
              <a:gd name="T10" fmla="*/ 0 w 135"/>
              <a:gd name="T11" fmla="*/ 0 h 134"/>
              <a:gd name="T12" fmla="*/ 0 w 135"/>
              <a:gd name="T13" fmla="*/ 0 h 134"/>
              <a:gd name="T14" fmla="*/ 0 w 135"/>
              <a:gd name="T15" fmla="*/ 0 h 134"/>
              <a:gd name="T16" fmla="*/ 0 w 135"/>
              <a:gd name="T17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134">
                <a:moveTo>
                  <a:pt x="0" y="0"/>
                </a:moveTo>
                <a:lnTo>
                  <a:pt x="0" y="0"/>
                </a:lnTo>
                <a:lnTo>
                  <a:pt x="135" y="0"/>
                </a:lnTo>
                <a:lnTo>
                  <a:pt x="68" y="134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" name="Freeform 123">
            <a:extLst>
              <a:ext uri="{FF2B5EF4-FFF2-40B4-BE49-F238E27FC236}">
                <a16:creationId xmlns:a16="http://schemas.microsoft.com/office/drawing/2014/main" id="{3B124D6C-F3A0-7147-9B7D-F354F35F5798}"/>
              </a:ext>
            </a:extLst>
          </p:cNvPr>
          <p:cNvSpPr>
            <a:spLocks/>
          </p:cNvSpPr>
          <p:nvPr/>
        </p:nvSpPr>
        <p:spPr bwMode="auto">
          <a:xfrm>
            <a:off x="2072259" y="1604192"/>
            <a:ext cx="292971" cy="0"/>
          </a:xfrm>
          <a:custGeom>
            <a:avLst/>
            <a:gdLst>
              <a:gd name="T0" fmla="*/ 0 w 343"/>
              <a:gd name="T1" fmla="*/ 0 w 343"/>
              <a:gd name="T2" fmla="*/ 343 w 34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43">
                <a:moveTo>
                  <a:pt x="0" y="0"/>
                </a:moveTo>
                <a:lnTo>
                  <a:pt x="0" y="0"/>
                </a:lnTo>
                <a:lnTo>
                  <a:pt x="343" y="0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" name="Freeform 124">
            <a:extLst>
              <a:ext uri="{FF2B5EF4-FFF2-40B4-BE49-F238E27FC236}">
                <a16:creationId xmlns:a16="http://schemas.microsoft.com/office/drawing/2014/main" id="{38B8F850-63CE-A042-AC6B-1B4D83E7EDCF}"/>
              </a:ext>
            </a:extLst>
          </p:cNvPr>
          <p:cNvSpPr>
            <a:spLocks/>
          </p:cNvSpPr>
          <p:nvPr/>
        </p:nvSpPr>
        <p:spPr bwMode="auto">
          <a:xfrm>
            <a:off x="2143798" y="1427979"/>
            <a:ext cx="146485" cy="0"/>
          </a:xfrm>
          <a:custGeom>
            <a:avLst/>
            <a:gdLst>
              <a:gd name="T0" fmla="*/ 0 w 173"/>
              <a:gd name="T1" fmla="*/ 0 w 173"/>
              <a:gd name="T2" fmla="*/ 173 w 17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3">
                <a:moveTo>
                  <a:pt x="0" y="0"/>
                </a:moveTo>
                <a:lnTo>
                  <a:pt x="0" y="0"/>
                </a:lnTo>
                <a:lnTo>
                  <a:pt x="173" y="0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8" name="Freeform 125">
            <a:extLst>
              <a:ext uri="{FF2B5EF4-FFF2-40B4-BE49-F238E27FC236}">
                <a16:creationId xmlns:a16="http://schemas.microsoft.com/office/drawing/2014/main" id="{880DE16B-636D-2546-A811-7B8E8C0FD812}"/>
              </a:ext>
            </a:extLst>
          </p:cNvPr>
          <p:cNvSpPr>
            <a:spLocks/>
          </p:cNvSpPr>
          <p:nvPr/>
        </p:nvSpPr>
        <p:spPr bwMode="auto">
          <a:xfrm>
            <a:off x="2217038" y="1427979"/>
            <a:ext cx="0" cy="355600"/>
          </a:xfrm>
          <a:custGeom>
            <a:avLst/>
            <a:gdLst>
              <a:gd name="T0" fmla="*/ 0 h 449"/>
              <a:gd name="T1" fmla="*/ 0 h 449"/>
              <a:gd name="T2" fmla="*/ 449 h 44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49">
                <a:moveTo>
                  <a:pt x="0" y="0"/>
                </a:moveTo>
                <a:lnTo>
                  <a:pt x="0" y="0"/>
                </a:lnTo>
                <a:lnTo>
                  <a:pt x="0" y="449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9" name="Freeform 126">
            <a:extLst>
              <a:ext uri="{FF2B5EF4-FFF2-40B4-BE49-F238E27FC236}">
                <a16:creationId xmlns:a16="http://schemas.microsoft.com/office/drawing/2014/main" id="{5CB8F5A4-1ABD-7A41-8D08-8F1CBEA275C0}"/>
              </a:ext>
            </a:extLst>
          </p:cNvPr>
          <p:cNvSpPr>
            <a:spLocks/>
          </p:cNvSpPr>
          <p:nvPr/>
        </p:nvSpPr>
        <p:spPr bwMode="auto">
          <a:xfrm>
            <a:off x="2143798" y="1783579"/>
            <a:ext cx="146485" cy="0"/>
          </a:xfrm>
          <a:custGeom>
            <a:avLst/>
            <a:gdLst>
              <a:gd name="T0" fmla="*/ 0 w 173"/>
              <a:gd name="T1" fmla="*/ 0 w 173"/>
              <a:gd name="T2" fmla="*/ 173 w 17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3">
                <a:moveTo>
                  <a:pt x="0" y="0"/>
                </a:moveTo>
                <a:lnTo>
                  <a:pt x="0" y="0"/>
                </a:lnTo>
                <a:lnTo>
                  <a:pt x="173" y="0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0" name="Freeform 127">
            <a:extLst>
              <a:ext uri="{FF2B5EF4-FFF2-40B4-BE49-F238E27FC236}">
                <a16:creationId xmlns:a16="http://schemas.microsoft.com/office/drawing/2014/main" id="{FCCAFB86-62E5-D44A-9D75-112253425D58}"/>
              </a:ext>
            </a:extLst>
          </p:cNvPr>
          <p:cNvSpPr>
            <a:spLocks noEditPoints="1"/>
          </p:cNvSpPr>
          <p:nvPr/>
        </p:nvSpPr>
        <p:spPr bwMode="auto">
          <a:xfrm>
            <a:off x="2160831" y="1223195"/>
            <a:ext cx="114123" cy="106363"/>
          </a:xfrm>
          <a:custGeom>
            <a:avLst/>
            <a:gdLst>
              <a:gd name="T0" fmla="*/ 67 w 135"/>
              <a:gd name="T1" fmla="*/ 0 h 134"/>
              <a:gd name="T2" fmla="*/ 67 w 135"/>
              <a:gd name="T3" fmla="*/ 0 h 134"/>
              <a:gd name="T4" fmla="*/ 135 w 135"/>
              <a:gd name="T5" fmla="*/ 67 h 134"/>
              <a:gd name="T6" fmla="*/ 67 w 135"/>
              <a:gd name="T7" fmla="*/ 134 h 134"/>
              <a:gd name="T8" fmla="*/ 0 w 135"/>
              <a:gd name="T9" fmla="*/ 67 h 134"/>
              <a:gd name="T10" fmla="*/ 67 w 135"/>
              <a:gd name="T11" fmla="*/ 0 h 134"/>
              <a:gd name="T12" fmla="*/ 67 w 135"/>
              <a:gd name="T13" fmla="*/ 0 h 134"/>
              <a:gd name="T14" fmla="*/ 67 w 135"/>
              <a:gd name="T15" fmla="*/ 0 h 134"/>
              <a:gd name="T16" fmla="*/ 67 w 135"/>
              <a:gd name="T17" fmla="*/ 0 h 134"/>
              <a:gd name="T18" fmla="*/ 67 w 135"/>
              <a:gd name="T1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134">
                <a:moveTo>
                  <a:pt x="67" y="0"/>
                </a:moveTo>
                <a:lnTo>
                  <a:pt x="67" y="0"/>
                </a:lnTo>
                <a:lnTo>
                  <a:pt x="135" y="67"/>
                </a:lnTo>
                <a:lnTo>
                  <a:pt x="67" y="134"/>
                </a:lnTo>
                <a:lnTo>
                  <a:pt x="0" y="67"/>
                </a:lnTo>
                <a:lnTo>
                  <a:pt x="67" y="0"/>
                </a:lnTo>
                <a:lnTo>
                  <a:pt x="67" y="0"/>
                </a:lnTo>
                <a:close/>
                <a:moveTo>
                  <a:pt x="67" y="0"/>
                </a:moveTo>
                <a:lnTo>
                  <a:pt x="67" y="0"/>
                </a:lnTo>
                <a:lnTo>
                  <a:pt x="67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" name="Freeform 128">
            <a:extLst>
              <a:ext uri="{FF2B5EF4-FFF2-40B4-BE49-F238E27FC236}">
                <a16:creationId xmlns:a16="http://schemas.microsoft.com/office/drawing/2014/main" id="{D86966AD-1B08-3443-9CE9-628F478833A8}"/>
              </a:ext>
            </a:extLst>
          </p:cNvPr>
          <p:cNvSpPr>
            <a:spLocks noEditPoints="1"/>
          </p:cNvSpPr>
          <p:nvPr/>
        </p:nvSpPr>
        <p:spPr bwMode="auto">
          <a:xfrm>
            <a:off x="2072259" y="1702620"/>
            <a:ext cx="114123" cy="106363"/>
          </a:xfrm>
          <a:custGeom>
            <a:avLst/>
            <a:gdLst>
              <a:gd name="T0" fmla="*/ 65 w 134"/>
              <a:gd name="T1" fmla="*/ 0 h 134"/>
              <a:gd name="T2" fmla="*/ 65 w 134"/>
              <a:gd name="T3" fmla="*/ 0 h 134"/>
              <a:gd name="T4" fmla="*/ 134 w 134"/>
              <a:gd name="T5" fmla="*/ 69 h 134"/>
              <a:gd name="T6" fmla="*/ 65 w 134"/>
              <a:gd name="T7" fmla="*/ 134 h 134"/>
              <a:gd name="T8" fmla="*/ 0 w 134"/>
              <a:gd name="T9" fmla="*/ 69 h 134"/>
              <a:gd name="T10" fmla="*/ 65 w 134"/>
              <a:gd name="T11" fmla="*/ 0 h 134"/>
              <a:gd name="T12" fmla="*/ 65 w 134"/>
              <a:gd name="T13" fmla="*/ 0 h 134"/>
              <a:gd name="T14" fmla="*/ 65 w 134"/>
              <a:gd name="T15" fmla="*/ 0 h 134"/>
              <a:gd name="T16" fmla="*/ 65 w 134"/>
              <a:gd name="T17" fmla="*/ 0 h 134"/>
              <a:gd name="T18" fmla="*/ 65 w 134"/>
              <a:gd name="T1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134">
                <a:moveTo>
                  <a:pt x="65" y="0"/>
                </a:moveTo>
                <a:lnTo>
                  <a:pt x="65" y="0"/>
                </a:lnTo>
                <a:lnTo>
                  <a:pt x="134" y="69"/>
                </a:lnTo>
                <a:lnTo>
                  <a:pt x="65" y="134"/>
                </a:lnTo>
                <a:lnTo>
                  <a:pt x="0" y="69"/>
                </a:lnTo>
                <a:lnTo>
                  <a:pt x="65" y="0"/>
                </a:lnTo>
                <a:lnTo>
                  <a:pt x="65" y="0"/>
                </a:lnTo>
                <a:close/>
                <a:moveTo>
                  <a:pt x="65" y="0"/>
                </a:moveTo>
                <a:lnTo>
                  <a:pt x="65" y="0"/>
                </a:lnTo>
                <a:lnTo>
                  <a:pt x="65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2" name="Freeform 129">
            <a:extLst>
              <a:ext uri="{FF2B5EF4-FFF2-40B4-BE49-F238E27FC236}">
                <a16:creationId xmlns:a16="http://schemas.microsoft.com/office/drawing/2014/main" id="{E278EE6F-C5F1-C041-BBCC-39E8DB234EFA}"/>
              </a:ext>
            </a:extLst>
          </p:cNvPr>
          <p:cNvSpPr>
            <a:spLocks noEditPoints="1"/>
          </p:cNvSpPr>
          <p:nvPr/>
        </p:nvSpPr>
        <p:spPr bwMode="auto">
          <a:xfrm>
            <a:off x="2249401" y="1548629"/>
            <a:ext cx="115826" cy="107950"/>
          </a:xfrm>
          <a:custGeom>
            <a:avLst/>
            <a:gdLst>
              <a:gd name="T0" fmla="*/ 65 w 134"/>
              <a:gd name="T1" fmla="*/ 0 h 134"/>
              <a:gd name="T2" fmla="*/ 65 w 134"/>
              <a:gd name="T3" fmla="*/ 0 h 134"/>
              <a:gd name="T4" fmla="*/ 134 w 134"/>
              <a:gd name="T5" fmla="*/ 67 h 134"/>
              <a:gd name="T6" fmla="*/ 65 w 134"/>
              <a:gd name="T7" fmla="*/ 134 h 134"/>
              <a:gd name="T8" fmla="*/ 0 w 134"/>
              <a:gd name="T9" fmla="*/ 67 h 134"/>
              <a:gd name="T10" fmla="*/ 65 w 134"/>
              <a:gd name="T11" fmla="*/ 0 h 134"/>
              <a:gd name="T12" fmla="*/ 65 w 134"/>
              <a:gd name="T13" fmla="*/ 0 h 134"/>
              <a:gd name="T14" fmla="*/ 65 w 134"/>
              <a:gd name="T15" fmla="*/ 0 h 134"/>
              <a:gd name="T16" fmla="*/ 65 w 134"/>
              <a:gd name="T17" fmla="*/ 0 h 134"/>
              <a:gd name="T18" fmla="*/ 65 w 134"/>
              <a:gd name="T1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134">
                <a:moveTo>
                  <a:pt x="65" y="0"/>
                </a:moveTo>
                <a:lnTo>
                  <a:pt x="65" y="0"/>
                </a:lnTo>
                <a:lnTo>
                  <a:pt x="134" y="67"/>
                </a:lnTo>
                <a:lnTo>
                  <a:pt x="65" y="134"/>
                </a:lnTo>
                <a:lnTo>
                  <a:pt x="0" y="67"/>
                </a:lnTo>
                <a:lnTo>
                  <a:pt x="65" y="0"/>
                </a:lnTo>
                <a:lnTo>
                  <a:pt x="65" y="0"/>
                </a:lnTo>
                <a:close/>
                <a:moveTo>
                  <a:pt x="65" y="0"/>
                </a:moveTo>
                <a:lnTo>
                  <a:pt x="65" y="0"/>
                </a:lnTo>
                <a:lnTo>
                  <a:pt x="65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" name="Freeform 130">
            <a:extLst>
              <a:ext uri="{FF2B5EF4-FFF2-40B4-BE49-F238E27FC236}">
                <a16:creationId xmlns:a16="http://schemas.microsoft.com/office/drawing/2014/main" id="{51CF5B1E-38AD-BE4A-8CF3-A030B720AB1F}"/>
              </a:ext>
            </a:extLst>
          </p:cNvPr>
          <p:cNvSpPr>
            <a:spLocks noEditPoints="1"/>
          </p:cNvSpPr>
          <p:nvPr/>
        </p:nvSpPr>
        <p:spPr bwMode="auto">
          <a:xfrm>
            <a:off x="2249401" y="1688332"/>
            <a:ext cx="115826" cy="106363"/>
          </a:xfrm>
          <a:custGeom>
            <a:avLst/>
            <a:gdLst>
              <a:gd name="T0" fmla="*/ 65 w 134"/>
              <a:gd name="T1" fmla="*/ 0 h 135"/>
              <a:gd name="T2" fmla="*/ 65 w 134"/>
              <a:gd name="T3" fmla="*/ 0 h 135"/>
              <a:gd name="T4" fmla="*/ 134 w 134"/>
              <a:gd name="T5" fmla="*/ 68 h 135"/>
              <a:gd name="T6" fmla="*/ 65 w 134"/>
              <a:gd name="T7" fmla="*/ 135 h 135"/>
              <a:gd name="T8" fmla="*/ 0 w 134"/>
              <a:gd name="T9" fmla="*/ 68 h 135"/>
              <a:gd name="T10" fmla="*/ 65 w 134"/>
              <a:gd name="T11" fmla="*/ 0 h 135"/>
              <a:gd name="T12" fmla="*/ 65 w 134"/>
              <a:gd name="T13" fmla="*/ 0 h 135"/>
              <a:gd name="T14" fmla="*/ 65 w 134"/>
              <a:gd name="T15" fmla="*/ 0 h 135"/>
              <a:gd name="T16" fmla="*/ 65 w 134"/>
              <a:gd name="T17" fmla="*/ 0 h 135"/>
              <a:gd name="T18" fmla="*/ 65 w 134"/>
              <a:gd name="T1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135">
                <a:moveTo>
                  <a:pt x="65" y="0"/>
                </a:moveTo>
                <a:lnTo>
                  <a:pt x="65" y="0"/>
                </a:lnTo>
                <a:lnTo>
                  <a:pt x="134" y="68"/>
                </a:lnTo>
                <a:lnTo>
                  <a:pt x="65" y="135"/>
                </a:lnTo>
                <a:lnTo>
                  <a:pt x="0" y="68"/>
                </a:lnTo>
                <a:lnTo>
                  <a:pt x="65" y="0"/>
                </a:lnTo>
                <a:lnTo>
                  <a:pt x="65" y="0"/>
                </a:lnTo>
                <a:close/>
                <a:moveTo>
                  <a:pt x="65" y="0"/>
                </a:moveTo>
                <a:lnTo>
                  <a:pt x="65" y="0"/>
                </a:lnTo>
                <a:lnTo>
                  <a:pt x="65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" name="Freeform 131">
            <a:extLst>
              <a:ext uri="{FF2B5EF4-FFF2-40B4-BE49-F238E27FC236}">
                <a16:creationId xmlns:a16="http://schemas.microsoft.com/office/drawing/2014/main" id="{D7820EAC-C368-B549-8C18-AFFA7B19ADB1}"/>
              </a:ext>
            </a:extLst>
          </p:cNvPr>
          <p:cNvSpPr>
            <a:spLocks noEditPoints="1"/>
          </p:cNvSpPr>
          <p:nvPr/>
        </p:nvSpPr>
        <p:spPr bwMode="auto">
          <a:xfrm>
            <a:off x="2160831" y="1505770"/>
            <a:ext cx="114123" cy="106363"/>
          </a:xfrm>
          <a:custGeom>
            <a:avLst/>
            <a:gdLst>
              <a:gd name="T0" fmla="*/ 67 w 135"/>
              <a:gd name="T1" fmla="*/ 0 h 134"/>
              <a:gd name="T2" fmla="*/ 67 w 135"/>
              <a:gd name="T3" fmla="*/ 0 h 134"/>
              <a:gd name="T4" fmla="*/ 135 w 135"/>
              <a:gd name="T5" fmla="*/ 69 h 134"/>
              <a:gd name="T6" fmla="*/ 67 w 135"/>
              <a:gd name="T7" fmla="*/ 134 h 134"/>
              <a:gd name="T8" fmla="*/ 0 w 135"/>
              <a:gd name="T9" fmla="*/ 69 h 134"/>
              <a:gd name="T10" fmla="*/ 67 w 135"/>
              <a:gd name="T11" fmla="*/ 0 h 134"/>
              <a:gd name="T12" fmla="*/ 67 w 135"/>
              <a:gd name="T13" fmla="*/ 0 h 134"/>
              <a:gd name="T14" fmla="*/ 67 w 135"/>
              <a:gd name="T15" fmla="*/ 0 h 134"/>
              <a:gd name="T16" fmla="*/ 67 w 135"/>
              <a:gd name="T17" fmla="*/ 0 h 134"/>
              <a:gd name="T18" fmla="*/ 67 w 135"/>
              <a:gd name="T1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134">
                <a:moveTo>
                  <a:pt x="67" y="0"/>
                </a:moveTo>
                <a:lnTo>
                  <a:pt x="67" y="0"/>
                </a:lnTo>
                <a:lnTo>
                  <a:pt x="135" y="69"/>
                </a:lnTo>
                <a:lnTo>
                  <a:pt x="67" y="134"/>
                </a:lnTo>
                <a:lnTo>
                  <a:pt x="0" y="69"/>
                </a:lnTo>
                <a:lnTo>
                  <a:pt x="67" y="0"/>
                </a:lnTo>
                <a:lnTo>
                  <a:pt x="67" y="0"/>
                </a:lnTo>
                <a:close/>
                <a:moveTo>
                  <a:pt x="67" y="0"/>
                </a:moveTo>
                <a:lnTo>
                  <a:pt x="67" y="0"/>
                </a:lnTo>
                <a:lnTo>
                  <a:pt x="67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5" name="Freeform 132">
            <a:extLst>
              <a:ext uri="{FF2B5EF4-FFF2-40B4-BE49-F238E27FC236}">
                <a16:creationId xmlns:a16="http://schemas.microsoft.com/office/drawing/2014/main" id="{767C56AF-06FC-3445-828B-228FF071E673}"/>
              </a:ext>
            </a:extLst>
          </p:cNvPr>
          <p:cNvSpPr>
            <a:spLocks noEditPoints="1"/>
          </p:cNvSpPr>
          <p:nvPr/>
        </p:nvSpPr>
        <p:spPr bwMode="auto">
          <a:xfrm>
            <a:off x="2160831" y="1642295"/>
            <a:ext cx="114123" cy="106363"/>
          </a:xfrm>
          <a:custGeom>
            <a:avLst/>
            <a:gdLst>
              <a:gd name="T0" fmla="*/ 67 w 135"/>
              <a:gd name="T1" fmla="*/ 0 h 134"/>
              <a:gd name="T2" fmla="*/ 67 w 135"/>
              <a:gd name="T3" fmla="*/ 0 h 134"/>
              <a:gd name="T4" fmla="*/ 135 w 135"/>
              <a:gd name="T5" fmla="*/ 67 h 134"/>
              <a:gd name="T6" fmla="*/ 67 w 135"/>
              <a:gd name="T7" fmla="*/ 134 h 134"/>
              <a:gd name="T8" fmla="*/ 0 w 135"/>
              <a:gd name="T9" fmla="*/ 67 h 134"/>
              <a:gd name="T10" fmla="*/ 67 w 135"/>
              <a:gd name="T11" fmla="*/ 0 h 134"/>
              <a:gd name="T12" fmla="*/ 67 w 135"/>
              <a:gd name="T13" fmla="*/ 0 h 134"/>
              <a:gd name="T14" fmla="*/ 67 w 135"/>
              <a:gd name="T15" fmla="*/ 0 h 134"/>
              <a:gd name="T16" fmla="*/ 67 w 135"/>
              <a:gd name="T17" fmla="*/ 0 h 134"/>
              <a:gd name="T18" fmla="*/ 67 w 135"/>
              <a:gd name="T1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134">
                <a:moveTo>
                  <a:pt x="67" y="0"/>
                </a:moveTo>
                <a:lnTo>
                  <a:pt x="67" y="0"/>
                </a:lnTo>
                <a:lnTo>
                  <a:pt x="135" y="67"/>
                </a:lnTo>
                <a:lnTo>
                  <a:pt x="67" y="134"/>
                </a:lnTo>
                <a:lnTo>
                  <a:pt x="0" y="67"/>
                </a:lnTo>
                <a:lnTo>
                  <a:pt x="67" y="0"/>
                </a:lnTo>
                <a:lnTo>
                  <a:pt x="67" y="0"/>
                </a:lnTo>
                <a:close/>
                <a:moveTo>
                  <a:pt x="67" y="0"/>
                </a:moveTo>
                <a:lnTo>
                  <a:pt x="67" y="0"/>
                </a:lnTo>
                <a:lnTo>
                  <a:pt x="67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6" name="Rectangle 147">
            <a:extLst>
              <a:ext uri="{FF2B5EF4-FFF2-40B4-BE49-F238E27FC236}">
                <a16:creationId xmlns:a16="http://schemas.microsoft.com/office/drawing/2014/main" id="{243CEB00-B5C0-7B47-9A0C-53C4E3952CD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45455" y="1163402"/>
            <a:ext cx="432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defTabSz="914400"/>
            <a:r>
              <a:rPr lang="ja-JP" altLang="ja-JP" sz="1200" b="1">
                <a:solidFill>
                  <a:srgbClr val="000000"/>
                </a:solidFill>
                <a:latin typeface="Arial Bold"/>
              </a:rPr>
              <a:t> </a:t>
            </a:r>
            <a:endParaRPr lang="ja-JP" altLang="ja-JP"/>
          </a:p>
        </p:txBody>
      </p:sp>
      <p:sp>
        <p:nvSpPr>
          <p:cNvPr id="57" name="Rectangle 152">
            <a:extLst>
              <a:ext uri="{FF2B5EF4-FFF2-40B4-BE49-F238E27FC236}">
                <a16:creationId xmlns:a16="http://schemas.microsoft.com/office/drawing/2014/main" id="{B2311C77-2E87-5A40-9E15-8C7CC236768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45455" y="688740"/>
            <a:ext cx="432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defTabSz="914400"/>
            <a:r>
              <a:rPr lang="ja-JP" altLang="ja-JP" sz="1200" b="1">
                <a:solidFill>
                  <a:srgbClr val="000000"/>
                </a:solidFill>
                <a:latin typeface="Arial Bold"/>
              </a:rPr>
              <a:t> </a:t>
            </a:r>
            <a:endParaRPr lang="ja-JP" altLang="ja-JP"/>
          </a:p>
        </p:txBody>
      </p:sp>
      <p:sp>
        <p:nvSpPr>
          <p:cNvPr id="58" name="AutoShape 163">
            <a:extLst>
              <a:ext uri="{FF2B5EF4-FFF2-40B4-BE49-F238E27FC236}">
                <a16:creationId xmlns:a16="http://schemas.microsoft.com/office/drawing/2014/main" id="{E9461AA9-4922-9B49-B1E4-D91FFF2F46C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614372" y="341022"/>
            <a:ext cx="2301875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" name="Rectangle 302">
            <a:extLst>
              <a:ext uri="{FF2B5EF4-FFF2-40B4-BE49-F238E27FC236}">
                <a16:creationId xmlns:a16="http://schemas.microsoft.com/office/drawing/2014/main" id="{7AD7815D-081E-F44C-8C38-7E1D17EE199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694515" y="1463127"/>
            <a:ext cx="432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defTabSz="914400"/>
            <a:r>
              <a:rPr lang="ja-JP" altLang="ja-JP" sz="1200" b="1">
                <a:solidFill>
                  <a:srgbClr val="000000"/>
                </a:solidFill>
                <a:latin typeface="Arial Bold"/>
              </a:rPr>
              <a:t> </a:t>
            </a:r>
            <a:endParaRPr lang="ja-JP" altLang="ja-JP"/>
          </a:p>
        </p:txBody>
      </p:sp>
      <p:sp>
        <p:nvSpPr>
          <p:cNvPr id="60" name="Freeform 165">
            <a:extLst>
              <a:ext uri="{FF2B5EF4-FFF2-40B4-BE49-F238E27FC236}">
                <a16:creationId xmlns:a16="http://schemas.microsoft.com/office/drawing/2014/main" id="{DD6DBE3E-1ACF-4342-9C6A-CABE7BFFE47A}"/>
              </a:ext>
            </a:extLst>
          </p:cNvPr>
          <p:cNvSpPr>
            <a:spLocks/>
          </p:cNvSpPr>
          <p:nvPr/>
        </p:nvSpPr>
        <p:spPr bwMode="auto">
          <a:xfrm>
            <a:off x="2776776" y="1835172"/>
            <a:ext cx="13544" cy="0"/>
          </a:xfrm>
          <a:custGeom>
            <a:avLst/>
            <a:gdLst>
              <a:gd name="T0" fmla="*/ 0 w 16"/>
              <a:gd name="T1" fmla="*/ 0 w 16"/>
              <a:gd name="T2" fmla="*/ 16 w 1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6">
                <a:moveTo>
                  <a:pt x="0" y="0"/>
                </a:moveTo>
                <a:lnTo>
                  <a:pt x="0" y="0"/>
                </a:lnTo>
                <a:lnTo>
                  <a:pt x="16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1" name="Freeform 168">
            <a:extLst>
              <a:ext uri="{FF2B5EF4-FFF2-40B4-BE49-F238E27FC236}">
                <a16:creationId xmlns:a16="http://schemas.microsoft.com/office/drawing/2014/main" id="{25081DD6-0829-ED4D-80D2-94F2909CE7A9}"/>
              </a:ext>
            </a:extLst>
          </p:cNvPr>
          <p:cNvSpPr>
            <a:spLocks/>
          </p:cNvSpPr>
          <p:nvPr/>
        </p:nvSpPr>
        <p:spPr bwMode="auto">
          <a:xfrm>
            <a:off x="2927455" y="1835172"/>
            <a:ext cx="15237" cy="0"/>
          </a:xfrm>
          <a:custGeom>
            <a:avLst/>
            <a:gdLst>
              <a:gd name="T0" fmla="*/ 0 w 17"/>
              <a:gd name="T1" fmla="*/ 0 w 17"/>
              <a:gd name="T2" fmla="*/ 17 w 1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">
                <a:moveTo>
                  <a:pt x="0" y="0"/>
                </a:moveTo>
                <a:lnTo>
                  <a:pt x="0" y="0"/>
                </a:lnTo>
                <a:lnTo>
                  <a:pt x="17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2" name="Freeform 169">
            <a:extLst>
              <a:ext uri="{FF2B5EF4-FFF2-40B4-BE49-F238E27FC236}">
                <a16:creationId xmlns:a16="http://schemas.microsoft.com/office/drawing/2014/main" id="{21EAA046-00C1-8143-ABE0-290A846A8879}"/>
              </a:ext>
            </a:extLst>
          </p:cNvPr>
          <p:cNvSpPr>
            <a:spLocks/>
          </p:cNvSpPr>
          <p:nvPr/>
        </p:nvSpPr>
        <p:spPr bwMode="auto">
          <a:xfrm>
            <a:off x="2979934" y="1835172"/>
            <a:ext cx="13544" cy="0"/>
          </a:xfrm>
          <a:custGeom>
            <a:avLst/>
            <a:gdLst>
              <a:gd name="T0" fmla="*/ 0 w 16"/>
              <a:gd name="T1" fmla="*/ 0 w 16"/>
              <a:gd name="T2" fmla="*/ 16 w 1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6">
                <a:moveTo>
                  <a:pt x="0" y="0"/>
                </a:moveTo>
                <a:lnTo>
                  <a:pt x="0" y="0"/>
                </a:lnTo>
                <a:lnTo>
                  <a:pt x="16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Freeform 170">
            <a:extLst>
              <a:ext uri="{FF2B5EF4-FFF2-40B4-BE49-F238E27FC236}">
                <a16:creationId xmlns:a16="http://schemas.microsoft.com/office/drawing/2014/main" id="{58604C70-FC7E-AA4D-993A-709737355B6E}"/>
              </a:ext>
            </a:extLst>
          </p:cNvPr>
          <p:cNvSpPr>
            <a:spLocks/>
          </p:cNvSpPr>
          <p:nvPr/>
        </p:nvSpPr>
        <p:spPr bwMode="auto">
          <a:xfrm>
            <a:off x="3030727" y="1835172"/>
            <a:ext cx="15237" cy="0"/>
          </a:xfrm>
          <a:custGeom>
            <a:avLst/>
            <a:gdLst>
              <a:gd name="T0" fmla="*/ 0 w 17"/>
              <a:gd name="T1" fmla="*/ 0 w 17"/>
              <a:gd name="T2" fmla="*/ 17 w 1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">
                <a:moveTo>
                  <a:pt x="0" y="0"/>
                </a:moveTo>
                <a:lnTo>
                  <a:pt x="0" y="0"/>
                </a:lnTo>
                <a:lnTo>
                  <a:pt x="17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4" name="Freeform 171">
            <a:extLst>
              <a:ext uri="{FF2B5EF4-FFF2-40B4-BE49-F238E27FC236}">
                <a16:creationId xmlns:a16="http://schemas.microsoft.com/office/drawing/2014/main" id="{D6CDBA00-81AC-A44D-AE6A-7BDF0DF8B63B}"/>
              </a:ext>
            </a:extLst>
          </p:cNvPr>
          <p:cNvSpPr>
            <a:spLocks/>
          </p:cNvSpPr>
          <p:nvPr/>
        </p:nvSpPr>
        <p:spPr bwMode="auto">
          <a:xfrm>
            <a:off x="3083210" y="1835172"/>
            <a:ext cx="11851" cy="0"/>
          </a:xfrm>
          <a:custGeom>
            <a:avLst/>
            <a:gdLst>
              <a:gd name="T0" fmla="*/ 0 w 16"/>
              <a:gd name="T1" fmla="*/ 0 w 16"/>
              <a:gd name="T2" fmla="*/ 16 w 1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6">
                <a:moveTo>
                  <a:pt x="0" y="0"/>
                </a:moveTo>
                <a:lnTo>
                  <a:pt x="0" y="0"/>
                </a:lnTo>
                <a:lnTo>
                  <a:pt x="16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5" name="Freeform 172">
            <a:extLst>
              <a:ext uri="{FF2B5EF4-FFF2-40B4-BE49-F238E27FC236}">
                <a16:creationId xmlns:a16="http://schemas.microsoft.com/office/drawing/2014/main" id="{74801B48-7FA2-D945-9754-5AA8546EC4D0}"/>
              </a:ext>
            </a:extLst>
          </p:cNvPr>
          <p:cNvSpPr>
            <a:spLocks/>
          </p:cNvSpPr>
          <p:nvPr/>
        </p:nvSpPr>
        <p:spPr bwMode="auto">
          <a:xfrm>
            <a:off x="3132306" y="1835172"/>
            <a:ext cx="15237" cy="0"/>
          </a:xfrm>
          <a:custGeom>
            <a:avLst/>
            <a:gdLst>
              <a:gd name="T0" fmla="*/ 0 w 17"/>
              <a:gd name="T1" fmla="*/ 0 w 17"/>
              <a:gd name="T2" fmla="*/ 17 w 1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">
                <a:moveTo>
                  <a:pt x="0" y="0"/>
                </a:moveTo>
                <a:lnTo>
                  <a:pt x="0" y="0"/>
                </a:lnTo>
                <a:lnTo>
                  <a:pt x="17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173">
            <a:extLst>
              <a:ext uri="{FF2B5EF4-FFF2-40B4-BE49-F238E27FC236}">
                <a16:creationId xmlns:a16="http://schemas.microsoft.com/office/drawing/2014/main" id="{3627EBD1-0CB9-3246-8DFC-3FB27F0F49B3}"/>
              </a:ext>
            </a:extLst>
          </p:cNvPr>
          <p:cNvSpPr>
            <a:spLocks/>
          </p:cNvSpPr>
          <p:nvPr/>
        </p:nvSpPr>
        <p:spPr bwMode="auto">
          <a:xfrm>
            <a:off x="3184786" y="1835172"/>
            <a:ext cx="13544" cy="0"/>
          </a:xfrm>
          <a:custGeom>
            <a:avLst/>
            <a:gdLst>
              <a:gd name="T0" fmla="*/ 0 w 16"/>
              <a:gd name="T1" fmla="*/ 0 w 16"/>
              <a:gd name="T2" fmla="*/ 16 w 1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6">
                <a:moveTo>
                  <a:pt x="0" y="0"/>
                </a:moveTo>
                <a:lnTo>
                  <a:pt x="0" y="0"/>
                </a:lnTo>
                <a:lnTo>
                  <a:pt x="16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7" name="Freeform 203">
            <a:extLst>
              <a:ext uri="{FF2B5EF4-FFF2-40B4-BE49-F238E27FC236}">
                <a16:creationId xmlns:a16="http://schemas.microsoft.com/office/drawing/2014/main" id="{1E3436FC-053B-4C47-87A7-399C9A1C6722}"/>
              </a:ext>
            </a:extLst>
          </p:cNvPr>
          <p:cNvSpPr>
            <a:spLocks/>
          </p:cNvSpPr>
          <p:nvPr/>
        </p:nvSpPr>
        <p:spPr bwMode="auto">
          <a:xfrm>
            <a:off x="2776779" y="2278085"/>
            <a:ext cx="1892759" cy="0"/>
          </a:xfrm>
          <a:custGeom>
            <a:avLst/>
            <a:gdLst>
              <a:gd name="T0" fmla="*/ 0 w 2236"/>
              <a:gd name="T1" fmla="*/ 0 w 2236"/>
              <a:gd name="T2" fmla="*/ 2236 w 223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236">
                <a:moveTo>
                  <a:pt x="0" y="0"/>
                </a:moveTo>
                <a:lnTo>
                  <a:pt x="0" y="0"/>
                </a:lnTo>
                <a:lnTo>
                  <a:pt x="2236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8" name="Freeform 243">
            <a:extLst>
              <a:ext uri="{FF2B5EF4-FFF2-40B4-BE49-F238E27FC236}">
                <a16:creationId xmlns:a16="http://schemas.microsoft.com/office/drawing/2014/main" id="{5F78DF73-98CC-C340-AA02-19651F65BE09}"/>
              </a:ext>
            </a:extLst>
          </p:cNvPr>
          <p:cNvSpPr>
            <a:spLocks/>
          </p:cNvSpPr>
          <p:nvPr/>
        </p:nvSpPr>
        <p:spPr bwMode="auto">
          <a:xfrm>
            <a:off x="2776776" y="508025"/>
            <a:ext cx="0" cy="1770063"/>
          </a:xfrm>
          <a:custGeom>
            <a:avLst/>
            <a:gdLst>
              <a:gd name="T0" fmla="*/ 2230 h 2230"/>
              <a:gd name="T1" fmla="*/ 2230 h 2230"/>
              <a:gd name="T2" fmla="*/ 0 h 223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30">
                <a:moveTo>
                  <a:pt x="0" y="2230"/>
                </a:moveTo>
                <a:lnTo>
                  <a:pt x="0" y="223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244">
            <a:extLst>
              <a:ext uri="{FF2B5EF4-FFF2-40B4-BE49-F238E27FC236}">
                <a16:creationId xmlns:a16="http://schemas.microsoft.com/office/drawing/2014/main" id="{813604E1-40C4-E441-897F-DF936A7CB002}"/>
              </a:ext>
            </a:extLst>
          </p:cNvPr>
          <p:cNvSpPr>
            <a:spLocks/>
          </p:cNvSpPr>
          <p:nvPr/>
        </p:nvSpPr>
        <p:spPr bwMode="auto">
          <a:xfrm>
            <a:off x="2705673" y="2278085"/>
            <a:ext cx="71105" cy="0"/>
          </a:xfrm>
          <a:custGeom>
            <a:avLst/>
            <a:gdLst>
              <a:gd name="T0" fmla="*/ 0 w 84"/>
              <a:gd name="T1" fmla="*/ 0 w 84"/>
              <a:gd name="T2" fmla="*/ 84 w 8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4">
                <a:moveTo>
                  <a:pt x="0" y="0"/>
                </a:moveTo>
                <a:lnTo>
                  <a:pt x="0" y="0"/>
                </a:lnTo>
                <a:lnTo>
                  <a:pt x="84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0" name="Freeform 245">
            <a:extLst>
              <a:ext uri="{FF2B5EF4-FFF2-40B4-BE49-F238E27FC236}">
                <a16:creationId xmlns:a16="http://schemas.microsoft.com/office/drawing/2014/main" id="{5F41F0F5-3296-054C-B7C0-9C20493BA4A1}"/>
              </a:ext>
            </a:extLst>
          </p:cNvPr>
          <p:cNvSpPr>
            <a:spLocks/>
          </p:cNvSpPr>
          <p:nvPr/>
        </p:nvSpPr>
        <p:spPr bwMode="auto">
          <a:xfrm>
            <a:off x="2705673" y="1393847"/>
            <a:ext cx="71105" cy="0"/>
          </a:xfrm>
          <a:custGeom>
            <a:avLst/>
            <a:gdLst>
              <a:gd name="T0" fmla="*/ 0 w 84"/>
              <a:gd name="T1" fmla="*/ 0 w 84"/>
              <a:gd name="T2" fmla="*/ 84 w 8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4">
                <a:moveTo>
                  <a:pt x="0" y="0"/>
                </a:moveTo>
                <a:lnTo>
                  <a:pt x="0" y="0"/>
                </a:lnTo>
                <a:lnTo>
                  <a:pt x="84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1" name="Freeform 246">
            <a:extLst>
              <a:ext uri="{FF2B5EF4-FFF2-40B4-BE49-F238E27FC236}">
                <a16:creationId xmlns:a16="http://schemas.microsoft.com/office/drawing/2014/main" id="{4A342670-4674-1B4A-8184-CD44ABBB6250}"/>
              </a:ext>
            </a:extLst>
          </p:cNvPr>
          <p:cNvSpPr>
            <a:spLocks/>
          </p:cNvSpPr>
          <p:nvPr/>
        </p:nvSpPr>
        <p:spPr bwMode="auto">
          <a:xfrm>
            <a:off x="2705673" y="950935"/>
            <a:ext cx="71105" cy="0"/>
          </a:xfrm>
          <a:custGeom>
            <a:avLst/>
            <a:gdLst>
              <a:gd name="T0" fmla="*/ 0 w 84"/>
              <a:gd name="T1" fmla="*/ 0 w 84"/>
              <a:gd name="T2" fmla="*/ 84 w 8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4">
                <a:moveTo>
                  <a:pt x="0" y="0"/>
                </a:moveTo>
                <a:lnTo>
                  <a:pt x="0" y="0"/>
                </a:lnTo>
                <a:lnTo>
                  <a:pt x="84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247">
            <a:extLst>
              <a:ext uri="{FF2B5EF4-FFF2-40B4-BE49-F238E27FC236}">
                <a16:creationId xmlns:a16="http://schemas.microsoft.com/office/drawing/2014/main" id="{7D580A14-CED0-5A49-8D74-5392C3E31EFA}"/>
              </a:ext>
            </a:extLst>
          </p:cNvPr>
          <p:cNvSpPr>
            <a:spLocks/>
          </p:cNvSpPr>
          <p:nvPr/>
        </p:nvSpPr>
        <p:spPr bwMode="auto">
          <a:xfrm>
            <a:off x="2705673" y="508022"/>
            <a:ext cx="71105" cy="0"/>
          </a:xfrm>
          <a:custGeom>
            <a:avLst/>
            <a:gdLst>
              <a:gd name="T0" fmla="*/ 0 w 84"/>
              <a:gd name="T1" fmla="*/ 0 w 84"/>
              <a:gd name="T2" fmla="*/ 84 w 8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4">
                <a:moveTo>
                  <a:pt x="0" y="0"/>
                </a:moveTo>
                <a:lnTo>
                  <a:pt x="0" y="0"/>
                </a:lnTo>
                <a:lnTo>
                  <a:pt x="84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3" name="Freeform 248">
            <a:extLst>
              <a:ext uri="{FF2B5EF4-FFF2-40B4-BE49-F238E27FC236}">
                <a16:creationId xmlns:a16="http://schemas.microsoft.com/office/drawing/2014/main" id="{BBE2A146-3489-5242-AA81-E5BF1DC43E41}"/>
              </a:ext>
            </a:extLst>
          </p:cNvPr>
          <p:cNvSpPr>
            <a:spLocks/>
          </p:cNvSpPr>
          <p:nvPr/>
        </p:nvSpPr>
        <p:spPr bwMode="auto">
          <a:xfrm>
            <a:off x="2705673" y="1835172"/>
            <a:ext cx="71105" cy="0"/>
          </a:xfrm>
          <a:custGeom>
            <a:avLst/>
            <a:gdLst>
              <a:gd name="T0" fmla="*/ 0 w 84"/>
              <a:gd name="T1" fmla="*/ 0 w 84"/>
              <a:gd name="T2" fmla="*/ 84 w 8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4">
                <a:moveTo>
                  <a:pt x="0" y="0"/>
                </a:moveTo>
                <a:lnTo>
                  <a:pt x="0" y="0"/>
                </a:lnTo>
                <a:lnTo>
                  <a:pt x="84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4" name="Freeform 254">
            <a:extLst>
              <a:ext uri="{FF2B5EF4-FFF2-40B4-BE49-F238E27FC236}">
                <a16:creationId xmlns:a16="http://schemas.microsoft.com/office/drawing/2014/main" id="{B9ECD00E-5944-7B4C-A8BE-BE00D34C27AE}"/>
              </a:ext>
            </a:extLst>
          </p:cNvPr>
          <p:cNvSpPr>
            <a:spLocks/>
          </p:cNvSpPr>
          <p:nvPr/>
        </p:nvSpPr>
        <p:spPr bwMode="auto">
          <a:xfrm>
            <a:off x="2922375" y="1836760"/>
            <a:ext cx="289501" cy="0"/>
          </a:xfrm>
          <a:custGeom>
            <a:avLst/>
            <a:gdLst>
              <a:gd name="T0" fmla="*/ 0 w 342"/>
              <a:gd name="T1" fmla="*/ 0 w 342"/>
              <a:gd name="T2" fmla="*/ 342 w 34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42">
                <a:moveTo>
                  <a:pt x="0" y="0"/>
                </a:moveTo>
                <a:lnTo>
                  <a:pt x="0" y="0"/>
                </a:lnTo>
                <a:lnTo>
                  <a:pt x="34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255">
            <a:extLst>
              <a:ext uri="{FF2B5EF4-FFF2-40B4-BE49-F238E27FC236}">
                <a16:creationId xmlns:a16="http://schemas.microsoft.com/office/drawing/2014/main" id="{128F6795-44CE-7A44-94BB-20A9D71974C3}"/>
              </a:ext>
            </a:extLst>
          </p:cNvPr>
          <p:cNvSpPr>
            <a:spLocks/>
          </p:cNvSpPr>
          <p:nvPr/>
        </p:nvSpPr>
        <p:spPr bwMode="auto">
          <a:xfrm>
            <a:off x="2995171" y="1719285"/>
            <a:ext cx="143904" cy="0"/>
          </a:xfrm>
          <a:custGeom>
            <a:avLst/>
            <a:gdLst>
              <a:gd name="T0" fmla="*/ 0 w 171"/>
              <a:gd name="T1" fmla="*/ 0 w 171"/>
              <a:gd name="T2" fmla="*/ 171 w 17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1">
                <a:moveTo>
                  <a:pt x="0" y="0"/>
                </a:moveTo>
                <a:lnTo>
                  <a:pt x="0" y="0"/>
                </a:lnTo>
                <a:lnTo>
                  <a:pt x="171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6" name="Freeform 256">
            <a:extLst>
              <a:ext uri="{FF2B5EF4-FFF2-40B4-BE49-F238E27FC236}">
                <a16:creationId xmlns:a16="http://schemas.microsoft.com/office/drawing/2014/main" id="{FBEE0B59-B985-5C46-BFB1-2D01563CE1F5}"/>
              </a:ext>
            </a:extLst>
          </p:cNvPr>
          <p:cNvSpPr>
            <a:spLocks/>
          </p:cNvSpPr>
          <p:nvPr/>
        </p:nvSpPr>
        <p:spPr bwMode="auto">
          <a:xfrm>
            <a:off x="3066277" y="1719288"/>
            <a:ext cx="0" cy="231775"/>
          </a:xfrm>
          <a:custGeom>
            <a:avLst/>
            <a:gdLst>
              <a:gd name="T0" fmla="*/ 0 h 292"/>
              <a:gd name="T1" fmla="*/ 0 h 292"/>
              <a:gd name="T2" fmla="*/ 292 h 29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92">
                <a:moveTo>
                  <a:pt x="0" y="0"/>
                </a:moveTo>
                <a:lnTo>
                  <a:pt x="0" y="0"/>
                </a:lnTo>
                <a:lnTo>
                  <a:pt x="0" y="292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7" name="Freeform 257">
            <a:extLst>
              <a:ext uri="{FF2B5EF4-FFF2-40B4-BE49-F238E27FC236}">
                <a16:creationId xmlns:a16="http://schemas.microsoft.com/office/drawing/2014/main" id="{20C3BAA0-E3AB-C846-AFB4-3081106976BF}"/>
              </a:ext>
            </a:extLst>
          </p:cNvPr>
          <p:cNvSpPr>
            <a:spLocks/>
          </p:cNvSpPr>
          <p:nvPr/>
        </p:nvSpPr>
        <p:spPr bwMode="auto">
          <a:xfrm>
            <a:off x="2995171" y="1951060"/>
            <a:ext cx="143904" cy="0"/>
          </a:xfrm>
          <a:custGeom>
            <a:avLst/>
            <a:gdLst>
              <a:gd name="T0" fmla="*/ 0 w 171"/>
              <a:gd name="T1" fmla="*/ 0 w 171"/>
              <a:gd name="T2" fmla="*/ 171 w 17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1">
                <a:moveTo>
                  <a:pt x="0" y="0"/>
                </a:moveTo>
                <a:lnTo>
                  <a:pt x="0" y="0"/>
                </a:lnTo>
                <a:lnTo>
                  <a:pt x="171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258">
            <a:extLst>
              <a:ext uri="{FF2B5EF4-FFF2-40B4-BE49-F238E27FC236}">
                <a16:creationId xmlns:a16="http://schemas.microsoft.com/office/drawing/2014/main" id="{EE359588-EFFE-984E-B69F-FA0B106D8B2E}"/>
              </a:ext>
            </a:extLst>
          </p:cNvPr>
          <p:cNvSpPr>
            <a:spLocks/>
          </p:cNvSpPr>
          <p:nvPr/>
        </p:nvSpPr>
        <p:spPr bwMode="auto">
          <a:xfrm>
            <a:off x="2979937" y="1824063"/>
            <a:ext cx="113431" cy="106363"/>
          </a:xfrm>
          <a:custGeom>
            <a:avLst/>
            <a:gdLst>
              <a:gd name="T0" fmla="*/ 114 w 135"/>
              <a:gd name="T1" fmla="*/ 20 h 135"/>
              <a:gd name="T2" fmla="*/ 114 w 135"/>
              <a:gd name="T3" fmla="*/ 20 h 135"/>
              <a:gd name="T4" fmla="*/ 123 w 135"/>
              <a:gd name="T5" fmla="*/ 31 h 135"/>
              <a:gd name="T6" fmla="*/ 129 w 135"/>
              <a:gd name="T7" fmla="*/ 43 h 135"/>
              <a:gd name="T8" fmla="*/ 133 w 135"/>
              <a:gd name="T9" fmla="*/ 54 h 135"/>
              <a:gd name="T10" fmla="*/ 135 w 135"/>
              <a:gd name="T11" fmla="*/ 68 h 135"/>
              <a:gd name="T12" fmla="*/ 133 w 135"/>
              <a:gd name="T13" fmla="*/ 81 h 135"/>
              <a:gd name="T14" fmla="*/ 129 w 135"/>
              <a:gd name="T15" fmla="*/ 92 h 135"/>
              <a:gd name="T16" fmla="*/ 123 w 135"/>
              <a:gd name="T17" fmla="*/ 104 h 135"/>
              <a:gd name="T18" fmla="*/ 114 w 135"/>
              <a:gd name="T19" fmla="*/ 114 h 135"/>
              <a:gd name="T20" fmla="*/ 104 w 135"/>
              <a:gd name="T21" fmla="*/ 123 h 135"/>
              <a:gd name="T22" fmla="*/ 93 w 135"/>
              <a:gd name="T23" fmla="*/ 129 h 135"/>
              <a:gd name="T24" fmla="*/ 81 w 135"/>
              <a:gd name="T25" fmla="*/ 133 h 135"/>
              <a:gd name="T26" fmla="*/ 68 w 135"/>
              <a:gd name="T27" fmla="*/ 135 h 135"/>
              <a:gd name="T28" fmla="*/ 54 w 135"/>
              <a:gd name="T29" fmla="*/ 133 h 135"/>
              <a:gd name="T30" fmla="*/ 43 w 135"/>
              <a:gd name="T31" fmla="*/ 129 h 135"/>
              <a:gd name="T32" fmla="*/ 29 w 135"/>
              <a:gd name="T33" fmla="*/ 123 h 135"/>
              <a:gd name="T34" fmla="*/ 20 w 135"/>
              <a:gd name="T35" fmla="*/ 114 h 135"/>
              <a:gd name="T36" fmla="*/ 12 w 135"/>
              <a:gd name="T37" fmla="*/ 104 h 135"/>
              <a:gd name="T38" fmla="*/ 6 w 135"/>
              <a:gd name="T39" fmla="*/ 92 h 135"/>
              <a:gd name="T40" fmla="*/ 2 w 135"/>
              <a:gd name="T41" fmla="*/ 81 h 135"/>
              <a:gd name="T42" fmla="*/ 0 w 135"/>
              <a:gd name="T43" fmla="*/ 68 h 135"/>
              <a:gd name="T44" fmla="*/ 2 w 135"/>
              <a:gd name="T45" fmla="*/ 54 h 135"/>
              <a:gd name="T46" fmla="*/ 6 w 135"/>
              <a:gd name="T47" fmla="*/ 43 h 135"/>
              <a:gd name="T48" fmla="*/ 12 w 135"/>
              <a:gd name="T49" fmla="*/ 31 h 135"/>
              <a:gd name="T50" fmla="*/ 20 w 135"/>
              <a:gd name="T51" fmla="*/ 20 h 135"/>
              <a:gd name="T52" fmla="*/ 29 w 135"/>
              <a:gd name="T53" fmla="*/ 12 h 135"/>
              <a:gd name="T54" fmla="*/ 43 w 135"/>
              <a:gd name="T55" fmla="*/ 6 h 135"/>
              <a:gd name="T56" fmla="*/ 54 w 135"/>
              <a:gd name="T57" fmla="*/ 2 h 135"/>
              <a:gd name="T58" fmla="*/ 68 w 135"/>
              <a:gd name="T59" fmla="*/ 0 h 135"/>
              <a:gd name="T60" fmla="*/ 81 w 135"/>
              <a:gd name="T61" fmla="*/ 2 h 135"/>
              <a:gd name="T62" fmla="*/ 93 w 135"/>
              <a:gd name="T63" fmla="*/ 6 h 135"/>
              <a:gd name="T64" fmla="*/ 104 w 135"/>
              <a:gd name="T65" fmla="*/ 12 h 135"/>
              <a:gd name="T66" fmla="*/ 114 w 135"/>
              <a:gd name="T67" fmla="*/ 20 h 135"/>
              <a:gd name="T68" fmla="*/ 114 w 135"/>
              <a:gd name="T69" fmla="*/ 2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5" h="135">
                <a:moveTo>
                  <a:pt x="114" y="20"/>
                </a:moveTo>
                <a:lnTo>
                  <a:pt x="114" y="20"/>
                </a:lnTo>
                <a:lnTo>
                  <a:pt x="123" y="31"/>
                </a:lnTo>
                <a:lnTo>
                  <a:pt x="129" y="43"/>
                </a:lnTo>
                <a:lnTo>
                  <a:pt x="133" y="54"/>
                </a:lnTo>
                <a:lnTo>
                  <a:pt x="135" y="68"/>
                </a:lnTo>
                <a:lnTo>
                  <a:pt x="133" y="81"/>
                </a:lnTo>
                <a:lnTo>
                  <a:pt x="129" y="92"/>
                </a:lnTo>
                <a:lnTo>
                  <a:pt x="123" y="104"/>
                </a:lnTo>
                <a:lnTo>
                  <a:pt x="114" y="114"/>
                </a:lnTo>
                <a:lnTo>
                  <a:pt x="104" y="123"/>
                </a:lnTo>
                <a:lnTo>
                  <a:pt x="93" y="129"/>
                </a:lnTo>
                <a:lnTo>
                  <a:pt x="81" y="133"/>
                </a:lnTo>
                <a:lnTo>
                  <a:pt x="68" y="135"/>
                </a:lnTo>
                <a:lnTo>
                  <a:pt x="54" y="133"/>
                </a:lnTo>
                <a:lnTo>
                  <a:pt x="43" y="129"/>
                </a:lnTo>
                <a:lnTo>
                  <a:pt x="29" y="123"/>
                </a:lnTo>
                <a:lnTo>
                  <a:pt x="20" y="114"/>
                </a:lnTo>
                <a:lnTo>
                  <a:pt x="12" y="104"/>
                </a:lnTo>
                <a:lnTo>
                  <a:pt x="6" y="92"/>
                </a:lnTo>
                <a:lnTo>
                  <a:pt x="2" y="81"/>
                </a:lnTo>
                <a:lnTo>
                  <a:pt x="0" y="68"/>
                </a:lnTo>
                <a:lnTo>
                  <a:pt x="2" y="54"/>
                </a:lnTo>
                <a:lnTo>
                  <a:pt x="6" y="43"/>
                </a:lnTo>
                <a:lnTo>
                  <a:pt x="12" y="31"/>
                </a:lnTo>
                <a:lnTo>
                  <a:pt x="20" y="20"/>
                </a:lnTo>
                <a:lnTo>
                  <a:pt x="29" y="12"/>
                </a:lnTo>
                <a:lnTo>
                  <a:pt x="43" y="6"/>
                </a:lnTo>
                <a:lnTo>
                  <a:pt x="54" y="2"/>
                </a:lnTo>
                <a:lnTo>
                  <a:pt x="68" y="0"/>
                </a:lnTo>
                <a:lnTo>
                  <a:pt x="81" y="2"/>
                </a:lnTo>
                <a:lnTo>
                  <a:pt x="93" y="6"/>
                </a:lnTo>
                <a:lnTo>
                  <a:pt x="104" y="12"/>
                </a:lnTo>
                <a:lnTo>
                  <a:pt x="114" y="20"/>
                </a:lnTo>
                <a:lnTo>
                  <a:pt x="114" y="2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9" name="Freeform 259">
            <a:extLst>
              <a:ext uri="{FF2B5EF4-FFF2-40B4-BE49-F238E27FC236}">
                <a16:creationId xmlns:a16="http://schemas.microsoft.com/office/drawing/2014/main" id="{D3BB828D-8431-3A4E-8168-C7BAA2BE5ED3}"/>
              </a:ext>
            </a:extLst>
          </p:cNvPr>
          <p:cNvSpPr>
            <a:spLocks/>
          </p:cNvSpPr>
          <p:nvPr/>
        </p:nvSpPr>
        <p:spPr bwMode="auto">
          <a:xfrm>
            <a:off x="3039192" y="1862163"/>
            <a:ext cx="111737" cy="104775"/>
          </a:xfrm>
          <a:custGeom>
            <a:avLst/>
            <a:gdLst>
              <a:gd name="T0" fmla="*/ 113 w 132"/>
              <a:gd name="T1" fmla="*/ 18 h 133"/>
              <a:gd name="T2" fmla="*/ 113 w 132"/>
              <a:gd name="T3" fmla="*/ 18 h 133"/>
              <a:gd name="T4" fmla="*/ 122 w 132"/>
              <a:gd name="T5" fmla="*/ 29 h 133"/>
              <a:gd name="T6" fmla="*/ 128 w 132"/>
              <a:gd name="T7" fmla="*/ 41 h 133"/>
              <a:gd name="T8" fmla="*/ 130 w 132"/>
              <a:gd name="T9" fmla="*/ 54 h 133"/>
              <a:gd name="T10" fmla="*/ 132 w 132"/>
              <a:gd name="T11" fmla="*/ 66 h 133"/>
              <a:gd name="T12" fmla="*/ 130 w 132"/>
              <a:gd name="T13" fmla="*/ 79 h 133"/>
              <a:gd name="T14" fmla="*/ 128 w 132"/>
              <a:gd name="T15" fmla="*/ 91 h 133"/>
              <a:gd name="T16" fmla="*/ 122 w 132"/>
              <a:gd name="T17" fmla="*/ 102 h 133"/>
              <a:gd name="T18" fmla="*/ 113 w 132"/>
              <a:gd name="T19" fmla="*/ 114 h 133"/>
              <a:gd name="T20" fmla="*/ 103 w 132"/>
              <a:gd name="T21" fmla="*/ 123 h 133"/>
              <a:gd name="T22" fmla="*/ 92 w 132"/>
              <a:gd name="T23" fmla="*/ 129 h 133"/>
              <a:gd name="T24" fmla="*/ 80 w 132"/>
              <a:gd name="T25" fmla="*/ 131 h 133"/>
              <a:gd name="T26" fmla="*/ 65 w 132"/>
              <a:gd name="T27" fmla="*/ 133 h 133"/>
              <a:gd name="T28" fmla="*/ 53 w 132"/>
              <a:gd name="T29" fmla="*/ 131 h 133"/>
              <a:gd name="T30" fmla="*/ 42 w 132"/>
              <a:gd name="T31" fmla="*/ 129 h 133"/>
              <a:gd name="T32" fmla="*/ 28 w 132"/>
              <a:gd name="T33" fmla="*/ 123 h 133"/>
              <a:gd name="T34" fmla="*/ 19 w 132"/>
              <a:gd name="T35" fmla="*/ 114 h 133"/>
              <a:gd name="T36" fmla="*/ 11 w 132"/>
              <a:gd name="T37" fmla="*/ 102 h 133"/>
              <a:gd name="T38" fmla="*/ 5 w 132"/>
              <a:gd name="T39" fmla="*/ 91 h 133"/>
              <a:gd name="T40" fmla="*/ 1 w 132"/>
              <a:gd name="T41" fmla="*/ 79 h 133"/>
              <a:gd name="T42" fmla="*/ 0 w 132"/>
              <a:gd name="T43" fmla="*/ 66 h 133"/>
              <a:gd name="T44" fmla="*/ 1 w 132"/>
              <a:gd name="T45" fmla="*/ 54 h 133"/>
              <a:gd name="T46" fmla="*/ 5 w 132"/>
              <a:gd name="T47" fmla="*/ 41 h 133"/>
              <a:gd name="T48" fmla="*/ 11 w 132"/>
              <a:gd name="T49" fmla="*/ 29 h 133"/>
              <a:gd name="T50" fmla="*/ 19 w 132"/>
              <a:gd name="T51" fmla="*/ 18 h 133"/>
              <a:gd name="T52" fmla="*/ 28 w 132"/>
              <a:gd name="T53" fmla="*/ 10 h 133"/>
              <a:gd name="T54" fmla="*/ 42 w 132"/>
              <a:gd name="T55" fmla="*/ 4 h 133"/>
              <a:gd name="T56" fmla="*/ 53 w 132"/>
              <a:gd name="T57" fmla="*/ 0 h 133"/>
              <a:gd name="T58" fmla="*/ 65 w 132"/>
              <a:gd name="T59" fmla="*/ 0 h 133"/>
              <a:gd name="T60" fmla="*/ 80 w 132"/>
              <a:gd name="T61" fmla="*/ 0 h 133"/>
              <a:gd name="T62" fmla="*/ 92 w 132"/>
              <a:gd name="T63" fmla="*/ 4 h 133"/>
              <a:gd name="T64" fmla="*/ 103 w 132"/>
              <a:gd name="T65" fmla="*/ 10 h 133"/>
              <a:gd name="T66" fmla="*/ 113 w 132"/>
              <a:gd name="T67" fmla="*/ 18 h 133"/>
              <a:gd name="T68" fmla="*/ 113 w 132"/>
              <a:gd name="T69" fmla="*/ 18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2" h="133">
                <a:moveTo>
                  <a:pt x="113" y="18"/>
                </a:moveTo>
                <a:lnTo>
                  <a:pt x="113" y="18"/>
                </a:lnTo>
                <a:lnTo>
                  <a:pt x="122" y="29"/>
                </a:lnTo>
                <a:lnTo>
                  <a:pt x="128" y="41"/>
                </a:lnTo>
                <a:lnTo>
                  <a:pt x="130" y="54"/>
                </a:lnTo>
                <a:lnTo>
                  <a:pt x="132" y="66"/>
                </a:lnTo>
                <a:lnTo>
                  <a:pt x="130" y="79"/>
                </a:lnTo>
                <a:lnTo>
                  <a:pt x="128" y="91"/>
                </a:lnTo>
                <a:lnTo>
                  <a:pt x="122" y="102"/>
                </a:lnTo>
                <a:lnTo>
                  <a:pt x="113" y="114"/>
                </a:lnTo>
                <a:lnTo>
                  <a:pt x="103" y="123"/>
                </a:lnTo>
                <a:lnTo>
                  <a:pt x="92" y="129"/>
                </a:lnTo>
                <a:lnTo>
                  <a:pt x="80" y="131"/>
                </a:lnTo>
                <a:lnTo>
                  <a:pt x="65" y="133"/>
                </a:lnTo>
                <a:lnTo>
                  <a:pt x="53" y="131"/>
                </a:lnTo>
                <a:lnTo>
                  <a:pt x="42" y="129"/>
                </a:lnTo>
                <a:lnTo>
                  <a:pt x="28" y="123"/>
                </a:lnTo>
                <a:lnTo>
                  <a:pt x="19" y="114"/>
                </a:lnTo>
                <a:lnTo>
                  <a:pt x="11" y="102"/>
                </a:lnTo>
                <a:lnTo>
                  <a:pt x="5" y="91"/>
                </a:lnTo>
                <a:lnTo>
                  <a:pt x="1" y="79"/>
                </a:lnTo>
                <a:lnTo>
                  <a:pt x="0" y="66"/>
                </a:lnTo>
                <a:lnTo>
                  <a:pt x="1" y="54"/>
                </a:lnTo>
                <a:lnTo>
                  <a:pt x="5" y="41"/>
                </a:lnTo>
                <a:lnTo>
                  <a:pt x="11" y="29"/>
                </a:lnTo>
                <a:lnTo>
                  <a:pt x="19" y="18"/>
                </a:lnTo>
                <a:lnTo>
                  <a:pt x="28" y="10"/>
                </a:lnTo>
                <a:lnTo>
                  <a:pt x="42" y="4"/>
                </a:lnTo>
                <a:lnTo>
                  <a:pt x="53" y="0"/>
                </a:lnTo>
                <a:lnTo>
                  <a:pt x="65" y="0"/>
                </a:lnTo>
                <a:lnTo>
                  <a:pt x="80" y="0"/>
                </a:lnTo>
                <a:lnTo>
                  <a:pt x="92" y="4"/>
                </a:lnTo>
                <a:lnTo>
                  <a:pt x="103" y="10"/>
                </a:lnTo>
                <a:lnTo>
                  <a:pt x="113" y="18"/>
                </a:lnTo>
                <a:lnTo>
                  <a:pt x="113" y="18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0" name="Freeform 260">
            <a:extLst>
              <a:ext uri="{FF2B5EF4-FFF2-40B4-BE49-F238E27FC236}">
                <a16:creationId xmlns:a16="http://schemas.microsoft.com/office/drawing/2014/main" id="{BAD22341-650E-7043-B38E-E80DB169AD2D}"/>
              </a:ext>
            </a:extLst>
          </p:cNvPr>
          <p:cNvSpPr>
            <a:spLocks/>
          </p:cNvSpPr>
          <p:nvPr/>
        </p:nvSpPr>
        <p:spPr bwMode="auto">
          <a:xfrm>
            <a:off x="2979937" y="1652613"/>
            <a:ext cx="113431" cy="106363"/>
          </a:xfrm>
          <a:custGeom>
            <a:avLst/>
            <a:gdLst>
              <a:gd name="T0" fmla="*/ 114 w 135"/>
              <a:gd name="T1" fmla="*/ 19 h 135"/>
              <a:gd name="T2" fmla="*/ 114 w 135"/>
              <a:gd name="T3" fmla="*/ 19 h 135"/>
              <a:gd name="T4" fmla="*/ 123 w 135"/>
              <a:gd name="T5" fmla="*/ 31 h 135"/>
              <a:gd name="T6" fmla="*/ 129 w 135"/>
              <a:gd name="T7" fmla="*/ 42 h 135"/>
              <a:gd name="T8" fmla="*/ 133 w 135"/>
              <a:gd name="T9" fmla="*/ 54 h 135"/>
              <a:gd name="T10" fmla="*/ 135 w 135"/>
              <a:gd name="T11" fmla="*/ 67 h 135"/>
              <a:gd name="T12" fmla="*/ 133 w 135"/>
              <a:gd name="T13" fmla="*/ 79 h 135"/>
              <a:gd name="T14" fmla="*/ 129 w 135"/>
              <a:gd name="T15" fmla="*/ 92 h 135"/>
              <a:gd name="T16" fmla="*/ 123 w 135"/>
              <a:gd name="T17" fmla="*/ 104 h 135"/>
              <a:gd name="T18" fmla="*/ 114 w 135"/>
              <a:gd name="T19" fmla="*/ 115 h 135"/>
              <a:gd name="T20" fmla="*/ 104 w 135"/>
              <a:gd name="T21" fmla="*/ 123 h 135"/>
              <a:gd name="T22" fmla="*/ 93 w 135"/>
              <a:gd name="T23" fmla="*/ 129 h 135"/>
              <a:gd name="T24" fmla="*/ 81 w 135"/>
              <a:gd name="T25" fmla="*/ 133 h 135"/>
              <a:gd name="T26" fmla="*/ 68 w 135"/>
              <a:gd name="T27" fmla="*/ 135 h 135"/>
              <a:gd name="T28" fmla="*/ 54 w 135"/>
              <a:gd name="T29" fmla="*/ 133 h 135"/>
              <a:gd name="T30" fmla="*/ 43 w 135"/>
              <a:gd name="T31" fmla="*/ 129 h 135"/>
              <a:gd name="T32" fmla="*/ 29 w 135"/>
              <a:gd name="T33" fmla="*/ 123 h 135"/>
              <a:gd name="T34" fmla="*/ 20 w 135"/>
              <a:gd name="T35" fmla="*/ 115 h 135"/>
              <a:gd name="T36" fmla="*/ 12 w 135"/>
              <a:gd name="T37" fmla="*/ 104 h 135"/>
              <a:gd name="T38" fmla="*/ 6 w 135"/>
              <a:gd name="T39" fmla="*/ 92 h 135"/>
              <a:gd name="T40" fmla="*/ 2 w 135"/>
              <a:gd name="T41" fmla="*/ 79 h 135"/>
              <a:gd name="T42" fmla="*/ 0 w 135"/>
              <a:gd name="T43" fmla="*/ 67 h 135"/>
              <a:gd name="T44" fmla="*/ 2 w 135"/>
              <a:gd name="T45" fmla="*/ 54 h 135"/>
              <a:gd name="T46" fmla="*/ 6 w 135"/>
              <a:gd name="T47" fmla="*/ 42 h 135"/>
              <a:gd name="T48" fmla="*/ 12 w 135"/>
              <a:gd name="T49" fmla="*/ 31 h 135"/>
              <a:gd name="T50" fmla="*/ 20 w 135"/>
              <a:gd name="T51" fmla="*/ 19 h 135"/>
              <a:gd name="T52" fmla="*/ 29 w 135"/>
              <a:gd name="T53" fmla="*/ 10 h 135"/>
              <a:gd name="T54" fmla="*/ 43 w 135"/>
              <a:gd name="T55" fmla="*/ 4 h 135"/>
              <a:gd name="T56" fmla="*/ 54 w 135"/>
              <a:gd name="T57" fmla="*/ 2 h 135"/>
              <a:gd name="T58" fmla="*/ 68 w 135"/>
              <a:gd name="T59" fmla="*/ 0 h 135"/>
              <a:gd name="T60" fmla="*/ 81 w 135"/>
              <a:gd name="T61" fmla="*/ 2 h 135"/>
              <a:gd name="T62" fmla="*/ 93 w 135"/>
              <a:gd name="T63" fmla="*/ 4 h 135"/>
              <a:gd name="T64" fmla="*/ 104 w 135"/>
              <a:gd name="T65" fmla="*/ 10 h 135"/>
              <a:gd name="T66" fmla="*/ 114 w 135"/>
              <a:gd name="T67" fmla="*/ 19 h 135"/>
              <a:gd name="T68" fmla="*/ 114 w 135"/>
              <a:gd name="T69" fmla="*/ 19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5" h="135">
                <a:moveTo>
                  <a:pt x="114" y="19"/>
                </a:moveTo>
                <a:lnTo>
                  <a:pt x="114" y="19"/>
                </a:lnTo>
                <a:lnTo>
                  <a:pt x="123" y="31"/>
                </a:lnTo>
                <a:lnTo>
                  <a:pt x="129" y="42"/>
                </a:lnTo>
                <a:lnTo>
                  <a:pt x="133" y="54"/>
                </a:lnTo>
                <a:lnTo>
                  <a:pt x="135" y="67"/>
                </a:lnTo>
                <a:lnTo>
                  <a:pt x="133" y="79"/>
                </a:lnTo>
                <a:lnTo>
                  <a:pt x="129" y="92"/>
                </a:lnTo>
                <a:lnTo>
                  <a:pt x="123" y="104"/>
                </a:lnTo>
                <a:lnTo>
                  <a:pt x="114" y="115"/>
                </a:lnTo>
                <a:lnTo>
                  <a:pt x="104" y="123"/>
                </a:lnTo>
                <a:lnTo>
                  <a:pt x="93" y="129"/>
                </a:lnTo>
                <a:lnTo>
                  <a:pt x="81" y="133"/>
                </a:lnTo>
                <a:lnTo>
                  <a:pt x="68" y="135"/>
                </a:lnTo>
                <a:lnTo>
                  <a:pt x="54" y="133"/>
                </a:lnTo>
                <a:lnTo>
                  <a:pt x="43" y="129"/>
                </a:lnTo>
                <a:lnTo>
                  <a:pt x="29" y="123"/>
                </a:lnTo>
                <a:lnTo>
                  <a:pt x="20" y="115"/>
                </a:lnTo>
                <a:lnTo>
                  <a:pt x="12" y="104"/>
                </a:lnTo>
                <a:lnTo>
                  <a:pt x="6" y="92"/>
                </a:lnTo>
                <a:lnTo>
                  <a:pt x="2" y="79"/>
                </a:lnTo>
                <a:lnTo>
                  <a:pt x="0" y="67"/>
                </a:lnTo>
                <a:lnTo>
                  <a:pt x="2" y="54"/>
                </a:lnTo>
                <a:lnTo>
                  <a:pt x="6" y="42"/>
                </a:lnTo>
                <a:lnTo>
                  <a:pt x="12" y="31"/>
                </a:lnTo>
                <a:lnTo>
                  <a:pt x="20" y="19"/>
                </a:lnTo>
                <a:lnTo>
                  <a:pt x="29" y="10"/>
                </a:lnTo>
                <a:lnTo>
                  <a:pt x="43" y="4"/>
                </a:lnTo>
                <a:lnTo>
                  <a:pt x="54" y="2"/>
                </a:lnTo>
                <a:lnTo>
                  <a:pt x="68" y="0"/>
                </a:lnTo>
                <a:lnTo>
                  <a:pt x="81" y="2"/>
                </a:lnTo>
                <a:lnTo>
                  <a:pt x="93" y="4"/>
                </a:lnTo>
                <a:lnTo>
                  <a:pt x="104" y="10"/>
                </a:lnTo>
                <a:lnTo>
                  <a:pt x="114" y="19"/>
                </a:lnTo>
                <a:lnTo>
                  <a:pt x="114" y="19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261">
            <a:extLst>
              <a:ext uri="{FF2B5EF4-FFF2-40B4-BE49-F238E27FC236}">
                <a16:creationId xmlns:a16="http://schemas.microsoft.com/office/drawing/2014/main" id="{BF667D7D-961A-C340-90A2-DEA76FFC222E}"/>
              </a:ext>
            </a:extLst>
          </p:cNvPr>
          <p:cNvSpPr>
            <a:spLocks/>
          </p:cNvSpPr>
          <p:nvPr/>
        </p:nvSpPr>
        <p:spPr bwMode="auto">
          <a:xfrm>
            <a:off x="3039192" y="1622450"/>
            <a:ext cx="111737" cy="104775"/>
          </a:xfrm>
          <a:custGeom>
            <a:avLst/>
            <a:gdLst>
              <a:gd name="T0" fmla="*/ 113 w 132"/>
              <a:gd name="T1" fmla="*/ 19 h 132"/>
              <a:gd name="T2" fmla="*/ 113 w 132"/>
              <a:gd name="T3" fmla="*/ 19 h 132"/>
              <a:gd name="T4" fmla="*/ 122 w 132"/>
              <a:gd name="T5" fmla="*/ 29 h 132"/>
              <a:gd name="T6" fmla="*/ 128 w 132"/>
              <a:gd name="T7" fmla="*/ 40 h 132"/>
              <a:gd name="T8" fmla="*/ 130 w 132"/>
              <a:gd name="T9" fmla="*/ 54 h 132"/>
              <a:gd name="T10" fmla="*/ 132 w 132"/>
              <a:gd name="T11" fmla="*/ 67 h 132"/>
              <a:gd name="T12" fmla="*/ 130 w 132"/>
              <a:gd name="T13" fmla="*/ 79 h 132"/>
              <a:gd name="T14" fmla="*/ 128 w 132"/>
              <a:gd name="T15" fmla="*/ 90 h 132"/>
              <a:gd name="T16" fmla="*/ 122 w 132"/>
              <a:gd name="T17" fmla="*/ 102 h 132"/>
              <a:gd name="T18" fmla="*/ 113 w 132"/>
              <a:gd name="T19" fmla="*/ 113 h 132"/>
              <a:gd name="T20" fmla="*/ 103 w 132"/>
              <a:gd name="T21" fmla="*/ 123 h 132"/>
              <a:gd name="T22" fmla="*/ 92 w 132"/>
              <a:gd name="T23" fmla="*/ 128 h 132"/>
              <a:gd name="T24" fmla="*/ 80 w 132"/>
              <a:gd name="T25" fmla="*/ 132 h 132"/>
              <a:gd name="T26" fmla="*/ 65 w 132"/>
              <a:gd name="T27" fmla="*/ 132 h 132"/>
              <a:gd name="T28" fmla="*/ 53 w 132"/>
              <a:gd name="T29" fmla="*/ 132 h 132"/>
              <a:gd name="T30" fmla="*/ 42 w 132"/>
              <a:gd name="T31" fmla="*/ 128 h 132"/>
              <a:gd name="T32" fmla="*/ 28 w 132"/>
              <a:gd name="T33" fmla="*/ 123 h 132"/>
              <a:gd name="T34" fmla="*/ 19 w 132"/>
              <a:gd name="T35" fmla="*/ 113 h 132"/>
              <a:gd name="T36" fmla="*/ 11 w 132"/>
              <a:gd name="T37" fmla="*/ 102 h 132"/>
              <a:gd name="T38" fmla="*/ 5 w 132"/>
              <a:gd name="T39" fmla="*/ 90 h 132"/>
              <a:gd name="T40" fmla="*/ 1 w 132"/>
              <a:gd name="T41" fmla="*/ 79 h 132"/>
              <a:gd name="T42" fmla="*/ 0 w 132"/>
              <a:gd name="T43" fmla="*/ 67 h 132"/>
              <a:gd name="T44" fmla="*/ 1 w 132"/>
              <a:gd name="T45" fmla="*/ 54 h 132"/>
              <a:gd name="T46" fmla="*/ 5 w 132"/>
              <a:gd name="T47" fmla="*/ 40 h 132"/>
              <a:gd name="T48" fmla="*/ 11 w 132"/>
              <a:gd name="T49" fmla="*/ 29 h 132"/>
              <a:gd name="T50" fmla="*/ 19 w 132"/>
              <a:gd name="T51" fmla="*/ 19 h 132"/>
              <a:gd name="T52" fmla="*/ 28 w 132"/>
              <a:gd name="T53" fmla="*/ 9 h 132"/>
              <a:gd name="T54" fmla="*/ 42 w 132"/>
              <a:gd name="T55" fmla="*/ 4 h 132"/>
              <a:gd name="T56" fmla="*/ 53 w 132"/>
              <a:gd name="T57" fmla="*/ 0 h 132"/>
              <a:gd name="T58" fmla="*/ 65 w 132"/>
              <a:gd name="T59" fmla="*/ 0 h 132"/>
              <a:gd name="T60" fmla="*/ 80 w 132"/>
              <a:gd name="T61" fmla="*/ 0 h 132"/>
              <a:gd name="T62" fmla="*/ 92 w 132"/>
              <a:gd name="T63" fmla="*/ 4 h 132"/>
              <a:gd name="T64" fmla="*/ 103 w 132"/>
              <a:gd name="T65" fmla="*/ 9 h 132"/>
              <a:gd name="T66" fmla="*/ 113 w 132"/>
              <a:gd name="T67" fmla="*/ 19 h 132"/>
              <a:gd name="T68" fmla="*/ 113 w 132"/>
              <a:gd name="T69" fmla="*/ 19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2" h="132">
                <a:moveTo>
                  <a:pt x="113" y="19"/>
                </a:moveTo>
                <a:lnTo>
                  <a:pt x="113" y="19"/>
                </a:lnTo>
                <a:lnTo>
                  <a:pt x="122" y="29"/>
                </a:lnTo>
                <a:lnTo>
                  <a:pt x="128" y="40"/>
                </a:lnTo>
                <a:lnTo>
                  <a:pt x="130" y="54"/>
                </a:lnTo>
                <a:lnTo>
                  <a:pt x="132" y="67"/>
                </a:lnTo>
                <a:lnTo>
                  <a:pt x="130" y="79"/>
                </a:lnTo>
                <a:lnTo>
                  <a:pt x="128" y="90"/>
                </a:lnTo>
                <a:lnTo>
                  <a:pt x="122" y="102"/>
                </a:lnTo>
                <a:lnTo>
                  <a:pt x="113" y="113"/>
                </a:lnTo>
                <a:lnTo>
                  <a:pt x="103" y="123"/>
                </a:lnTo>
                <a:lnTo>
                  <a:pt x="92" y="128"/>
                </a:lnTo>
                <a:lnTo>
                  <a:pt x="80" y="132"/>
                </a:lnTo>
                <a:lnTo>
                  <a:pt x="65" y="132"/>
                </a:lnTo>
                <a:lnTo>
                  <a:pt x="53" y="132"/>
                </a:lnTo>
                <a:lnTo>
                  <a:pt x="42" y="128"/>
                </a:lnTo>
                <a:lnTo>
                  <a:pt x="28" y="123"/>
                </a:lnTo>
                <a:lnTo>
                  <a:pt x="19" y="113"/>
                </a:lnTo>
                <a:lnTo>
                  <a:pt x="11" y="102"/>
                </a:lnTo>
                <a:lnTo>
                  <a:pt x="5" y="90"/>
                </a:lnTo>
                <a:lnTo>
                  <a:pt x="1" y="79"/>
                </a:lnTo>
                <a:lnTo>
                  <a:pt x="0" y="67"/>
                </a:lnTo>
                <a:lnTo>
                  <a:pt x="1" y="54"/>
                </a:lnTo>
                <a:lnTo>
                  <a:pt x="5" y="40"/>
                </a:lnTo>
                <a:lnTo>
                  <a:pt x="11" y="29"/>
                </a:lnTo>
                <a:lnTo>
                  <a:pt x="19" y="19"/>
                </a:lnTo>
                <a:lnTo>
                  <a:pt x="28" y="9"/>
                </a:lnTo>
                <a:lnTo>
                  <a:pt x="42" y="4"/>
                </a:lnTo>
                <a:lnTo>
                  <a:pt x="53" y="0"/>
                </a:lnTo>
                <a:lnTo>
                  <a:pt x="65" y="0"/>
                </a:lnTo>
                <a:lnTo>
                  <a:pt x="80" y="0"/>
                </a:lnTo>
                <a:lnTo>
                  <a:pt x="92" y="4"/>
                </a:lnTo>
                <a:lnTo>
                  <a:pt x="103" y="9"/>
                </a:lnTo>
                <a:lnTo>
                  <a:pt x="113" y="19"/>
                </a:lnTo>
                <a:lnTo>
                  <a:pt x="113" y="19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" name="Freeform 262">
            <a:extLst>
              <a:ext uri="{FF2B5EF4-FFF2-40B4-BE49-F238E27FC236}">
                <a16:creationId xmlns:a16="http://schemas.microsoft.com/office/drawing/2014/main" id="{1C20462D-BE17-2847-8ADD-CF49776A4E9F}"/>
              </a:ext>
            </a:extLst>
          </p:cNvPr>
          <p:cNvSpPr>
            <a:spLocks/>
          </p:cNvSpPr>
          <p:nvPr/>
        </p:nvSpPr>
        <p:spPr bwMode="auto">
          <a:xfrm>
            <a:off x="3098446" y="1852638"/>
            <a:ext cx="113431" cy="104775"/>
          </a:xfrm>
          <a:custGeom>
            <a:avLst/>
            <a:gdLst>
              <a:gd name="T0" fmla="*/ 115 w 132"/>
              <a:gd name="T1" fmla="*/ 19 h 132"/>
              <a:gd name="T2" fmla="*/ 115 w 132"/>
              <a:gd name="T3" fmla="*/ 19 h 132"/>
              <a:gd name="T4" fmla="*/ 122 w 132"/>
              <a:gd name="T5" fmla="*/ 29 h 132"/>
              <a:gd name="T6" fmla="*/ 128 w 132"/>
              <a:gd name="T7" fmla="*/ 42 h 132"/>
              <a:gd name="T8" fmla="*/ 132 w 132"/>
              <a:gd name="T9" fmla="*/ 54 h 132"/>
              <a:gd name="T10" fmla="*/ 132 w 132"/>
              <a:gd name="T11" fmla="*/ 65 h 132"/>
              <a:gd name="T12" fmla="*/ 132 w 132"/>
              <a:gd name="T13" fmla="*/ 79 h 132"/>
              <a:gd name="T14" fmla="*/ 128 w 132"/>
              <a:gd name="T15" fmla="*/ 92 h 132"/>
              <a:gd name="T16" fmla="*/ 122 w 132"/>
              <a:gd name="T17" fmla="*/ 103 h 132"/>
              <a:gd name="T18" fmla="*/ 115 w 132"/>
              <a:gd name="T19" fmla="*/ 113 h 132"/>
              <a:gd name="T20" fmla="*/ 103 w 132"/>
              <a:gd name="T21" fmla="*/ 123 h 132"/>
              <a:gd name="T22" fmla="*/ 92 w 132"/>
              <a:gd name="T23" fmla="*/ 128 h 132"/>
              <a:gd name="T24" fmla="*/ 78 w 132"/>
              <a:gd name="T25" fmla="*/ 130 h 132"/>
              <a:gd name="T26" fmla="*/ 67 w 132"/>
              <a:gd name="T27" fmla="*/ 132 h 132"/>
              <a:gd name="T28" fmla="*/ 53 w 132"/>
              <a:gd name="T29" fmla="*/ 130 h 132"/>
              <a:gd name="T30" fmla="*/ 42 w 132"/>
              <a:gd name="T31" fmla="*/ 128 h 132"/>
              <a:gd name="T32" fmla="*/ 30 w 132"/>
              <a:gd name="T33" fmla="*/ 123 h 132"/>
              <a:gd name="T34" fmla="*/ 19 w 132"/>
              <a:gd name="T35" fmla="*/ 113 h 132"/>
              <a:gd name="T36" fmla="*/ 11 w 132"/>
              <a:gd name="T37" fmla="*/ 103 h 132"/>
              <a:gd name="T38" fmla="*/ 3 w 132"/>
              <a:gd name="T39" fmla="*/ 92 h 132"/>
              <a:gd name="T40" fmla="*/ 0 w 132"/>
              <a:gd name="T41" fmla="*/ 79 h 132"/>
              <a:gd name="T42" fmla="*/ 0 w 132"/>
              <a:gd name="T43" fmla="*/ 65 h 132"/>
              <a:gd name="T44" fmla="*/ 0 w 132"/>
              <a:gd name="T45" fmla="*/ 54 h 132"/>
              <a:gd name="T46" fmla="*/ 3 w 132"/>
              <a:gd name="T47" fmla="*/ 42 h 132"/>
              <a:gd name="T48" fmla="*/ 11 w 132"/>
              <a:gd name="T49" fmla="*/ 29 h 132"/>
              <a:gd name="T50" fmla="*/ 19 w 132"/>
              <a:gd name="T51" fmla="*/ 19 h 132"/>
              <a:gd name="T52" fmla="*/ 30 w 132"/>
              <a:gd name="T53" fmla="*/ 9 h 132"/>
              <a:gd name="T54" fmla="*/ 42 w 132"/>
              <a:gd name="T55" fmla="*/ 4 h 132"/>
              <a:gd name="T56" fmla="*/ 53 w 132"/>
              <a:gd name="T57" fmla="*/ 0 h 132"/>
              <a:gd name="T58" fmla="*/ 67 w 132"/>
              <a:gd name="T59" fmla="*/ 0 h 132"/>
              <a:gd name="T60" fmla="*/ 78 w 132"/>
              <a:gd name="T61" fmla="*/ 0 h 132"/>
              <a:gd name="T62" fmla="*/ 92 w 132"/>
              <a:gd name="T63" fmla="*/ 4 h 132"/>
              <a:gd name="T64" fmla="*/ 103 w 132"/>
              <a:gd name="T65" fmla="*/ 9 h 132"/>
              <a:gd name="T66" fmla="*/ 115 w 132"/>
              <a:gd name="T67" fmla="*/ 19 h 132"/>
              <a:gd name="T68" fmla="*/ 115 w 132"/>
              <a:gd name="T69" fmla="*/ 19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2" h="132">
                <a:moveTo>
                  <a:pt x="115" y="19"/>
                </a:moveTo>
                <a:lnTo>
                  <a:pt x="115" y="19"/>
                </a:lnTo>
                <a:lnTo>
                  <a:pt x="122" y="29"/>
                </a:lnTo>
                <a:lnTo>
                  <a:pt x="128" y="42"/>
                </a:lnTo>
                <a:lnTo>
                  <a:pt x="132" y="54"/>
                </a:lnTo>
                <a:lnTo>
                  <a:pt x="132" y="65"/>
                </a:lnTo>
                <a:lnTo>
                  <a:pt x="132" y="79"/>
                </a:lnTo>
                <a:lnTo>
                  <a:pt x="128" y="92"/>
                </a:lnTo>
                <a:lnTo>
                  <a:pt x="122" y="103"/>
                </a:lnTo>
                <a:lnTo>
                  <a:pt x="115" y="113"/>
                </a:lnTo>
                <a:lnTo>
                  <a:pt x="103" y="123"/>
                </a:lnTo>
                <a:lnTo>
                  <a:pt x="92" y="128"/>
                </a:lnTo>
                <a:lnTo>
                  <a:pt x="78" y="130"/>
                </a:lnTo>
                <a:lnTo>
                  <a:pt x="67" y="132"/>
                </a:lnTo>
                <a:lnTo>
                  <a:pt x="53" y="130"/>
                </a:lnTo>
                <a:lnTo>
                  <a:pt x="42" y="128"/>
                </a:lnTo>
                <a:lnTo>
                  <a:pt x="30" y="123"/>
                </a:lnTo>
                <a:lnTo>
                  <a:pt x="19" y="113"/>
                </a:lnTo>
                <a:lnTo>
                  <a:pt x="11" y="103"/>
                </a:lnTo>
                <a:lnTo>
                  <a:pt x="3" y="92"/>
                </a:lnTo>
                <a:lnTo>
                  <a:pt x="0" y="79"/>
                </a:lnTo>
                <a:lnTo>
                  <a:pt x="0" y="65"/>
                </a:lnTo>
                <a:lnTo>
                  <a:pt x="0" y="54"/>
                </a:lnTo>
                <a:lnTo>
                  <a:pt x="3" y="42"/>
                </a:lnTo>
                <a:lnTo>
                  <a:pt x="11" y="29"/>
                </a:lnTo>
                <a:lnTo>
                  <a:pt x="19" y="19"/>
                </a:lnTo>
                <a:lnTo>
                  <a:pt x="30" y="9"/>
                </a:lnTo>
                <a:lnTo>
                  <a:pt x="42" y="4"/>
                </a:lnTo>
                <a:lnTo>
                  <a:pt x="53" y="0"/>
                </a:lnTo>
                <a:lnTo>
                  <a:pt x="67" y="0"/>
                </a:lnTo>
                <a:lnTo>
                  <a:pt x="78" y="0"/>
                </a:lnTo>
                <a:lnTo>
                  <a:pt x="92" y="4"/>
                </a:lnTo>
                <a:lnTo>
                  <a:pt x="103" y="9"/>
                </a:lnTo>
                <a:lnTo>
                  <a:pt x="115" y="19"/>
                </a:lnTo>
                <a:lnTo>
                  <a:pt x="115" y="19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" name="Freeform 263">
            <a:extLst>
              <a:ext uri="{FF2B5EF4-FFF2-40B4-BE49-F238E27FC236}">
                <a16:creationId xmlns:a16="http://schemas.microsoft.com/office/drawing/2014/main" id="{3F2AC5AD-1067-1B48-A242-E19F35FCFE24}"/>
              </a:ext>
            </a:extLst>
          </p:cNvPr>
          <p:cNvSpPr>
            <a:spLocks/>
          </p:cNvSpPr>
          <p:nvPr/>
        </p:nvSpPr>
        <p:spPr bwMode="auto">
          <a:xfrm>
            <a:off x="2922375" y="1889150"/>
            <a:ext cx="113431" cy="104775"/>
          </a:xfrm>
          <a:custGeom>
            <a:avLst/>
            <a:gdLst>
              <a:gd name="T0" fmla="*/ 114 w 135"/>
              <a:gd name="T1" fmla="*/ 19 h 132"/>
              <a:gd name="T2" fmla="*/ 114 w 135"/>
              <a:gd name="T3" fmla="*/ 19 h 132"/>
              <a:gd name="T4" fmla="*/ 123 w 135"/>
              <a:gd name="T5" fmla="*/ 29 h 132"/>
              <a:gd name="T6" fmla="*/ 129 w 135"/>
              <a:gd name="T7" fmla="*/ 40 h 132"/>
              <a:gd name="T8" fmla="*/ 133 w 135"/>
              <a:gd name="T9" fmla="*/ 54 h 132"/>
              <a:gd name="T10" fmla="*/ 135 w 135"/>
              <a:gd name="T11" fmla="*/ 67 h 132"/>
              <a:gd name="T12" fmla="*/ 133 w 135"/>
              <a:gd name="T13" fmla="*/ 79 h 132"/>
              <a:gd name="T14" fmla="*/ 129 w 135"/>
              <a:gd name="T15" fmla="*/ 90 h 132"/>
              <a:gd name="T16" fmla="*/ 123 w 135"/>
              <a:gd name="T17" fmla="*/ 104 h 132"/>
              <a:gd name="T18" fmla="*/ 114 w 135"/>
              <a:gd name="T19" fmla="*/ 113 h 132"/>
              <a:gd name="T20" fmla="*/ 104 w 135"/>
              <a:gd name="T21" fmla="*/ 123 h 132"/>
              <a:gd name="T22" fmla="*/ 92 w 135"/>
              <a:gd name="T23" fmla="*/ 129 h 132"/>
              <a:gd name="T24" fmla="*/ 81 w 135"/>
              <a:gd name="T25" fmla="*/ 132 h 132"/>
              <a:gd name="T26" fmla="*/ 67 w 135"/>
              <a:gd name="T27" fmla="*/ 132 h 132"/>
              <a:gd name="T28" fmla="*/ 54 w 135"/>
              <a:gd name="T29" fmla="*/ 132 h 132"/>
              <a:gd name="T30" fmla="*/ 42 w 135"/>
              <a:gd name="T31" fmla="*/ 129 h 132"/>
              <a:gd name="T32" fmla="*/ 29 w 135"/>
              <a:gd name="T33" fmla="*/ 123 h 132"/>
              <a:gd name="T34" fmla="*/ 19 w 135"/>
              <a:gd name="T35" fmla="*/ 113 h 132"/>
              <a:gd name="T36" fmla="*/ 12 w 135"/>
              <a:gd name="T37" fmla="*/ 104 h 132"/>
              <a:gd name="T38" fmla="*/ 6 w 135"/>
              <a:gd name="T39" fmla="*/ 90 h 132"/>
              <a:gd name="T40" fmla="*/ 2 w 135"/>
              <a:gd name="T41" fmla="*/ 79 h 132"/>
              <a:gd name="T42" fmla="*/ 0 w 135"/>
              <a:gd name="T43" fmla="*/ 67 h 132"/>
              <a:gd name="T44" fmla="*/ 2 w 135"/>
              <a:gd name="T45" fmla="*/ 54 h 132"/>
              <a:gd name="T46" fmla="*/ 6 w 135"/>
              <a:gd name="T47" fmla="*/ 40 h 132"/>
              <a:gd name="T48" fmla="*/ 12 w 135"/>
              <a:gd name="T49" fmla="*/ 29 h 132"/>
              <a:gd name="T50" fmla="*/ 19 w 135"/>
              <a:gd name="T51" fmla="*/ 19 h 132"/>
              <a:gd name="T52" fmla="*/ 29 w 135"/>
              <a:gd name="T53" fmla="*/ 9 h 132"/>
              <a:gd name="T54" fmla="*/ 42 w 135"/>
              <a:gd name="T55" fmla="*/ 4 h 132"/>
              <a:gd name="T56" fmla="*/ 54 w 135"/>
              <a:gd name="T57" fmla="*/ 2 h 132"/>
              <a:gd name="T58" fmla="*/ 67 w 135"/>
              <a:gd name="T59" fmla="*/ 0 h 132"/>
              <a:gd name="T60" fmla="*/ 81 w 135"/>
              <a:gd name="T61" fmla="*/ 2 h 132"/>
              <a:gd name="T62" fmla="*/ 92 w 135"/>
              <a:gd name="T63" fmla="*/ 4 h 132"/>
              <a:gd name="T64" fmla="*/ 104 w 135"/>
              <a:gd name="T65" fmla="*/ 9 h 132"/>
              <a:gd name="T66" fmla="*/ 114 w 135"/>
              <a:gd name="T67" fmla="*/ 19 h 132"/>
              <a:gd name="T68" fmla="*/ 114 w 135"/>
              <a:gd name="T69" fmla="*/ 19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5" h="132">
                <a:moveTo>
                  <a:pt x="114" y="19"/>
                </a:moveTo>
                <a:lnTo>
                  <a:pt x="114" y="19"/>
                </a:lnTo>
                <a:lnTo>
                  <a:pt x="123" y="29"/>
                </a:lnTo>
                <a:lnTo>
                  <a:pt x="129" y="40"/>
                </a:lnTo>
                <a:lnTo>
                  <a:pt x="133" y="54"/>
                </a:lnTo>
                <a:lnTo>
                  <a:pt x="135" y="67"/>
                </a:lnTo>
                <a:lnTo>
                  <a:pt x="133" y="79"/>
                </a:lnTo>
                <a:lnTo>
                  <a:pt x="129" y="90"/>
                </a:lnTo>
                <a:lnTo>
                  <a:pt x="123" y="104"/>
                </a:lnTo>
                <a:lnTo>
                  <a:pt x="114" y="113"/>
                </a:lnTo>
                <a:lnTo>
                  <a:pt x="104" y="123"/>
                </a:lnTo>
                <a:lnTo>
                  <a:pt x="92" y="129"/>
                </a:lnTo>
                <a:lnTo>
                  <a:pt x="81" y="132"/>
                </a:lnTo>
                <a:lnTo>
                  <a:pt x="67" y="132"/>
                </a:lnTo>
                <a:lnTo>
                  <a:pt x="54" y="132"/>
                </a:lnTo>
                <a:lnTo>
                  <a:pt x="42" y="129"/>
                </a:lnTo>
                <a:lnTo>
                  <a:pt x="29" y="123"/>
                </a:lnTo>
                <a:lnTo>
                  <a:pt x="19" y="113"/>
                </a:lnTo>
                <a:lnTo>
                  <a:pt x="12" y="104"/>
                </a:lnTo>
                <a:lnTo>
                  <a:pt x="6" y="90"/>
                </a:lnTo>
                <a:lnTo>
                  <a:pt x="2" y="79"/>
                </a:lnTo>
                <a:lnTo>
                  <a:pt x="0" y="67"/>
                </a:lnTo>
                <a:lnTo>
                  <a:pt x="2" y="54"/>
                </a:lnTo>
                <a:lnTo>
                  <a:pt x="6" y="40"/>
                </a:lnTo>
                <a:lnTo>
                  <a:pt x="12" y="29"/>
                </a:lnTo>
                <a:lnTo>
                  <a:pt x="19" y="19"/>
                </a:lnTo>
                <a:lnTo>
                  <a:pt x="29" y="9"/>
                </a:lnTo>
                <a:lnTo>
                  <a:pt x="42" y="4"/>
                </a:lnTo>
                <a:lnTo>
                  <a:pt x="54" y="2"/>
                </a:lnTo>
                <a:lnTo>
                  <a:pt x="67" y="0"/>
                </a:lnTo>
                <a:lnTo>
                  <a:pt x="81" y="2"/>
                </a:lnTo>
                <a:lnTo>
                  <a:pt x="92" y="4"/>
                </a:lnTo>
                <a:lnTo>
                  <a:pt x="104" y="9"/>
                </a:lnTo>
                <a:lnTo>
                  <a:pt x="114" y="19"/>
                </a:lnTo>
                <a:lnTo>
                  <a:pt x="114" y="19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264">
            <a:extLst>
              <a:ext uri="{FF2B5EF4-FFF2-40B4-BE49-F238E27FC236}">
                <a16:creationId xmlns:a16="http://schemas.microsoft.com/office/drawing/2014/main" id="{C0EF6B85-3217-6A49-8406-34BA6EEF76A6}"/>
              </a:ext>
            </a:extLst>
          </p:cNvPr>
          <p:cNvSpPr>
            <a:spLocks/>
          </p:cNvSpPr>
          <p:nvPr/>
        </p:nvSpPr>
        <p:spPr bwMode="auto">
          <a:xfrm>
            <a:off x="3359166" y="1201760"/>
            <a:ext cx="289501" cy="0"/>
          </a:xfrm>
          <a:custGeom>
            <a:avLst/>
            <a:gdLst>
              <a:gd name="T0" fmla="*/ 0 w 342"/>
              <a:gd name="T1" fmla="*/ 0 w 342"/>
              <a:gd name="T2" fmla="*/ 342 w 34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42">
                <a:moveTo>
                  <a:pt x="0" y="0"/>
                </a:moveTo>
                <a:lnTo>
                  <a:pt x="0" y="0"/>
                </a:lnTo>
                <a:lnTo>
                  <a:pt x="34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" name="Freeform 265">
            <a:extLst>
              <a:ext uri="{FF2B5EF4-FFF2-40B4-BE49-F238E27FC236}">
                <a16:creationId xmlns:a16="http://schemas.microsoft.com/office/drawing/2014/main" id="{0A3889B3-A4ED-5C40-A77D-FE3DBBBE90F3}"/>
              </a:ext>
            </a:extLst>
          </p:cNvPr>
          <p:cNvSpPr>
            <a:spLocks/>
          </p:cNvSpPr>
          <p:nvPr/>
        </p:nvSpPr>
        <p:spPr bwMode="auto">
          <a:xfrm>
            <a:off x="3431965" y="1011260"/>
            <a:ext cx="145597" cy="0"/>
          </a:xfrm>
          <a:custGeom>
            <a:avLst/>
            <a:gdLst>
              <a:gd name="T0" fmla="*/ 0 w 171"/>
              <a:gd name="T1" fmla="*/ 0 w 171"/>
              <a:gd name="T2" fmla="*/ 171 w 17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1">
                <a:moveTo>
                  <a:pt x="0" y="0"/>
                </a:moveTo>
                <a:lnTo>
                  <a:pt x="0" y="0"/>
                </a:lnTo>
                <a:lnTo>
                  <a:pt x="171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" name="Freeform 266">
            <a:extLst>
              <a:ext uri="{FF2B5EF4-FFF2-40B4-BE49-F238E27FC236}">
                <a16:creationId xmlns:a16="http://schemas.microsoft.com/office/drawing/2014/main" id="{CB7AD841-AF4F-F143-A01B-A225179C81B2}"/>
              </a:ext>
            </a:extLst>
          </p:cNvPr>
          <p:cNvSpPr>
            <a:spLocks/>
          </p:cNvSpPr>
          <p:nvPr/>
        </p:nvSpPr>
        <p:spPr bwMode="auto">
          <a:xfrm>
            <a:off x="3503067" y="1011260"/>
            <a:ext cx="0" cy="382588"/>
          </a:xfrm>
          <a:custGeom>
            <a:avLst/>
            <a:gdLst>
              <a:gd name="T0" fmla="*/ 0 h 482"/>
              <a:gd name="T1" fmla="*/ 0 h 482"/>
              <a:gd name="T2" fmla="*/ 482 h 48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82">
                <a:moveTo>
                  <a:pt x="0" y="0"/>
                </a:moveTo>
                <a:lnTo>
                  <a:pt x="0" y="0"/>
                </a:lnTo>
                <a:lnTo>
                  <a:pt x="0" y="482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267">
            <a:extLst>
              <a:ext uri="{FF2B5EF4-FFF2-40B4-BE49-F238E27FC236}">
                <a16:creationId xmlns:a16="http://schemas.microsoft.com/office/drawing/2014/main" id="{5286678A-5D0E-D94F-A262-CCBBA6FF8EB0}"/>
              </a:ext>
            </a:extLst>
          </p:cNvPr>
          <p:cNvSpPr>
            <a:spLocks/>
          </p:cNvSpPr>
          <p:nvPr/>
        </p:nvSpPr>
        <p:spPr bwMode="auto">
          <a:xfrm>
            <a:off x="3431965" y="1393847"/>
            <a:ext cx="145597" cy="0"/>
          </a:xfrm>
          <a:custGeom>
            <a:avLst/>
            <a:gdLst>
              <a:gd name="T0" fmla="*/ 0 w 171"/>
              <a:gd name="T1" fmla="*/ 0 w 171"/>
              <a:gd name="T2" fmla="*/ 171 w 17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1">
                <a:moveTo>
                  <a:pt x="0" y="0"/>
                </a:moveTo>
                <a:lnTo>
                  <a:pt x="0" y="0"/>
                </a:lnTo>
                <a:lnTo>
                  <a:pt x="171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" name="Freeform 268">
            <a:extLst>
              <a:ext uri="{FF2B5EF4-FFF2-40B4-BE49-F238E27FC236}">
                <a16:creationId xmlns:a16="http://schemas.microsoft.com/office/drawing/2014/main" id="{53BDC589-BB70-2D44-9005-44BA2D02A150}"/>
              </a:ext>
            </a:extLst>
          </p:cNvPr>
          <p:cNvSpPr>
            <a:spLocks/>
          </p:cNvSpPr>
          <p:nvPr/>
        </p:nvSpPr>
        <p:spPr bwMode="auto">
          <a:xfrm>
            <a:off x="3359166" y="1247800"/>
            <a:ext cx="113431" cy="106363"/>
          </a:xfrm>
          <a:custGeom>
            <a:avLst/>
            <a:gdLst>
              <a:gd name="T0" fmla="*/ 113 w 134"/>
              <a:gd name="T1" fmla="*/ 20 h 135"/>
              <a:gd name="T2" fmla="*/ 113 w 134"/>
              <a:gd name="T3" fmla="*/ 20 h 135"/>
              <a:gd name="T4" fmla="*/ 123 w 134"/>
              <a:gd name="T5" fmla="*/ 29 h 135"/>
              <a:gd name="T6" fmla="*/ 129 w 134"/>
              <a:gd name="T7" fmla="*/ 41 h 135"/>
              <a:gd name="T8" fmla="*/ 132 w 134"/>
              <a:gd name="T9" fmla="*/ 54 h 135"/>
              <a:gd name="T10" fmla="*/ 134 w 134"/>
              <a:gd name="T11" fmla="*/ 68 h 135"/>
              <a:gd name="T12" fmla="*/ 132 w 134"/>
              <a:gd name="T13" fmla="*/ 81 h 135"/>
              <a:gd name="T14" fmla="*/ 129 w 134"/>
              <a:gd name="T15" fmla="*/ 93 h 135"/>
              <a:gd name="T16" fmla="*/ 123 w 134"/>
              <a:gd name="T17" fmla="*/ 104 h 135"/>
              <a:gd name="T18" fmla="*/ 113 w 134"/>
              <a:gd name="T19" fmla="*/ 114 h 135"/>
              <a:gd name="T20" fmla="*/ 104 w 134"/>
              <a:gd name="T21" fmla="*/ 121 h 135"/>
              <a:gd name="T22" fmla="*/ 92 w 134"/>
              <a:gd name="T23" fmla="*/ 127 h 135"/>
              <a:gd name="T24" fmla="*/ 81 w 134"/>
              <a:gd name="T25" fmla="*/ 131 h 135"/>
              <a:gd name="T26" fmla="*/ 67 w 134"/>
              <a:gd name="T27" fmla="*/ 135 h 135"/>
              <a:gd name="T28" fmla="*/ 54 w 134"/>
              <a:gd name="T29" fmla="*/ 131 h 135"/>
              <a:gd name="T30" fmla="*/ 40 w 134"/>
              <a:gd name="T31" fmla="*/ 127 h 135"/>
              <a:gd name="T32" fmla="*/ 29 w 134"/>
              <a:gd name="T33" fmla="*/ 121 h 135"/>
              <a:gd name="T34" fmla="*/ 19 w 134"/>
              <a:gd name="T35" fmla="*/ 114 h 135"/>
              <a:gd name="T36" fmla="*/ 11 w 134"/>
              <a:gd name="T37" fmla="*/ 104 h 135"/>
              <a:gd name="T38" fmla="*/ 6 w 134"/>
              <a:gd name="T39" fmla="*/ 93 h 135"/>
              <a:gd name="T40" fmla="*/ 2 w 134"/>
              <a:gd name="T41" fmla="*/ 81 h 135"/>
              <a:gd name="T42" fmla="*/ 0 w 134"/>
              <a:gd name="T43" fmla="*/ 68 h 135"/>
              <a:gd name="T44" fmla="*/ 2 w 134"/>
              <a:gd name="T45" fmla="*/ 54 h 135"/>
              <a:gd name="T46" fmla="*/ 6 w 134"/>
              <a:gd name="T47" fmla="*/ 41 h 135"/>
              <a:gd name="T48" fmla="*/ 11 w 134"/>
              <a:gd name="T49" fmla="*/ 29 h 135"/>
              <a:gd name="T50" fmla="*/ 19 w 134"/>
              <a:gd name="T51" fmla="*/ 20 h 135"/>
              <a:gd name="T52" fmla="*/ 29 w 134"/>
              <a:gd name="T53" fmla="*/ 12 h 135"/>
              <a:gd name="T54" fmla="*/ 40 w 134"/>
              <a:gd name="T55" fmla="*/ 6 h 135"/>
              <a:gd name="T56" fmla="*/ 54 w 134"/>
              <a:gd name="T57" fmla="*/ 2 h 135"/>
              <a:gd name="T58" fmla="*/ 67 w 134"/>
              <a:gd name="T59" fmla="*/ 0 h 135"/>
              <a:gd name="T60" fmla="*/ 81 w 134"/>
              <a:gd name="T61" fmla="*/ 2 h 135"/>
              <a:gd name="T62" fmla="*/ 92 w 134"/>
              <a:gd name="T63" fmla="*/ 6 h 135"/>
              <a:gd name="T64" fmla="*/ 104 w 134"/>
              <a:gd name="T65" fmla="*/ 12 h 135"/>
              <a:gd name="T66" fmla="*/ 113 w 134"/>
              <a:gd name="T67" fmla="*/ 20 h 135"/>
              <a:gd name="T68" fmla="*/ 113 w 134"/>
              <a:gd name="T69" fmla="*/ 2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35">
                <a:moveTo>
                  <a:pt x="113" y="20"/>
                </a:moveTo>
                <a:lnTo>
                  <a:pt x="113" y="20"/>
                </a:lnTo>
                <a:lnTo>
                  <a:pt x="123" y="29"/>
                </a:lnTo>
                <a:lnTo>
                  <a:pt x="129" y="41"/>
                </a:lnTo>
                <a:lnTo>
                  <a:pt x="132" y="54"/>
                </a:lnTo>
                <a:lnTo>
                  <a:pt x="134" y="68"/>
                </a:lnTo>
                <a:lnTo>
                  <a:pt x="132" y="81"/>
                </a:lnTo>
                <a:lnTo>
                  <a:pt x="129" y="93"/>
                </a:lnTo>
                <a:lnTo>
                  <a:pt x="123" y="104"/>
                </a:lnTo>
                <a:lnTo>
                  <a:pt x="113" y="114"/>
                </a:lnTo>
                <a:lnTo>
                  <a:pt x="104" y="121"/>
                </a:lnTo>
                <a:lnTo>
                  <a:pt x="92" y="127"/>
                </a:lnTo>
                <a:lnTo>
                  <a:pt x="81" y="131"/>
                </a:lnTo>
                <a:lnTo>
                  <a:pt x="67" y="135"/>
                </a:lnTo>
                <a:lnTo>
                  <a:pt x="54" y="131"/>
                </a:lnTo>
                <a:lnTo>
                  <a:pt x="40" y="127"/>
                </a:lnTo>
                <a:lnTo>
                  <a:pt x="29" y="121"/>
                </a:lnTo>
                <a:lnTo>
                  <a:pt x="19" y="114"/>
                </a:lnTo>
                <a:lnTo>
                  <a:pt x="11" y="104"/>
                </a:lnTo>
                <a:lnTo>
                  <a:pt x="6" y="93"/>
                </a:lnTo>
                <a:lnTo>
                  <a:pt x="2" y="81"/>
                </a:lnTo>
                <a:lnTo>
                  <a:pt x="0" y="68"/>
                </a:lnTo>
                <a:lnTo>
                  <a:pt x="2" y="54"/>
                </a:lnTo>
                <a:lnTo>
                  <a:pt x="6" y="41"/>
                </a:lnTo>
                <a:lnTo>
                  <a:pt x="11" y="29"/>
                </a:lnTo>
                <a:lnTo>
                  <a:pt x="19" y="20"/>
                </a:lnTo>
                <a:lnTo>
                  <a:pt x="29" y="12"/>
                </a:lnTo>
                <a:lnTo>
                  <a:pt x="40" y="6"/>
                </a:lnTo>
                <a:lnTo>
                  <a:pt x="54" y="2"/>
                </a:lnTo>
                <a:lnTo>
                  <a:pt x="67" y="0"/>
                </a:lnTo>
                <a:lnTo>
                  <a:pt x="81" y="2"/>
                </a:lnTo>
                <a:lnTo>
                  <a:pt x="92" y="6"/>
                </a:lnTo>
                <a:lnTo>
                  <a:pt x="104" y="12"/>
                </a:lnTo>
                <a:lnTo>
                  <a:pt x="113" y="20"/>
                </a:lnTo>
                <a:lnTo>
                  <a:pt x="113" y="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" name="Freeform 269">
            <a:extLst>
              <a:ext uri="{FF2B5EF4-FFF2-40B4-BE49-F238E27FC236}">
                <a16:creationId xmlns:a16="http://schemas.microsoft.com/office/drawing/2014/main" id="{CE714011-D81A-0643-AFAC-E5D2082C3ED4}"/>
              </a:ext>
            </a:extLst>
          </p:cNvPr>
          <p:cNvSpPr>
            <a:spLocks/>
          </p:cNvSpPr>
          <p:nvPr/>
        </p:nvSpPr>
        <p:spPr bwMode="auto">
          <a:xfrm>
            <a:off x="3359166" y="1000150"/>
            <a:ext cx="113431" cy="106363"/>
          </a:xfrm>
          <a:custGeom>
            <a:avLst/>
            <a:gdLst>
              <a:gd name="T0" fmla="*/ 113 w 134"/>
              <a:gd name="T1" fmla="*/ 20 h 135"/>
              <a:gd name="T2" fmla="*/ 113 w 134"/>
              <a:gd name="T3" fmla="*/ 20 h 135"/>
              <a:gd name="T4" fmla="*/ 123 w 134"/>
              <a:gd name="T5" fmla="*/ 31 h 135"/>
              <a:gd name="T6" fmla="*/ 129 w 134"/>
              <a:gd name="T7" fmla="*/ 43 h 135"/>
              <a:gd name="T8" fmla="*/ 132 w 134"/>
              <a:gd name="T9" fmla="*/ 54 h 135"/>
              <a:gd name="T10" fmla="*/ 134 w 134"/>
              <a:gd name="T11" fmla="*/ 68 h 135"/>
              <a:gd name="T12" fmla="*/ 132 w 134"/>
              <a:gd name="T13" fmla="*/ 81 h 135"/>
              <a:gd name="T14" fmla="*/ 129 w 134"/>
              <a:gd name="T15" fmla="*/ 93 h 135"/>
              <a:gd name="T16" fmla="*/ 123 w 134"/>
              <a:gd name="T17" fmla="*/ 104 h 135"/>
              <a:gd name="T18" fmla="*/ 113 w 134"/>
              <a:gd name="T19" fmla="*/ 114 h 135"/>
              <a:gd name="T20" fmla="*/ 104 w 134"/>
              <a:gd name="T21" fmla="*/ 123 h 135"/>
              <a:gd name="T22" fmla="*/ 92 w 134"/>
              <a:gd name="T23" fmla="*/ 129 h 135"/>
              <a:gd name="T24" fmla="*/ 81 w 134"/>
              <a:gd name="T25" fmla="*/ 133 h 135"/>
              <a:gd name="T26" fmla="*/ 67 w 134"/>
              <a:gd name="T27" fmla="*/ 135 h 135"/>
              <a:gd name="T28" fmla="*/ 54 w 134"/>
              <a:gd name="T29" fmla="*/ 133 h 135"/>
              <a:gd name="T30" fmla="*/ 40 w 134"/>
              <a:gd name="T31" fmla="*/ 129 h 135"/>
              <a:gd name="T32" fmla="*/ 29 w 134"/>
              <a:gd name="T33" fmla="*/ 123 h 135"/>
              <a:gd name="T34" fmla="*/ 19 w 134"/>
              <a:gd name="T35" fmla="*/ 114 h 135"/>
              <a:gd name="T36" fmla="*/ 11 w 134"/>
              <a:gd name="T37" fmla="*/ 104 h 135"/>
              <a:gd name="T38" fmla="*/ 6 w 134"/>
              <a:gd name="T39" fmla="*/ 93 h 135"/>
              <a:gd name="T40" fmla="*/ 2 w 134"/>
              <a:gd name="T41" fmla="*/ 81 h 135"/>
              <a:gd name="T42" fmla="*/ 0 w 134"/>
              <a:gd name="T43" fmla="*/ 68 h 135"/>
              <a:gd name="T44" fmla="*/ 2 w 134"/>
              <a:gd name="T45" fmla="*/ 54 h 135"/>
              <a:gd name="T46" fmla="*/ 6 w 134"/>
              <a:gd name="T47" fmla="*/ 43 h 135"/>
              <a:gd name="T48" fmla="*/ 11 w 134"/>
              <a:gd name="T49" fmla="*/ 31 h 135"/>
              <a:gd name="T50" fmla="*/ 19 w 134"/>
              <a:gd name="T51" fmla="*/ 20 h 135"/>
              <a:gd name="T52" fmla="*/ 29 w 134"/>
              <a:gd name="T53" fmla="*/ 12 h 135"/>
              <a:gd name="T54" fmla="*/ 40 w 134"/>
              <a:gd name="T55" fmla="*/ 6 h 135"/>
              <a:gd name="T56" fmla="*/ 54 w 134"/>
              <a:gd name="T57" fmla="*/ 2 h 135"/>
              <a:gd name="T58" fmla="*/ 67 w 134"/>
              <a:gd name="T59" fmla="*/ 0 h 135"/>
              <a:gd name="T60" fmla="*/ 81 w 134"/>
              <a:gd name="T61" fmla="*/ 2 h 135"/>
              <a:gd name="T62" fmla="*/ 92 w 134"/>
              <a:gd name="T63" fmla="*/ 6 h 135"/>
              <a:gd name="T64" fmla="*/ 104 w 134"/>
              <a:gd name="T65" fmla="*/ 12 h 135"/>
              <a:gd name="T66" fmla="*/ 113 w 134"/>
              <a:gd name="T67" fmla="*/ 20 h 135"/>
              <a:gd name="T68" fmla="*/ 113 w 134"/>
              <a:gd name="T69" fmla="*/ 2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35">
                <a:moveTo>
                  <a:pt x="113" y="20"/>
                </a:moveTo>
                <a:lnTo>
                  <a:pt x="113" y="20"/>
                </a:lnTo>
                <a:lnTo>
                  <a:pt x="123" y="31"/>
                </a:lnTo>
                <a:lnTo>
                  <a:pt x="129" y="43"/>
                </a:lnTo>
                <a:lnTo>
                  <a:pt x="132" y="54"/>
                </a:lnTo>
                <a:lnTo>
                  <a:pt x="134" y="68"/>
                </a:lnTo>
                <a:lnTo>
                  <a:pt x="132" y="81"/>
                </a:lnTo>
                <a:lnTo>
                  <a:pt x="129" y="93"/>
                </a:lnTo>
                <a:lnTo>
                  <a:pt x="123" y="104"/>
                </a:lnTo>
                <a:lnTo>
                  <a:pt x="113" y="114"/>
                </a:lnTo>
                <a:lnTo>
                  <a:pt x="104" y="123"/>
                </a:lnTo>
                <a:lnTo>
                  <a:pt x="92" y="129"/>
                </a:lnTo>
                <a:lnTo>
                  <a:pt x="81" y="133"/>
                </a:lnTo>
                <a:lnTo>
                  <a:pt x="67" y="135"/>
                </a:lnTo>
                <a:lnTo>
                  <a:pt x="54" y="133"/>
                </a:lnTo>
                <a:lnTo>
                  <a:pt x="40" y="129"/>
                </a:lnTo>
                <a:lnTo>
                  <a:pt x="29" y="123"/>
                </a:lnTo>
                <a:lnTo>
                  <a:pt x="19" y="114"/>
                </a:lnTo>
                <a:lnTo>
                  <a:pt x="11" y="104"/>
                </a:lnTo>
                <a:lnTo>
                  <a:pt x="6" y="93"/>
                </a:lnTo>
                <a:lnTo>
                  <a:pt x="2" y="81"/>
                </a:lnTo>
                <a:lnTo>
                  <a:pt x="0" y="68"/>
                </a:lnTo>
                <a:lnTo>
                  <a:pt x="2" y="54"/>
                </a:lnTo>
                <a:lnTo>
                  <a:pt x="6" y="43"/>
                </a:lnTo>
                <a:lnTo>
                  <a:pt x="11" y="31"/>
                </a:lnTo>
                <a:lnTo>
                  <a:pt x="19" y="20"/>
                </a:lnTo>
                <a:lnTo>
                  <a:pt x="29" y="12"/>
                </a:lnTo>
                <a:lnTo>
                  <a:pt x="40" y="6"/>
                </a:lnTo>
                <a:lnTo>
                  <a:pt x="54" y="2"/>
                </a:lnTo>
                <a:lnTo>
                  <a:pt x="67" y="0"/>
                </a:lnTo>
                <a:lnTo>
                  <a:pt x="81" y="2"/>
                </a:lnTo>
                <a:lnTo>
                  <a:pt x="92" y="6"/>
                </a:lnTo>
                <a:lnTo>
                  <a:pt x="104" y="12"/>
                </a:lnTo>
                <a:lnTo>
                  <a:pt x="113" y="20"/>
                </a:lnTo>
                <a:lnTo>
                  <a:pt x="113" y="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270">
            <a:extLst>
              <a:ext uri="{FF2B5EF4-FFF2-40B4-BE49-F238E27FC236}">
                <a16:creationId xmlns:a16="http://schemas.microsoft.com/office/drawing/2014/main" id="{F1050F8B-F830-6147-9B95-978488650B0D}"/>
              </a:ext>
            </a:extLst>
          </p:cNvPr>
          <p:cNvSpPr>
            <a:spLocks/>
          </p:cNvSpPr>
          <p:nvPr/>
        </p:nvSpPr>
        <p:spPr bwMode="auto">
          <a:xfrm>
            <a:off x="3536930" y="919185"/>
            <a:ext cx="113431" cy="107950"/>
          </a:xfrm>
          <a:custGeom>
            <a:avLst/>
            <a:gdLst>
              <a:gd name="T0" fmla="*/ 114 w 135"/>
              <a:gd name="T1" fmla="*/ 19 h 134"/>
              <a:gd name="T2" fmla="*/ 114 w 135"/>
              <a:gd name="T3" fmla="*/ 19 h 134"/>
              <a:gd name="T4" fmla="*/ 123 w 135"/>
              <a:gd name="T5" fmla="*/ 30 h 134"/>
              <a:gd name="T6" fmla="*/ 129 w 135"/>
              <a:gd name="T7" fmla="*/ 42 h 134"/>
              <a:gd name="T8" fmla="*/ 133 w 135"/>
              <a:gd name="T9" fmla="*/ 53 h 134"/>
              <a:gd name="T10" fmla="*/ 135 w 135"/>
              <a:gd name="T11" fmla="*/ 67 h 134"/>
              <a:gd name="T12" fmla="*/ 133 w 135"/>
              <a:gd name="T13" fmla="*/ 78 h 134"/>
              <a:gd name="T14" fmla="*/ 129 w 135"/>
              <a:gd name="T15" fmla="*/ 92 h 134"/>
              <a:gd name="T16" fmla="*/ 123 w 135"/>
              <a:gd name="T17" fmla="*/ 103 h 134"/>
              <a:gd name="T18" fmla="*/ 114 w 135"/>
              <a:gd name="T19" fmla="*/ 115 h 134"/>
              <a:gd name="T20" fmla="*/ 104 w 135"/>
              <a:gd name="T21" fmla="*/ 123 h 134"/>
              <a:gd name="T22" fmla="*/ 92 w 135"/>
              <a:gd name="T23" fmla="*/ 128 h 134"/>
              <a:gd name="T24" fmla="*/ 79 w 135"/>
              <a:gd name="T25" fmla="*/ 132 h 134"/>
              <a:gd name="T26" fmla="*/ 66 w 135"/>
              <a:gd name="T27" fmla="*/ 134 h 134"/>
              <a:gd name="T28" fmla="*/ 54 w 135"/>
              <a:gd name="T29" fmla="*/ 132 h 134"/>
              <a:gd name="T30" fmla="*/ 42 w 135"/>
              <a:gd name="T31" fmla="*/ 128 h 134"/>
              <a:gd name="T32" fmla="*/ 31 w 135"/>
              <a:gd name="T33" fmla="*/ 123 h 134"/>
              <a:gd name="T34" fmla="*/ 19 w 135"/>
              <a:gd name="T35" fmla="*/ 115 h 134"/>
              <a:gd name="T36" fmla="*/ 10 w 135"/>
              <a:gd name="T37" fmla="*/ 103 h 134"/>
              <a:gd name="T38" fmla="*/ 4 w 135"/>
              <a:gd name="T39" fmla="*/ 92 h 134"/>
              <a:gd name="T40" fmla="*/ 0 w 135"/>
              <a:gd name="T41" fmla="*/ 78 h 134"/>
              <a:gd name="T42" fmla="*/ 0 w 135"/>
              <a:gd name="T43" fmla="*/ 67 h 134"/>
              <a:gd name="T44" fmla="*/ 0 w 135"/>
              <a:gd name="T45" fmla="*/ 53 h 134"/>
              <a:gd name="T46" fmla="*/ 4 w 135"/>
              <a:gd name="T47" fmla="*/ 42 h 134"/>
              <a:gd name="T48" fmla="*/ 10 w 135"/>
              <a:gd name="T49" fmla="*/ 30 h 134"/>
              <a:gd name="T50" fmla="*/ 19 w 135"/>
              <a:gd name="T51" fmla="*/ 19 h 134"/>
              <a:gd name="T52" fmla="*/ 31 w 135"/>
              <a:gd name="T53" fmla="*/ 9 h 134"/>
              <a:gd name="T54" fmla="*/ 42 w 135"/>
              <a:gd name="T55" fmla="*/ 3 h 134"/>
              <a:gd name="T56" fmla="*/ 54 w 135"/>
              <a:gd name="T57" fmla="*/ 2 h 134"/>
              <a:gd name="T58" fmla="*/ 66 w 135"/>
              <a:gd name="T59" fmla="*/ 0 h 134"/>
              <a:gd name="T60" fmla="*/ 79 w 135"/>
              <a:gd name="T61" fmla="*/ 2 h 134"/>
              <a:gd name="T62" fmla="*/ 92 w 135"/>
              <a:gd name="T63" fmla="*/ 3 h 134"/>
              <a:gd name="T64" fmla="*/ 104 w 135"/>
              <a:gd name="T65" fmla="*/ 9 h 134"/>
              <a:gd name="T66" fmla="*/ 114 w 135"/>
              <a:gd name="T67" fmla="*/ 19 h 134"/>
              <a:gd name="T68" fmla="*/ 114 w 135"/>
              <a:gd name="T69" fmla="*/ 1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5" h="134">
                <a:moveTo>
                  <a:pt x="114" y="19"/>
                </a:moveTo>
                <a:lnTo>
                  <a:pt x="114" y="19"/>
                </a:lnTo>
                <a:lnTo>
                  <a:pt x="123" y="30"/>
                </a:lnTo>
                <a:lnTo>
                  <a:pt x="129" y="42"/>
                </a:lnTo>
                <a:lnTo>
                  <a:pt x="133" y="53"/>
                </a:lnTo>
                <a:lnTo>
                  <a:pt x="135" y="67"/>
                </a:lnTo>
                <a:lnTo>
                  <a:pt x="133" y="78"/>
                </a:lnTo>
                <a:lnTo>
                  <a:pt x="129" y="92"/>
                </a:lnTo>
                <a:lnTo>
                  <a:pt x="123" y="103"/>
                </a:lnTo>
                <a:lnTo>
                  <a:pt x="114" y="115"/>
                </a:lnTo>
                <a:lnTo>
                  <a:pt x="104" y="123"/>
                </a:lnTo>
                <a:lnTo>
                  <a:pt x="92" y="128"/>
                </a:lnTo>
                <a:lnTo>
                  <a:pt x="79" y="132"/>
                </a:lnTo>
                <a:lnTo>
                  <a:pt x="66" y="134"/>
                </a:lnTo>
                <a:lnTo>
                  <a:pt x="54" y="132"/>
                </a:lnTo>
                <a:lnTo>
                  <a:pt x="42" y="128"/>
                </a:lnTo>
                <a:lnTo>
                  <a:pt x="31" y="123"/>
                </a:lnTo>
                <a:lnTo>
                  <a:pt x="19" y="115"/>
                </a:lnTo>
                <a:lnTo>
                  <a:pt x="10" y="103"/>
                </a:lnTo>
                <a:lnTo>
                  <a:pt x="4" y="92"/>
                </a:lnTo>
                <a:lnTo>
                  <a:pt x="0" y="78"/>
                </a:lnTo>
                <a:lnTo>
                  <a:pt x="0" y="67"/>
                </a:lnTo>
                <a:lnTo>
                  <a:pt x="0" y="53"/>
                </a:lnTo>
                <a:lnTo>
                  <a:pt x="4" y="42"/>
                </a:lnTo>
                <a:lnTo>
                  <a:pt x="10" y="30"/>
                </a:lnTo>
                <a:lnTo>
                  <a:pt x="19" y="19"/>
                </a:lnTo>
                <a:lnTo>
                  <a:pt x="31" y="9"/>
                </a:lnTo>
                <a:lnTo>
                  <a:pt x="42" y="3"/>
                </a:lnTo>
                <a:lnTo>
                  <a:pt x="54" y="2"/>
                </a:lnTo>
                <a:lnTo>
                  <a:pt x="66" y="0"/>
                </a:lnTo>
                <a:lnTo>
                  <a:pt x="79" y="2"/>
                </a:lnTo>
                <a:lnTo>
                  <a:pt x="92" y="3"/>
                </a:lnTo>
                <a:lnTo>
                  <a:pt x="104" y="9"/>
                </a:lnTo>
                <a:lnTo>
                  <a:pt x="114" y="19"/>
                </a:lnTo>
                <a:lnTo>
                  <a:pt x="114" y="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" name="Freeform 271">
            <a:extLst>
              <a:ext uri="{FF2B5EF4-FFF2-40B4-BE49-F238E27FC236}">
                <a16:creationId xmlns:a16="http://schemas.microsoft.com/office/drawing/2014/main" id="{388FD0F3-EBC1-8E48-B146-19218926F99F}"/>
              </a:ext>
            </a:extLst>
          </p:cNvPr>
          <p:cNvSpPr>
            <a:spLocks/>
          </p:cNvSpPr>
          <p:nvPr/>
        </p:nvSpPr>
        <p:spPr bwMode="auto">
          <a:xfrm>
            <a:off x="3536930" y="1289075"/>
            <a:ext cx="113431" cy="106363"/>
          </a:xfrm>
          <a:custGeom>
            <a:avLst/>
            <a:gdLst>
              <a:gd name="T0" fmla="*/ 114 w 135"/>
              <a:gd name="T1" fmla="*/ 20 h 135"/>
              <a:gd name="T2" fmla="*/ 114 w 135"/>
              <a:gd name="T3" fmla="*/ 20 h 135"/>
              <a:gd name="T4" fmla="*/ 123 w 135"/>
              <a:gd name="T5" fmla="*/ 31 h 135"/>
              <a:gd name="T6" fmla="*/ 129 w 135"/>
              <a:gd name="T7" fmla="*/ 43 h 135"/>
              <a:gd name="T8" fmla="*/ 133 w 135"/>
              <a:gd name="T9" fmla="*/ 54 h 135"/>
              <a:gd name="T10" fmla="*/ 135 w 135"/>
              <a:gd name="T11" fmla="*/ 68 h 135"/>
              <a:gd name="T12" fmla="*/ 133 w 135"/>
              <a:gd name="T13" fmla="*/ 79 h 135"/>
              <a:gd name="T14" fmla="*/ 129 w 135"/>
              <a:gd name="T15" fmla="*/ 92 h 135"/>
              <a:gd name="T16" fmla="*/ 123 w 135"/>
              <a:gd name="T17" fmla="*/ 104 h 135"/>
              <a:gd name="T18" fmla="*/ 114 w 135"/>
              <a:gd name="T19" fmla="*/ 116 h 135"/>
              <a:gd name="T20" fmla="*/ 104 w 135"/>
              <a:gd name="T21" fmla="*/ 123 h 135"/>
              <a:gd name="T22" fmla="*/ 92 w 135"/>
              <a:gd name="T23" fmla="*/ 129 h 135"/>
              <a:gd name="T24" fmla="*/ 79 w 135"/>
              <a:gd name="T25" fmla="*/ 133 h 135"/>
              <a:gd name="T26" fmla="*/ 66 w 135"/>
              <a:gd name="T27" fmla="*/ 135 h 135"/>
              <a:gd name="T28" fmla="*/ 54 w 135"/>
              <a:gd name="T29" fmla="*/ 133 h 135"/>
              <a:gd name="T30" fmla="*/ 42 w 135"/>
              <a:gd name="T31" fmla="*/ 129 h 135"/>
              <a:gd name="T32" fmla="*/ 31 w 135"/>
              <a:gd name="T33" fmla="*/ 123 h 135"/>
              <a:gd name="T34" fmla="*/ 19 w 135"/>
              <a:gd name="T35" fmla="*/ 116 h 135"/>
              <a:gd name="T36" fmla="*/ 10 w 135"/>
              <a:gd name="T37" fmla="*/ 104 h 135"/>
              <a:gd name="T38" fmla="*/ 4 w 135"/>
              <a:gd name="T39" fmla="*/ 92 h 135"/>
              <a:gd name="T40" fmla="*/ 0 w 135"/>
              <a:gd name="T41" fmla="*/ 79 h 135"/>
              <a:gd name="T42" fmla="*/ 0 w 135"/>
              <a:gd name="T43" fmla="*/ 68 h 135"/>
              <a:gd name="T44" fmla="*/ 0 w 135"/>
              <a:gd name="T45" fmla="*/ 54 h 135"/>
              <a:gd name="T46" fmla="*/ 4 w 135"/>
              <a:gd name="T47" fmla="*/ 43 h 135"/>
              <a:gd name="T48" fmla="*/ 10 w 135"/>
              <a:gd name="T49" fmla="*/ 31 h 135"/>
              <a:gd name="T50" fmla="*/ 19 w 135"/>
              <a:gd name="T51" fmla="*/ 20 h 135"/>
              <a:gd name="T52" fmla="*/ 31 w 135"/>
              <a:gd name="T53" fmla="*/ 12 h 135"/>
              <a:gd name="T54" fmla="*/ 42 w 135"/>
              <a:gd name="T55" fmla="*/ 4 h 135"/>
              <a:gd name="T56" fmla="*/ 54 w 135"/>
              <a:gd name="T57" fmla="*/ 2 h 135"/>
              <a:gd name="T58" fmla="*/ 66 w 135"/>
              <a:gd name="T59" fmla="*/ 0 h 135"/>
              <a:gd name="T60" fmla="*/ 79 w 135"/>
              <a:gd name="T61" fmla="*/ 2 h 135"/>
              <a:gd name="T62" fmla="*/ 92 w 135"/>
              <a:gd name="T63" fmla="*/ 4 h 135"/>
              <a:gd name="T64" fmla="*/ 104 w 135"/>
              <a:gd name="T65" fmla="*/ 12 h 135"/>
              <a:gd name="T66" fmla="*/ 114 w 135"/>
              <a:gd name="T67" fmla="*/ 20 h 135"/>
              <a:gd name="T68" fmla="*/ 114 w 135"/>
              <a:gd name="T69" fmla="*/ 2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5" h="135">
                <a:moveTo>
                  <a:pt x="114" y="20"/>
                </a:moveTo>
                <a:lnTo>
                  <a:pt x="114" y="20"/>
                </a:lnTo>
                <a:lnTo>
                  <a:pt x="123" y="31"/>
                </a:lnTo>
                <a:lnTo>
                  <a:pt x="129" y="43"/>
                </a:lnTo>
                <a:lnTo>
                  <a:pt x="133" y="54"/>
                </a:lnTo>
                <a:lnTo>
                  <a:pt x="135" y="68"/>
                </a:lnTo>
                <a:lnTo>
                  <a:pt x="133" y="79"/>
                </a:lnTo>
                <a:lnTo>
                  <a:pt x="129" y="92"/>
                </a:lnTo>
                <a:lnTo>
                  <a:pt x="123" y="104"/>
                </a:lnTo>
                <a:lnTo>
                  <a:pt x="114" y="116"/>
                </a:lnTo>
                <a:lnTo>
                  <a:pt x="104" y="123"/>
                </a:lnTo>
                <a:lnTo>
                  <a:pt x="92" y="129"/>
                </a:lnTo>
                <a:lnTo>
                  <a:pt x="79" y="133"/>
                </a:lnTo>
                <a:lnTo>
                  <a:pt x="66" y="135"/>
                </a:lnTo>
                <a:lnTo>
                  <a:pt x="54" y="133"/>
                </a:lnTo>
                <a:lnTo>
                  <a:pt x="42" y="129"/>
                </a:lnTo>
                <a:lnTo>
                  <a:pt x="31" y="123"/>
                </a:lnTo>
                <a:lnTo>
                  <a:pt x="19" y="116"/>
                </a:lnTo>
                <a:lnTo>
                  <a:pt x="10" y="104"/>
                </a:lnTo>
                <a:lnTo>
                  <a:pt x="4" y="92"/>
                </a:lnTo>
                <a:lnTo>
                  <a:pt x="0" y="79"/>
                </a:lnTo>
                <a:lnTo>
                  <a:pt x="0" y="68"/>
                </a:lnTo>
                <a:lnTo>
                  <a:pt x="0" y="54"/>
                </a:lnTo>
                <a:lnTo>
                  <a:pt x="4" y="43"/>
                </a:lnTo>
                <a:lnTo>
                  <a:pt x="10" y="31"/>
                </a:lnTo>
                <a:lnTo>
                  <a:pt x="19" y="20"/>
                </a:lnTo>
                <a:lnTo>
                  <a:pt x="31" y="12"/>
                </a:lnTo>
                <a:lnTo>
                  <a:pt x="42" y="4"/>
                </a:lnTo>
                <a:lnTo>
                  <a:pt x="54" y="2"/>
                </a:lnTo>
                <a:lnTo>
                  <a:pt x="66" y="0"/>
                </a:lnTo>
                <a:lnTo>
                  <a:pt x="79" y="2"/>
                </a:lnTo>
                <a:lnTo>
                  <a:pt x="92" y="4"/>
                </a:lnTo>
                <a:lnTo>
                  <a:pt x="104" y="12"/>
                </a:lnTo>
                <a:lnTo>
                  <a:pt x="114" y="20"/>
                </a:lnTo>
                <a:lnTo>
                  <a:pt x="114" y="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" name="Freeform 272">
            <a:extLst>
              <a:ext uri="{FF2B5EF4-FFF2-40B4-BE49-F238E27FC236}">
                <a16:creationId xmlns:a16="http://schemas.microsoft.com/office/drawing/2014/main" id="{7CC36740-1608-1442-B872-986960CCC464}"/>
              </a:ext>
            </a:extLst>
          </p:cNvPr>
          <p:cNvSpPr>
            <a:spLocks/>
          </p:cNvSpPr>
          <p:nvPr/>
        </p:nvSpPr>
        <p:spPr bwMode="auto">
          <a:xfrm>
            <a:off x="3536930" y="1033488"/>
            <a:ext cx="113431" cy="106363"/>
          </a:xfrm>
          <a:custGeom>
            <a:avLst/>
            <a:gdLst>
              <a:gd name="T0" fmla="*/ 114 w 135"/>
              <a:gd name="T1" fmla="*/ 17 h 132"/>
              <a:gd name="T2" fmla="*/ 114 w 135"/>
              <a:gd name="T3" fmla="*/ 17 h 132"/>
              <a:gd name="T4" fmla="*/ 123 w 135"/>
              <a:gd name="T5" fmla="*/ 28 h 132"/>
              <a:gd name="T6" fmla="*/ 129 w 135"/>
              <a:gd name="T7" fmla="*/ 40 h 132"/>
              <a:gd name="T8" fmla="*/ 133 w 135"/>
              <a:gd name="T9" fmla="*/ 51 h 132"/>
              <a:gd name="T10" fmla="*/ 135 w 135"/>
              <a:gd name="T11" fmla="*/ 65 h 132"/>
              <a:gd name="T12" fmla="*/ 133 w 135"/>
              <a:gd name="T13" fmla="*/ 76 h 132"/>
              <a:gd name="T14" fmla="*/ 129 w 135"/>
              <a:gd name="T15" fmla="*/ 90 h 132"/>
              <a:gd name="T16" fmla="*/ 123 w 135"/>
              <a:gd name="T17" fmla="*/ 101 h 132"/>
              <a:gd name="T18" fmla="*/ 114 w 135"/>
              <a:gd name="T19" fmla="*/ 113 h 132"/>
              <a:gd name="T20" fmla="*/ 104 w 135"/>
              <a:gd name="T21" fmla="*/ 123 h 132"/>
              <a:gd name="T22" fmla="*/ 92 w 135"/>
              <a:gd name="T23" fmla="*/ 128 h 132"/>
              <a:gd name="T24" fmla="*/ 79 w 135"/>
              <a:gd name="T25" fmla="*/ 130 h 132"/>
              <a:gd name="T26" fmla="*/ 66 w 135"/>
              <a:gd name="T27" fmla="*/ 132 h 132"/>
              <a:gd name="T28" fmla="*/ 54 w 135"/>
              <a:gd name="T29" fmla="*/ 130 h 132"/>
              <a:gd name="T30" fmla="*/ 42 w 135"/>
              <a:gd name="T31" fmla="*/ 128 h 132"/>
              <a:gd name="T32" fmla="*/ 31 w 135"/>
              <a:gd name="T33" fmla="*/ 123 h 132"/>
              <a:gd name="T34" fmla="*/ 19 w 135"/>
              <a:gd name="T35" fmla="*/ 113 h 132"/>
              <a:gd name="T36" fmla="*/ 10 w 135"/>
              <a:gd name="T37" fmla="*/ 101 h 132"/>
              <a:gd name="T38" fmla="*/ 4 w 135"/>
              <a:gd name="T39" fmla="*/ 90 h 132"/>
              <a:gd name="T40" fmla="*/ 0 w 135"/>
              <a:gd name="T41" fmla="*/ 76 h 132"/>
              <a:gd name="T42" fmla="*/ 0 w 135"/>
              <a:gd name="T43" fmla="*/ 65 h 132"/>
              <a:gd name="T44" fmla="*/ 0 w 135"/>
              <a:gd name="T45" fmla="*/ 51 h 132"/>
              <a:gd name="T46" fmla="*/ 4 w 135"/>
              <a:gd name="T47" fmla="*/ 40 h 132"/>
              <a:gd name="T48" fmla="*/ 10 w 135"/>
              <a:gd name="T49" fmla="*/ 28 h 132"/>
              <a:gd name="T50" fmla="*/ 19 w 135"/>
              <a:gd name="T51" fmla="*/ 17 h 132"/>
              <a:gd name="T52" fmla="*/ 31 w 135"/>
              <a:gd name="T53" fmla="*/ 9 h 132"/>
              <a:gd name="T54" fmla="*/ 42 w 135"/>
              <a:gd name="T55" fmla="*/ 3 h 132"/>
              <a:gd name="T56" fmla="*/ 54 w 135"/>
              <a:gd name="T57" fmla="*/ 0 h 132"/>
              <a:gd name="T58" fmla="*/ 66 w 135"/>
              <a:gd name="T59" fmla="*/ 0 h 132"/>
              <a:gd name="T60" fmla="*/ 79 w 135"/>
              <a:gd name="T61" fmla="*/ 0 h 132"/>
              <a:gd name="T62" fmla="*/ 92 w 135"/>
              <a:gd name="T63" fmla="*/ 3 h 132"/>
              <a:gd name="T64" fmla="*/ 104 w 135"/>
              <a:gd name="T65" fmla="*/ 9 h 132"/>
              <a:gd name="T66" fmla="*/ 114 w 135"/>
              <a:gd name="T67" fmla="*/ 17 h 132"/>
              <a:gd name="T68" fmla="*/ 114 w 135"/>
              <a:gd name="T69" fmla="*/ 17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5" h="132">
                <a:moveTo>
                  <a:pt x="114" y="17"/>
                </a:moveTo>
                <a:lnTo>
                  <a:pt x="114" y="17"/>
                </a:lnTo>
                <a:lnTo>
                  <a:pt x="123" y="28"/>
                </a:lnTo>
                <a:lnTo>
                  <a:pt x="129" y="40"/>
                </a:lnTo>
                <a:lnTo>
                  <a:pt x="133" y="51"/>
                </a:lnTo>
                <a:lnTo>
                  <a:pt x="135" y="65"/>
                </a:lnTo>
                <a:lnTo>
                  <a:pt x="133" y="76"/>
                </a:lnTo>
                <a:lnTo>
                  <a:pt x="129" y="90"/>
                </a:lnTo>
                <a:lnTo>
                  <a:pt x="123" y="101"/>
                </a:lnTo>
                <a:lnTo>
                  <a:pt x="114" y="113"/>
                </a:lnTo>
                <a:lnTo>
                  <a:pt x="104" y="123"/>
                </a:lnTo>
                <a:lnTo>
                  <a:pt x="92" y="128"/>
                </a:lnTo>
                <a:lnTo>
                  <a:pt x="79" y="130"/>
                </a:lnTo>
                <a:lnTo>
                  <a:pt x="66" y="132"/>
                </a:lnTo>
                <a:lnTo>
                  <a:pt x="54" y="130"/>
                </a:lnTo>
                <a:lnTo>
                  <a:pt x="42" y="128"/>
                </a:lnTo>
                <a:lnTo>
                  <a:pt x="31" y="123"/>
                </a:lnTo>
                <a:lnTo>
                  <a:pt x="19" y="113"/>
                </a:lnTo>
                <a:lnTo>
                  <a:pt x="10" y="101"/>
                </a:lnTo>
                <a:lnTo>
                  <a:pt x="4" y="90"/>
                </a:lnTo>
                <a:lnTo>
                  <a:pt x="0" y="76"/>
                </a:lnTo>
                <a:lnTo>
                  <a:pt x="0" y="65"/>
                </a:lnTo>
                <a:lnTo>
                  <a:pt x="0" y="51"/>
                </a:lnTo>
                <a:lnTo>
                  <a:pt x="4" y="40"/>
                </a:lnTo>
                <a:lnTo>
                  <a:pt x="10" y="28"/>
                </a:lnTo>
                <a:lnTo>
                  <a:pt x="19" y="17"/>
                </a:lnTo>
                <a:lnTo>
                  <a:pt x="31" y="9"/>
                </a:lnTo>
                <a:lnTo>
                  <a:pt x="42" y="3"/>
                </a:lnTo>
                <a:lnTo>
                  <a:pt x="54" y="0"/>
                </a:lnTo>
                <a:lnTo>
                  <a:pt x="66" y="0"/>
                </a:lnTo>
                <a:lnTo>
                  <a:pt x="79" y="0"/>
                </a:lnTo>
                <a:lnTo>
                  <a:pt x="92" y="3"/>
                </a:lnTo>
                <a:lnTo>
                  <a:pt x="104" y="9"/>
                </a:lnTo>
                <a:lnTo>
                  <a:pt x="114" y="17"/>
                </a:lnTo>
                <a:lnTo>
                  <a:pt x="114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" name="Freeform 273">
            <a:extLst>
              <a:ext uri="{FF2B5EF4-FFF2-40B4-BE49-F238E27FC236}">
                <a16:creationId xmlns:a16="http://schemas.microsoft.com/office/drawing/2014/main" id="{0062D1A1-A91C-454C-BB21-B9D9EA71276A}"/>
              </a:ext>
            </a:extLst>
          </p:cNvPr>
          <p:cNvSpPr>
            <a:spLocks/>
          </p:cNvSpPr>
          <p:nvPr/>
        </p:nvSpPr>
        <p:spPr bwMode="auto">
          <a:xfrm>
            <a:off x="3447201" y="1406550"/>
            <a:ext cx="113431" cy="104775"/>
          </a:xfrm>
          <a:custGeom>
            <a:avLst/>
            <a:gdLst>
              <a:gd name="T0" fmla="*/ 115 w 134"/>
              <a:gd name="T1" fmla="*/ 17 h 133"/>
              <a:gd name="T2" fmla="*/ 115 w 134"/>
              <a:gd name="T3" fmla="*/ 17 h 133"/>
              <a:gd name="T4" fmla="*/ 122 w 134"/>
              <a:gd name="T5" fmla="*/ 29 h 133"/>
              <a:gd name="T6" fmla="*/ 128 w 134"/>
              <a:gd name="T7" fmla="*/ 40 h 133"/>
              <a:gd name="T8" fmla="*/ 132 w 134"/>
              <a:gd name="T9" fmla="*/ 54 h 133"/>
              <a:gd name="T10" fmla="*/ 134 w 134"/>
              <a:gd name="T11" fmla="*/ 65 h 133"/>
              <a:gd name="T12" fmla="*/ 132 w 134"/>
              <a:gd name="T13" fmla="*/ 79 h 133"/>
              <a:gd name="T14" fmla="*/ 128 w 134"/>
              <a:gd name="T15" fmla="*/ 90 h 133"/>
              <a:gd name="T16" fmla="*/ 122 w 134"/>
              <a:gd name="T17" fmla="*/ 102 h 133"/>
              <a:gd name="T18" fmla="*/ 115 w 134"/>
              <a:gd name="T19" fmla="*/ 113 h 133"/>
              <a:gd name="T20" fmla="*/ 103 w 134"/>
              <a:gd name="T21" fmla="*/ 121 h 133"/>
              <a:gd name="T22" fmla="*/ 92 w 134"/>
              <a:gd name="T23" fmla="*/ 127 h 133"/>
              <a:gd name="T24" fmla="*/ 80 w 134"/>
              <a:gd name="T25" fmla="*/ 131 h 133"/>
              <a:gd name="T26" fmla="*/ 67 w 134"/>
              <a:gd name="T27" fmla="*/ 133 h 133"/>
              <a:gd name="T28" fmla="*/ 53 w 134"/>
              <a:gd name="T29" fmla="*/ 131 h 133"/>
              <a:gd name="T30" fmla="*/ 42 w 134"/>
              <a:gd name="T31" fmla="*/ 127 h 133"/>
              <a:gd name="T32" fmla="*/ 30 w 134"/>
              <a:gd name="T33" fmla="*/ 121 h 133"/>
              <a:gd name="T34" fmla="*/ 19 w 134"/>
              <a:gd name="T35" fmla="*/ 113 h 133"/>
              <a:gd name="T36" fmla="*/ 11 w 134"/>
              <a:gd name="T37" fmla="*/ 102 h 133"/>
              <a:gd name="T38" fmla="*/ 5 w 134"/>
              <a:gd name="T39" fmla="*/ 90 h 133"/>
              <a:gd name="T40" fmla="*/ 1 w 134"/>
              <a:gd name="T41" fmla="*/ 79 h 133"/>
              <a:gd name="T42" fmla="*/ 0 w 134"/>
              <a:gd name="T43" fmla="*/ 65 h 133"/>
              <a:gd name="T44" fmla="*/ 1 w 134"/>
              <a:gd name="T45" fmla="*/ 54 h 133"/>
              <a:gd name="T46" fmla="*/ 5 w 134"/>
              <a:gd name="T47" fmla="*/ 40 h 133"/>
              <a:gd name="T48" fmla="*/ 11 w 134"/>
              <a:gd name="T49" fmla="*/ 29 h 133"/>
              <a:gd name="T50" fmla="*/ 19 w 134"/>
              <a:gd name="T51" fmla="*/ 17 h 133"/>
              <a:gd name="T52" fmla="*/ 30 w 134"/>
              <a:gd name="T53" fmla="*/ 10 h 133"/>
              <a:gd name="T54" fmla="*/ 42 w 134"/>
              <a:gd name="T55" fmla="*/ 4 h 133"/>
              <a:gd name="T56" fmla="*/ 53 w 134"/>
              <a:gd name="T57" fmla="*/ 0 h 133"/>
              <a:gd name="T58" fmla="*/ 67 w 134"/>
              <a:gd name="T59" fmla="*/ 0 h 133"/>
              <a:gd name="T60" fmla="*/ 80 w 134"/>
              <a:gd name="T61" fmla="*/ 0 h 133"/>
              <a:gd name="T62" fmla="*/ 92 w 134"/>
              <a:gd name="T63" fmla="*/ 4 h 133"/>
              <a:gd name="T64" fmla="*/ 103 w 134"/>
              <a:gd name="T65" fmla="*/ 10 h 133"/>
              <a:gd name="T66" fmla="*/ 115 w 134"/>
              <a:gd name="T67" fmla="*/ 17 h 133"/>
              <a:gd name="T68" fmla="*/ 115 w 134"/>
              <a:gd name="T69" fmla="*/ 17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33">
                <a:moveTo>
                  <a:pt x="115" y="17"/>
                </a:moveTo>
                <a:lnTo>
                  <a:pt x="115" y="17"/>
                </a:lnTo>
                <a:lnTo>
                  <a:pt x="122" y="29"/>
                </a:lnTo>
                <a:lnTo>
                  <a:pt x="128" y="40"/>
                </a:lnTo>
                <a:lnTo>
                  <a:pt x="132" y="54"/>
                </a:lnTo>
                <a:lnTo>
                  <a:pt x="134" y="65"/>
                </a:lnTo>
                <a:lnTo>
                  <a:pt x="132" y="79"/>
                </a:lnTo>
                <a:lnTo>
                  <a:pt x="128" y="90"/>
                </a:lnTo>
                <a:lnTo>
                  <a:pt x="122" y="102"/>
                </a:lnTo>
                <a:lnTo>
                  <a:pt x="115" y="113"/>
                </a:lnTo>
                <a:lnTo>
                  <a:pt x="103" y="121"/>
                </a:lnTo>
                <a:lnTo>
                  <a:pt x="92" y="127"/>
                </a:lnTo>
                <a:lnTo>
                  <a:pt x="80" y="131"/>
                </a:lnTo>
                <a:lnTo>
                  <a:pt x="67" y="133"/>
                </a:lnTo>
                <a:lnTo>
                  <a:pt x="53" y="131"/>
                </a:lnTo>
                <a:lnTo>
                  <a:pt x="42" y="127"/>
                </a:lnTo>
                <a:lnTo>
                  <a:pt x="30" y="121"/>
                </a:lnTo>
                <a:lnTo>
                  <a:pt x="19" y="113"/>
                </a:lnTo>
                <a:lnTo>
                  <a:pt x="11" y="102"/>
                </a:lnTo>
                <a:lnTo>
                  <a:pt x="5" y="90"/>
                </a:lnTo>
                <a:lnTo>
                  <a:pt x="1" y="79"/>
                </a:lnTo>
                <a:lnTo>
                  <a:pt x="0" y="65"/>
                </a:lnTo>
                <a:lnTo>
                  <a:pt x="1" y="54"/>
                </a:lnTo>
                <a:lnTo>
                  <a:pt x="5" y="40"/>
                </a:lnTo>
                <a:lnTo>
                  <a:pt x="11" y="29"/>
                </a:lnTo>
                <a:lnTo>
                  <a:pt x="19" y="17"/>
                </a:lnTo>
                <a:lnTo>
                  <a:pt x="30" y="10"/>
                </a:lnTo>
                <a:lnTo>
                  <a:pt x="42" y="4"/>
                </a:lnTo>
                <a:lnTo>
                  <a:pt x="53" y="0"/>
                </a:lnTo>
                <a:lnTo>
                  <a:pt x="67" y="0"/>
                </a:lnTo>
                <a:lnTo>
                  <a:pt x="80" y="0"/>
                </a:lnTo>
                <a:lnTo>
                  <a:pt x="92" y="4"/>
                </a:lnTo>
                <a:lnTo>
                  <a:pt x="103" y="10"/>
                </a:lnTo>
                <a:lnTo>
                  <a:pt x="115" y="17"/>
                </a:lnTo>
                <a:lnTo>
                  <a:pt x="115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4" name="Freeform 274">
            <a:extLst>
              <a:ext uri="{FF2B5EF4-FFF2-40B4-BE49-F238E27FC236}">
                <a16:creationId xmlns:a16="http://schemas.microsoft.com/office/drawing/2014/main" id="{1E43ADA9-D4A1-334B-8749-51D58FC631E5}"/>
              </a:ext>
            </a:extLst>
          </p:cNvPr>
          <p:cNvSpPr>
            <a:spLocks/>
          </p:cNvSpPr>
          <p:nvPr/>
        </p:nvSpPr>
        <p:spPr bwMode="auto">
          <a:xfrm>
            <a:off x="3794261" y="1270022"/>
            <a:ext cx="291194" cy="0"/>
          </a:xfrm>
          <a:custGeom>
            <a:avLst/>
            <a:gdLst>
              <a:gd name="T0" fmla="*/ 0 w 343"/>
              <a:gd name="T1" fmla="*/ 0 w 343"/>
              <a:gd name="T2" fmla="*/ 343 w 34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43">
                <a:moveTo>
                  <a:pt x="0" y="0"/>
                </a:moveTo>
                <a:lnTo>
                  <a:pt x="0" y="0"/>
                </a:lnTo>
                <a:lnTo>
                  <a:pt x="343" y="0"/>
                </a:lnTo>
              </a:path>
            </a:pathLst>
          </a:custGeom>
          <a:noFill/>
          <a:ln w="1270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" name="Freeform 275">
            <a:extLst>
              <a:ext uri="{FF2B5EF4-FFF2-40B4-BE49-F238E27FC236}">
                <a16:creationId xmlns:a16="http://schemas.microsoft.com/office/drawing/2014/main" id="{0FC6D511-8C51-864F-B40F-FD88FF13CE69}"/>
              </a:ext>
            </a:extLst>
          </p:cNvPr>
          <p:cNvSpPr>
            <a:spLocks/>
          </p:cNvSpPr>
          <p:nvPr/>
        </p:nvSpPr>
        <p:spPr bwMode="auto">
          <a:xfrm>
            <a:off x="3868756" y="1106510"/>
            <a:ext cx="145597" cy="0"/>
          </a:xfrm>
          <a:custGeom>
            <a:avLst/>
            <a:gdLst>
              <a:gd name="T0" fmla="*/ 0 w 171"/>
              <a:gd name="T1" fmla="*/ 0 w 171"/>
              <a:gd name="T2" fmla="*/ 171 w 17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1">
                <a:moveTo>
                  <a:pt x="0" y="0"/>
                </a:moveTo>
                <a:lnTo>
                  <a:pt x="0" y="0"/>
                </a:lnTo>
                <a:lnTo>
                  <a:pt x="171" y="0"/>
                </a:lnTo>
              </a:path>
            </a:pathLst>
          </a:custGeom>
          <a:noFill/>
          <a:ln w="1270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Freeform 276">
            <a:extLst>
              <a:ext uri="{FF2B5EF4-FFF2-40B4-BE49-F238E27FC236}">
                <a16:creationId xmlns:a16="http://schemas.microsoft.com/office/drawing/2014/main" id="{22CFA92F-BCD8-D141-AC6E-4A932B69C833}"/>
              </a:ext>
            </a:extLst>
          </p:cNvPr>
          <p:cNvSpPr>
            <a:spLocks/>
          </p:cNvSpPr>
          <p:nvPr/>
        </p:nvSpPr>
        <p:spPr bwMode="auto">
          <a:xfrm>
            <a:off x="3941551" y="1106510"/>
            <a:ext cx="0" cy="330200"/>
          </a:xfrm>
          <a:custGeom>
            <a:avLst/>
            <a:gdLst>
              <a:gd name="T0" fmla="*/ 0 h 415"/>
              <a:gd name="T1" fmla="*/ 0 h 415"/>
              <a:gd name="T2" fmla="*/ 415 h 41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15">
                <a:moveTo>
                  <a:pt x="0" y="0"/>
                </a:moveTo>
                <a:lnTo>
                  <a:pt x="0" y="0"/>
                </a:lnTo>
                <a:lnTo>
                  <a:pt x="0" y="415"/>
                </a:lnTo>
              </a:path>
            </a:pathLst>
          </a:custGeom>
          <a:noFill/>
          <a:ln w="1270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" name="Freeform 277">
            <a:extLst>
              <a:ext uri="{FF2B5EF4-FFF2-40B4-BE49-F238E27FC236}">
                <a16:creationId xmlns:a16="http://schemas.microsoft.com/office/drawing/2014/main" id="{F5D6CC5E-43C8-E74F-890A-4A074457AC53}"/>
              </a:ext>
            </a:extLst>
          </p:cNvPr>
          <p:cNvSpPr>
            <a:spLocks/>
          </p:cNvSpPr>
          <p:nvPr/>
        </p:nvSpPr>
        <p:spPr bwMode="auto">
          <a:xfrm>
            <a:off x="3868756" y="1436710"/>
            <a:ext cx="145597" cy="0"/>
          </a:xfrm>
          <a:custGeom>
            <a:avLst/>
            <a:gdLst>
              <a:gd name="T0" fmla="*/ 0 w 171"/>
              <a:gd name="T1" fmla="*/ 0 w 171"/>
              <a:gd name="T2" fmla="*/ 171 w 17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1">
                <a:moveTo>
                  <a:pt x="0" y="0"/>
                </a:moveTo>
                <a:lnTo>
                  <a:pt x="0" y="0"/>
                </a:lnTo>
                <a:lnTo>
                  <a:pt x="171" y="0"/>
                </a:lnTo>
              </a:path>
            </a:pathLst>
          </a:custGeom>
          <a:noFill/>
          <a:ln w="1270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8" name="Freeform 278">
            <a:extLst>
              <a:ext uri="{FF2B5EF4-FFF2-40B4-BE49-F238E27FC236}">
                <a16:creationId xmlns:a16="http://schemas.microsoft.com/office/drawing/2014/main" id="{E582F946-0139-9D43-B0E9-3CD4BDBB4E53}"/>
              </a:ext>
            </a:extLst>
          </p:cNvPr>
          <p:cNvSpPr>
            <a:spLocks noEditPoints="1"/>
          </p:cNvSpPr>
          <p:nvPr/>
        </p:nvSpPr>
        <p:spPr bwMode="auto">
          <a:xfrm>
            <a:off x="3794264" y="1362100"/>
            <a:ext cx="115123" cy="106363"/>
          </a:xfrm>
          <a:custGeom>
            <a:avLst/>
            <a:gdLst>
              <a:gd name="T0" fmla="*/ 0 w 136"/>
              <a:gd name="T1" fmla="*/ 0 h 135"/>
              <a:gd name="T2" fmla="*/ 0 w 136"/>
              <a:gd name="T3" fmla="*/ 0 h 135"/>
              <a:gd name="T4" fmla="*/ 136 w 136"/>
              <a:gd name="T5" fmla="*/ 0 h 135"/>
              <a:gd name="T6" fmla="*/ 69 w 136"/>
              <a:gd name="T7" fmla="*/ 135 h 135"/>
              <a:gd name="T8" fmla="*/ 0 w 136"/>
              <a:gd name="T9" fmla="*/ 0 h 135"/>
              <a:gd name="T10" fmla="*/ 0 w 136"/>
              <a:gd name="T11" fmla="*/ 0 h 135"/>
              <a:gd name="T12" fmla="*/ 0 w 136"/>
              <a:gd name="T13" fmla="*/ 0 h 135"/>
              <a:gd name="T14" fmla="*/ 0 w 136"/>
              <a:gd name="T15" fmla="*/ 0 h 135"/>
              <a:gd name="T16" fmla="*/ 0 w 136"/>
              <a:gd name="T1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6" h="135">
                <a:moveTo>
                  <a:pt x="0" y="0"/>
                </a:moveTo>
                <a:lnTo>
                  <a:pt x="0" y="0"/>
                </a:lnTo>
                <a:lnTo>
                  <a:pt x="136" y="0"/>
                </a:lnTo>
                <a:lnTo>
                  <a:pt x="69" y="135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279">
            <a:extLst>
              <a:ext uri="{FF2B5EF4-FFF2-40B4-BE49-F238E27FC236}">
                <a16:creationId xmlns:a16="http://schemas.microsoft.com/office/drawing/2014/main" id="{B13DD352-A9CF-364B-B4FD-F742D51EB421}"/>
              </a:ext>
            </a:extLst>
          </p:cNvPr>
          <p:cNvSpPr>
            <a:spLocks noEditPoints="1"/>
          </p:cNvSpPr>
          <p:nvPr/>
        </p:nvSpPr>
        <p:spPr bwMode="auto">
          <a:xfrm>
            <a:off x="3973721" y="977925"/>
            <a:ext cx="111737" cy="106363"/>
          </a:xfrm>
          <a:custGeom>
            <a:avLst/>
            <a:gdLst>
              <a:gd name="T0" fmla="*/ 0 w 132"/>
              <a:gd name="T1" fmla="*/ 0 h 134"/>
              <a:gd name="T2" fmla="*/ 0 w 132"/>
              <a:gd name="T3" fmla="*/ 0 h 134"/>
              <a:gd name="T4" fmla="*/ 132 w 132"/>
              <a:gd name="T5" fmla="*/ 0 h 134"/>
              <a:gd name="T6" fmla="*/ 65 w 132"/>
              <a:gd name="T7" fmla="*/ 134 h 134"/>
              <a:gd name="T8" fmla="*/ 0 w 132"/>
              <a:gd name="T9" fmla="*/ 0 h 134"/>
              <a:gd name="T10" fmla="*/ 0 w 132"/>
              <a:gd name="T11" fmla="*/ 0 h 134"/>
              <a:gd name="T12" fmla="*/ 0 w 132"/>
              <a:gd name="T13" fmla="*/ 0 h 134"/>
              <a:gd name="T14" fmla="*/ 0 w 132"/>
              <a:gd name="T15" fmla="*/ 0 h 134"/>
              <a:gd name="T16" fmla="*/ 0 w 132"/>
              <a:gd name="T17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134">
                <a:moveTo>
                  <a:pt x="0" y="0"/>
                </a:moveTo>
                <a:lnTo>
                  <a:pt x="0" y="0"/>
                </a:lnTo>
                <a:lnTo>
                  <a:pt x="132" y="0"/>
                </a:lnTo>
                <a:lnTo>
                  <a:pt x="65" y="134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0" name="Freeform 280">
            <a:extLst>
              <a:ext uri="{FF2B5EF4-FFF2-40B4-BE49-F238E27FC236}">
                <a16:creationId xmlns:a16="http://schemas.microsoft.com/office/drawing/2014/main" id="{3DFB7878-B510-C04C-BC14-732F01F14F5D}"/>
              </a:ext>
            </a:extLst>
          </p:cNvPr>
          <p:cNvSpPr>
            <a:spLocks noEditPoints="1"/>
          </p:cNvSpPr>
          <p:nvPr/>
        </p:nvSpPr>
        <p:spPr bwMode="auto">
          <a:xfrm>
            <a:off x="3973721" y="1354163"/>
            <a:ext cx="111737" cy="104775"/>
          </a:xfrm>
          <a:custGeom>
            <a:avLst/>
            <a:gdLst>
              <a:gd name="T0" fmla="*/ 0 w 132"/>
              <a:gd name="T1" fmla="*/ 0 h 132"/>
              <a:gd name="T2" fmla="*/ 0 w 132"/>
              <a:gd name="T3" fmla="*/ 0 h 132"/>
              <a:gd name="T4" fmla="*/ 132 w 132"/>
              <a:gd name="T5" fmla="*/ 0 h 132"/>
              <a:gd name="T6" fmla="*/ 65 w 132"/>
              <a:gd name="T7" fmla="*/ 132 h 132"/>
              <a:gd name="T8" fmla="*/ 0 w 132"/>
              <a:gd name="T9" fmla="*/ 0 h 132"/>
              <a:gd name="T10" fmla="*/ 0 w 132"/>
              <a:gd name="T11" fmla="*/ 0 h 132"/>
              <a:gd name="T12" fmla="*/ 0 w 132"/>
              <a:gd name="T13" fmla="*/ 0 h 132"/>
              <a:gd name="T14" fmla="*/ 0 w 132"/>
              <a:gd name="T15" fmla="*/ 0 h 132"/>
              <a:gd name="T16" fmla="*/ 0 w 132"/>
              <a:gd name="T17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132">
                <a:moveTo>
                  <a:pt x="0" y="0"/>
                </a:moveTo>
                <a:lnTo>
                  <a:pt x="0" y="0"/>
                </a:lnTo>
                <a:lnTo>
                  <a:pt x="132" y="0"/>
                </a:lnTo>
                <a:lnTo>
                  <a:pt x="65" y="132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" name="Freeform 281">
            <a:extLst>
              <a:ext uri="{FF2B5EF4-FFF2-40B4-BE49-F238E27FC236}">
                <a16:creationId xmlns:a16="http://schemas.microsoft.com/office/drawing/2014/main" id="{2CCB38E5-9489-0F40-BB8B-DA4425C19FC8}"/>
              </a:ext>
            </a:extLst>
          </p:cNvPr>
          <p:cNvSpPr>
            <a:spLocks noEditPoints="1"/>
          </p:cNvSpPr>
          <p:nvPr/>
        </p:nvSpPr>
        <p:spPr bwMode="auto">
          <a:xfrm>
            <a:off x="3883992" y="1065238"/>
            <a:ext cx="113431" cy="104775"/>
          </a:xfrm>
          <a:custGeom>
            <a:avLst/>
            <a:gdLst>
              <a:gd name="T0" fmla="*/ 0 w 135"/>
              <a:gd name="T1" fmla="*/ 0 h 133"/>
              <a:gd name="T2" fmla="*/ 0 w 135"/>
              <a:gd name="T3" fmla="*/ 0 h 133"/>
              <a:gd name="T4" fmla="*/ 135 w 135"/>
              <a:gd name="T5" fmla="*/ 0 h 133"/>
              <a:gd name="T6" fmla="*/ 67 w 135"/>
              <a:gd name="T7" fmla="*/ 133 h 133"/>
              <a:gd name="T8" fmla="*/ 0 w 135"/>
              <a:gd name="T9" fmla="*/ 0 h 133"/>
              <a:gd name="T10" fmla="*/ 0 w 135"/>
              <a:gd name="T11" fmla="*/ 0 h 133"/>
              <a:gd name="T12" fmla="*/ 0 w 135"/>
              <a:gd name="T13" fmla="*/ 0 h 133"/>
              <a:gd name="T14" fmla="*/ 0 w 135"/>
              <a:gd name="T15" fmla="*/ 0 h 133"/>
              <a:gd name="T16" fmla="*/ 0 w 135"/>
              <a:gd name="T1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133">
                <a:moveTo>
                  <a:pt x="0" y="0"/>
                </a:moveTo>
                <a:lnTo>
                  <a:pt x="0" y="0"/>
                </a:lnTo>
                <a:lnTo>
                  <a:pt x="135" y="0"/>
                </a:lnTo>
                <a:lnTo>
                  <a:pt x="67" y="133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282">
            <a:extLst>
              <a:ext uri="{FF2B5EF4-FFF2-40B4-BE49-F238E27FC236}">
                <a16:creationId xmlns:a16="http://schemas.microsoft.com/office/drawing/2014/main" id="{EE215C0B-C2D8-3040-9392-BC55EDCBE7AE}"/>
              </a:ext>
            </a:extLst>
          </p:cNvPr>
          <p:cNvSpPr>
            <a:spLocks noEditPoints="1"/>
          </p:cNvSpPr>
          <p:nvPr/>
        </p:nvSpPr>
        <p:spPr bwMode="auto">
          <a:xfrm>
            <a:off x="3883992" y="1214463"/>
            <a:ext cx="113431" cy="106363"/>
          </a:xfrm>
          <a:custGeom>
            <a:avLst/>
            <a:gdLst>
              <a:gd name="T0" fmla="*/ 0 w 135"/>
              <a:gd name="T1" fmla="*/ 0 h 135"/>
              <a:gd name="T2" fmla="*/ 0 w 135"/>
              <a:gd name="T3" fmla="*/ 0 h 135"/>
              <a:gd name="T4" fmla="*/ 135 w 135"/>
              <a:gd name="T5" fmla="*/ 0 h 135"/>
              <a:gd name="T6" fmla="*/ 67 w 135"/>
              <a:gd name="T7" fmla="*/ 135 h 135"/>
              <a:gd name="T8" fmla="*/ 0 w 135"/>
              <a:gd name="T9" fmla="*/ 0 h 135"/>
              <a:gd name="T10" fmla="*/ 0 w 135"/>
              <a:gd name="T11" fmla="*/ 0 h 135"/>
              <a:gd name="T12" fmla="*/ 0 w 135"/>
              <a:gd name="T13" fmla="*/ 0 h 135"/>
              <a:gd name="T14" fmla="*/ 0 w 135"/>
              <a:gd name="T15" fmla="*/ 0 h 135"/>
              <a:gd name="T16" fmla="*/ 0 w 135"/>
              <a:gd name="T1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135">
                <a:moveTo>
                  <a:pt x="0" y="0"/>
                </a:moveTo>
                <a:lnTo>
                  <a:pt x="0" y="0"/>
                </a:lnTo>
                <a:lnTo>
                  <a:pt x="135" y="0"/>
                </a:lnTo>
                <a:lnTo>
                  <a:pt x="67" y="135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" name="Freeform 283">
            <a:extLst>
              <a:ext uri="{FF2B5EF4-FFF2-40B4-BE49-F238E27FC236}">
                <a16:creationId xmlns:a16="http://schemas.microsoft.com/office/drawing/2014/main" id="{C81B4E10-8518-BC4D-80B4-D0FADF4C55A0}"/>
              </a:ext>
            </a:extLst>
          </p:cNvPr>
          <p:cNvSpPr>
            <a:spLocks noEditPoints="1"/>
          </p:cNvSpPr>
          <p:nvPr/>
        </p:nvSpPr>
        <p:spPr bwMode="auto">
          <a:xfrm>
            <a:off x="3883992" y="1336697"/>
            <a:ext cx="113431" cy="107950"/>
          </a:xfrm>
          <a:custGeom>
            <a:avLst/>
            <a:gdLst>
              <a:gd name="T0" fmla="*/ 0 w 135"/>
              <a:gd name="T1" fmla="*/ 0 h 134"/>
              <a:gd name="T2" fmla="*/ 0 w 135"/>
              <a:gd name="T3" fmla="*/ 0 h 134"/>
              <a:gd name="T4" fmla="*/ 135 w 135"/>
              <a:gd name="T5" fmla="*/ 0 h 134"/>
              <a:gd name="T6" fmla="*/ 67 w 135"/>
              <a:gd name="T7" fmla="*/ 134 h 134"/>
              <a:gd name="T8" fmla="*/ 0 w 135"/>
              <a:gd name="T9" fmla="*/ 0 h 134"/>
              <a:gd name="T10" fmla="*/ 0 w 135"/>
              <a:gd name="T11" fmla="*/ 0 h 134"/>
              <a:gd name="T12" fmla="*/ 0 w 135"/>
              <a:gd name="T13" fmla="*/ 0 h 134"/>
              <a:gd name="T14" fmla="*/ 0 w 135"/>
              <a:gd name="T15" fmla="*/ 0 h 134"/>
              <a:gd name="T16" fmla="*/ 0 w 135"/>
              <a:gd name="T17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134">
                <a:moveTo>
                  <a:pt x="0" y="0"/>
                </a:moveTo>
                <a:lnTo>
                  <a:pt x="0" y="0"/>
                </a:lnTo>
                <a:lnTo>
                  <a:pt x="135" y="0"/>
                </a:lnTo>
                <a:lnTo>
                  <a:pt x="67" y="134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" name="Freeform 284">
            <a:extLst>
              <a:ext uri="{FF2B5EF4-FFF2-40B4-BE49-F238E27FC236}">
                <a16:creationId xmlns:a16="http://schemas.microsoft.com/office/drawing/2014/main" id="{6EA317EC-2B78-B244-8396-D745885F76B9}"/>
              </a:ext>
            </a:extLst>
          </p:cNvPr>
          <p:cNvSpPr>
            <a:spLocks/>
          </p:cNvSpPr>
          <p:nvPr/>
        </p:nvSpPr>
        <p:spPr bwMode="auto">
          <a:xfrm>
            <a:off x="4232747" y="1338285"/>
            <a:ext cx="289501" cy="0"/>
          </a:xfrm>
          <a:custGeom>
            <a:avLst/>
            <a:gdLst>
              <a:gd name="T0" fmla="*/ 0 w 344"/>
              <a:gd name="T1" fmla="*/ 0 w 344"/>
              <a:gd name="T2" fmla="*/ 344 w 34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44">
                <a:moveTo>
                  <a:pt x="0" y="0"/>
                </a:moveTo>
                <a:lnTo>
                  <a:pt x="0" y="0"/>
                </a:lnTo>
                <a:lnTo>
                  <a:pt x="344" y="0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285">
            <a:extLst>
              <a:ext uri="{FF2B5EF4-FFF2-40B4-BE49-F238E27FC236}">
                <a16:creationId xmlns:a16="http://schemas.microsoft.com/office/drawing/2014/main" id="{4FCFA79F-80CA-3143-8F51-BF0013739610}"/>
              </a:ext>
            </a:extLst>
          </p:cNvPr>
          <p:cNvSpPr>
            <a:spLocks/>
          </p:cNvSpPr>
          <p:nvPr/>
        </p:nvSpPr>
        <p:spPr bwMode="auto">
          <a:xfrm>
            <a:off x="4305546" y="1235097"/>
            <a:ext cx="145597" cy="0"/>
          </a:xfrm>
          <a:custGeom>
            <a:avLst/>
            <a:gdLst>
              <a:gd name="T0" fmla="*/ 0 w 172"/>
              <a:gd name="T1" fmla="*/ 0 w 172"/>
              <a:gd name="T2" fmla="*/ 172 w 17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2">
                <a:moveTo>
                  <a:pt x="0" y="0"/>
                </a:moveTo>
                <a:lnTo>
                  <a:pt x="0" y="0"/>
                </a:lnTo>
                <a:lnTo>
                  <a:pt x="172" y="0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" name="Freeform 286">
            <a:extLst>
              <a:ext uri="{FF2B5EF4-FFF2-40B4-BE49-F238E27FC236}">
                <a16:creationId xmlns:a16="http://schemas.microsoft.com/office/drawing/2014/main" id="{44F455A3-774D-F940-8468-37AB1EB6B99D}"/>
              </a:ext>
            </a:extLst>
          </p:cNvPr>
          <p:cNvSpPr>
            <a:spLocks/>
          </p:cNvSpPr>
          <p:nvPr/>
        </p:nvSpPr>
        <p:spPr bwMode="auto">
          <a:xfrm>
            <a:off x="4378341" y="1235097"/>
            <a:ext cx="0" cy="211138"/>
          </a:xfrm>
          <a:custGeom>
            <a:avLst/>
            <a:gdLst>
              <a:gd name="T0" fmla="*/ 0 h 265"/>
              <a:gd name="T1" fmla="*/ 0 h 265"/>
              <a:gd name="T2" fmla="*/ 265 h 26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65">
                <a:moveTo>
                  <a:pt x="0" y="0"/>
                </a:moveTo>
                <a:lnTo>
                  <a:pt x="0" y="0"/>
                </a:lnTo>
                <a:lnTo>
                  <a:pt x="0" y="265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" name="Freeform 287">
            <a:extLst>
              <a:ext uri="{FF2B5EF4-FFF2-40B4-BE49-F238E27FC236}">
                <a16:creationId xmlns:a16="http://schemas.microsoft.com/office/drawing/2014/main" id="{90C43F8B-403D-F640-AA57-9DC390D461C2}"/>
              </a:ext>
            </a:extLst>
          </p:cNvPr>
          <p:cNvSpPr>
            <a:spLocks/>
          </p:cNvSpPr>
          <p:nvPr/>
        </p:nvSpPr>
        <p:spPr bwMode="auto">
          <a:xfrm>
            <a:off x="4305546" y="1446235"/>
            <a:ext cx="145597" cy="0"/>
          </a:xfrm>
          <a:custGeom>
            <a:avLst/>
            <a:gdLst>
              <a:gd name="T0" fmla="*/ 0 w 172"/>
              <a:gd name="T1" fmla="*/ 0 w 172"/>
              <a:gd name="T2" fmla="*/ 172 w 17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2">
                <a:moveTo>
                  <a:pt x="0" y="0"/>
                </a:moveTo>
                <a:lnTo>
                  <a:pt x="0" y="0"/>
                </a:lnTo>
                <a:lnTo>
                  <a:pt x="172" y="0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288">
            <a:extLst>
              <a:ext uri="{FF2B5EF4-FFF2-40B4-BE49-F238E27FC236}">
                <a16:creationId xmlns:a16="http://schemas.microsoft.com/office/drawing/2014/main" id="{2926AFF9-68CD-AC46-94E1-F4CE23892B6F}"/>
              </a:ext>
            </a:extLst>
          </p:cNvPr>
          <p:cNvSpPr>
            <a:spLocks noEditPoints="1"/>
          </p:cNvSpPr>
          <p:nvPr/>
        </p:nvSpPr>
        <p:spPr bwMode="auto">
          <a:xfrm>
            <a:off x="4410511" y="1374800"/>
            <a:ext cx="111737" cy="106363"/>
          </a:xfrm>
          <a:custGeom>
            <a:avLst/>
            <a:gdLst>
              <a:gd name="T0" fmla="*/ 66 w 133"/>
              <a:gd name="T1" fmla="*/ 0 h 132"/>
              <a:gd name="T2" fmla="*/ 66 w 133"/>
              <a:gd name="T3" fmla="*/ 0 h 132"/>
              <a:gd name="T4" fmla="*/ 133 w 133"/>
              <a:gd name="T5" fmla="*/ 67 h 132"/>
              <a:gd name="T6" fmla="*/ 66 w 133"/>
              <a:gd name="T7" fmla="*/ 132 h 132"/>
              <a:gd name="T8" fmla="*/ 0 w 133"/>
              <a:gd name="T9" fmla="*/ 67 h 132"/>
              <a:gd name="T10" fmla="*/ 66 w 133"/>
              <a:gd name="T11" fmla="*/ 0 h 132"/>
              <a:gd name="T12" fmla="*/ 66 w 133"/>
              <a:gd name="T13" fmla="*/ 0 h 132"/>
              <a:gd name="T14" fmla="*/ 66 w 133"/>
              <a:gd name="T15" fmla="*/ 0 h 132"/>
              <a:gd name="T16" fmla="*/ 66 w 133"/>
              <a:gd name="T17" fmla="*/ 0 h 132"/>
              <a:gd name="T18" fmla="*/ 66 w 133"/>
              <a:gd name="T19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3" h="132">
                <a:moveTo>
                  <a:pt x="66" y="0"/>
                </a:moveTo>
                <a:lnTo>
                  <a:pt x="66" y="0"/>
                </a:lnTo>
                <a:lnTo>
                  <a:pt x="133" y="67"/>
                </a:lnTo>
                <a:lnTo>
                  <a:pt x="66" y="132"/>
                </a:lnTo>
                <a:lnTo>
                  <a:pt x="0" y="67"/>
                </a:lnTo>
                <a:lnTo>
                  <a:pt x="66" y="0"/>
                </a:lnTo>
                <a:lnTo>
                  <a:pt x="66" y="0"/>
                </a:lnTo>
                <a:close/>
                <a:moveTo>
                  <a:pt x="66" y="0"/>
                </a:moveTo>
                <a:lnTo>
                  <a:pt x="66" y="0"/>
                </a:lnTo>
                <a:lnTo>
                  <a:pt x="66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" name="Freeform 289">
            <a:extLst>
              <a:ext uri="{FF2B5EF4-FFF2-40B4-BE49-F238E27FC236}">
                <a16:creationId xmlns:a16="http://schemas.microsoft.com/office/drawing/2014/main" id="{95B09C99-77B9-B249-8646-E9A26A4765C1}"/>
              </a:ext>
            </a:extLst>
          </p:cNvPr>
          <p:cNvSpPr>
            <a:spLocks noEditPoints="1"/>
          </p:cNvSpPr>
          <p:nvPr/>
        </p:nvSpPr>
        <p:spPr bwMode="auto">
          <a:xfrm>
            <a:off x="4410511" y="1214463"/>
            <a:ext cx="111737" cy="104775"/>
          </a:xfrm>
          <a:custGeom>
            <a:avLst/>
            <a:gdLst>
              <a:gd name="T0" fmla="*/ 66 w 133"/>
              <a:gd name="T1" fmla="*/ 0 h 133"/>
              <a:gd name="T2" fmla="*/ 66 w 133"/>
              <a:gd name="T3" fmla="*/ 0 h 133"/>
              <a:gd name="T4" fmla="*/ 133 w 133"/>
              <a:gd name="T5" fmla="*/ 66 h 133"/>
              <a:gd name="T6" fmla="*/ 66 w 133"/>
              <a:gd name="T7" fmla="*/ 133 h 133"/>
              <a:gd name="T8" fmla="*/ 0 w 133"/>
              <a:gd name="T9" fmla="*/ 66 h 133"/>
              <a:gd name="T10" fmla="*/ 66 w 133"/>
              <a:gd name="T11" fmla="*/ 0 h 133"/>
              <a:gd name="T12" fmla="*/ 66 w 133"/>
              <a:gd name="T13" fmla="*/ 0 h 133"/>
              <a:gd name="T14" fmla="*/ 66 w 133"/>
              <a:gd name="T15" fmla="*/ 0 h 133"/>
              <a:gd name="T16" fmla="*/ 66 w 133"/>
              <a:gd name="T17" fmla="*/ 0 h 133"/>
              <a:gd name="T18" fmla="*/ 66 w 133"/>
              <a:gd name="T19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3" h="133">
                <a:moveTo>
                  <a:pt x="66" y="0"/>
                </a:moveTo>
                <a:lnTo>
                  <a:pt x="66" y="0"/>
                </a:lnTo>
                <a:lnTo>
                  <a:pt x="133" y="66"/>
                </a:lnTo>
                <a:lnTo>
                  <a:pt x="66" y="133"/>
                </a:lnTo>
                <a:lnTo>
                  <a:pt x="0" y="66"/>
                </a:lnTo>
                <a:lnTo>
                  <a:pt x="66" y="0"/>
                </a:lnTo>
                <a:lnTo>
                  <a:pt x="66" y="0"/>
                </a:lnTo>
                <a:close/>
                <a:moveTo>
                  <a:pt x="66" y="0"/>
                </a:moveTo>
                <a:lnTo>
                  <a:pt x="66" y="0"/>
                </a:lnTo>
                <a:lnTo>
                  <a:pt x="66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0" name="Freeform 290">
            <a:extLst>
              <a:ext uri="{FF2B5EF4-FFF2-40B4-BE49-F238E27FC236}">
                <a16:creationId xmlns:a16="http://schemas.microsoft.com/office/drawing/2014/main" id="{763A53A5-8AD9-9B4F-82D2-2611F7E9CD4F}"/>
              </a:ext>
            </a:extLst>
          </p:cNvPr>
          <p:cNvSpPr>
            <a:spLocks noEditPoints="1"/>
          </p:cNvSpPr>
          <p:nvPr/>
        </p:nvSpPr>
        <p:spPr bwMode="auto">
          <a:xfrm>
            <a:off x="4320783" y="1179538"/>
            <a:ext cx="115123" cy="106363"/>
          </a:xfrm>
          <a:custGeom>
            <a:avLst/>
            <a:gdLst>
              <a:gd name="T0" fmla="*/ 67 w 134"/>
              <a:gd name="T1" fmla="*/ 0 h 134"/>
              <a:gd name="T2" fmla="*/ 67 w 134"/>
              <a:gd name="T3" fmla="*/ 0 h 134"/>
              <a:gd name="T4" fmla="*/ 134 w 134"/>
              <a:gd name="T5" fmla="*/ 67 h 134"/>
              <a:gd name="T6" fmla="*/ 67 w 134"/>
              <a:gd name="T7" fmla="*/ 134 h 134"/>
              <a:gd name="T8" fmla="*/ 0 w 134"/>
              <a:gd name="T9" fmla="*/ 67 h 134"/>
              <a:gd name="T10" fmla="*/ 67 w 134"/>
              <a:gd name="T11" fmla="*/ 0 h 134"/>
              <a:gd name="T12" fmla="*/ 67 w 134"/>
              <a:gd name="T13" fmla="*/ 0 h 134"/>
              <a:gd name="T14" fmla="*/ 67 w 134"/>
              <a:gd name="T15" fmla="*/ 0 h 134"/>
              <a:gd name="T16" fmla="*/ 67 w 134"/>
              <a:gd name="T17" fmla="*/ 0 h 134"/>
              <a:gd name="T18" fmla="*/ 67 w 134"/>
              <a:gd name="T1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134">
                <a:moveTo>
                  <a:pt x="67" y="0"/>
                </a:moveTo>
                <a:lnTo>
                  <a:pt x="67" y="0"/>
                </a:lnTo>
                <a:lnTo>
                  <a:pt x="134" y="67"/>
                </a:lnTo>
                <a:lnTo>
                  <a:pt x="67" y="134"/>
                </a:lnTo>
                <a:lnTo>
                  <a:pt x="0" y="67"/>
                </a:lnTo>
                <a:lnTo>
                  <a:pt x="67" y="0"/>
                </a:lnTo>
                <a:lnTo>
                  <a:pt x="67" y="0"/>
                </a:lnTo>
                <a:close/>
                <a:moveTo>
                  <a:pt x="67" y="0"/>
                </a:moveTo>
                <a:lnTo>
                  <a:pt x="67" y="0"/>
                </a:lnTo>
                <a:lnTo>
                  <a:pt x="67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" name="Freeform 291">
            <a:extLst>
              <a:ext uri="{FF2B5EF4-FFF2-40B4-BE49-F238E27FC236}">
                <a16:creationId xmlns:a16="http://schemas.microsoft.com/office/drawing/2014/main" id="{46BC640E-D283-024E-AAD5-7038D63FC545}"/>
              </a:ext>
            </a:extLst>
          </p:cNvPr>
          <p:cNvSpPr>
            <a:spLocks noEditPoints="1"/>
          </p:cNvSpPr>
          <p:nvPr/>
        </p:nvSpPr>
        <p:spPr bwMode="auto">
          <a:xfrm>
            <a:off x="4320783" y="1314475"/>
            <a:ext cx="115123" cy="106363"/>
          </a:xfrm>
          <a:custGeom>
            <a:avLst/>
            <a:gdLst>
              <a:gd name="T0" fmla="*/ 67 w 134"/>
              <a:gd name="T1" fmla="*/ 0 h 134"/>
              <a:gd name="T2" fmla="*/ 67 w 134"/>
              <a:gd name="T3" fmla="*/ 0 h 134"/>
              <a:gd name="T4" fmla="*/ 134 w 134"/>
              <a:gd name="T5" fmla="*/ 67 h 134"/>
              <a:gd name="T6" fmla="*/ 67 w 134"/>
              <a:gd name="T7" fmla="*/ 134 h 134"/>
              <a:gd name="T8" fmla="*/ 0 w 134"/>
              <a:gd name="T9" fmla="*/ 67 h 134"/>
              <a:gd name="T10" fmla="*/ 67 w 134"/>
              <a:gd name="T11" fmla="*/ 0 h 134"/>
              <a:gd name="T12" fmla="*/ 67 w 134"/>
              <a:gd name="T13" fmla="*/ 0 h 134"/>
              <a:gd name="T14" fmla="*/ 67 w 134"/>
              <a:gd name="T15" fmla="*/ 0 h 134"/>
              <a:gd name="T16" fmla="*/ 67 w 134"/>
              <a:gd name="T17" fmla="*/ 0 h 134"/>
              <a:gd name="T18" fmla="*/ 67 w 134"/>
              <a:gd name="T1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134">
                <a:moveTo>
                  <a:pt x="67" y="0"/>
                </a:moveTo>
                <a:lnTo>
                  <a:pt x="67" y="0"/>
                </a:lnTo>
                <a:lnTo>
                  <a:pt x="134" y="67"/>
                </a:lnTo>
                <a:lnTo>
                  <a:pt x="67" y="134"/>
                </a:lnTo>
                <a:lnTo>
                  <a:pt x="0" y="67"/>
                </a:lnTo>
                <a:lnTo>
                  <a:pt x="67" y="0"/>
                </a:lnTo>
                <a:lnTo>
                  <a:pt x="67" y="0"/>
                </a:lnTo>
                <a:close/>
                <a:moveTo>
                  <a:pt x="67" y="0"/>
                </a:moveTo>
                <a:lnTo>
                  <a:pt x="67" y="0"/>
                </a:lnTo>
                <a:lnTo>
                  <a:pt x="67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" name="Freeform 292">
            <a:extLst>
              <a:ext uri="{FF2B5EF4-FFF2-40B4-BE49-F238E27FC236}">
                <a16:creationId xmlns:a16="http://schemas.microsoft.com/office/drawing/2014/main" id="{9AE80EDE-AE36-C14C-B2D6-EE70DC5C2172}"/>
              </a:ext>
            </a:extLst>
          </p:cNvPr>
          <p:cNvSpPr>
            <a:spLocks noEditPoints="1"/>
          </p:cNvSpPr>
          <p:nvPr/>
        </p:nvSpPr>
        <p:spPr bwMode="auto">
          <a:xfrm>
            <a:off x="4232747" y="1438300"/>
            <a:ext cx="113431" cy="104775"/>
          </a:xfrm>
          <a:custGeom>
            <a:avLst/>
            <a:gdLst>
              <a:gd name="T0" fmla="*/ 69 w 135"/>
              <a:gd name="T1" fmla="*/ 0 h 133"/>
              <a:gd name="T2" fmla="*/ 69 w 135"/>
              <a:gd name="T3" fmla="*/ 0 h 133"/>
              <a:gd name="T4" fmla="*/ 135 w 135"/>
              <a:gd name="T5" fmla="*/ 68 h 133"/>
              <a:gd name="T6" fmla="*/ 69 w 135"/>
              <a:gd name="T7" fmla="*/ 133 h 133"/>
              <a:gd name="T8" fmla="*/ 0 w 135"/>
              <a:gd name="T9" fmla="*/ 68 h 133"/>
              <a:gd name="T10" fmla="*/ 69 w 135"/>
              <a:gd name="T11" fmla="*/ 0 h 133"/>
              <a:gd name="T12" fmla="*/ 69 w 135"/>
              <a:gd name="T13" fmla="*/ 0 h 133"/>
              <a:gd name="T14" fmla="*/ 69 w 135"/>
              <a:gd name="T15" fmla="*/ 0 h 133"/>
              <a:gd name="T16" fmla="*/ 69 w 135"/>
              <a:gd name="T17" fmla="*/ 0 h 133"/>
              <a:gd name="T18" fmla="*/ 69 w 135"/>
              <a:gd name="T19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133">
                <a:moveTo>
                  <a:pt x="69" y="0"/>
                </a:moveTo>
                <a:lnTo>
                  <a:pt x="69" y="0"/>
                </a:lnTo>
                <a:lnTo>
                  <a:pt x="135" y="68"/>
                </a:lnTo>
                <a:lnTo>
                  <a:pt x="69" y="133"/>
                </a:lnTo>
                <a:lnTo>
                  <a:pt x="0" y="68"/>
                </a:lnTo>
                <a:lnTo>
                  <a:pt x="69" y="0"/>
                </a:lnTo>
                <a:lnTo>
                  <a:pt x="69" y="0"/>
                </a:lnTo>
                <a:close/>
                <a:moveTo>
                  <a:pt x="69" y="0"/>
                </a:moveTo>
                <a:lnTo>
                  <a:pt x="69" y="0"/>
                </a:lnTo>
                <a:lnTo>
                  <a:pt x="69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" name="Freeform 293">
            <a:extLst>
              <a:ext uri="{FF2B5EF4-FFF2-40B4-BE49-F238E27FC236}">
                <a16:creationId xmlns:a16="http://schemas.microsoft.com/office/drawing/2014/main" id="{035743E4-697F-BC4C-96F6-4BBBEED00FF2}"/>
              </a:ext>
            </a:extLst>
          </p:cNvPr>
          <p:cNvSpPr>
            <a:spLocks noEditPoints="1"/>
          </p:cNvSpPr>
          <p:nvPr/>
        </p:nvSpPr>
        <p:spPr bwMode="auto">
          <a:xfrm>
            <a:off x="4232747" y="1204938"/>
            <a:ext cx="113431" cy="106363"/>
          </a:xfrm>
          <a:custGeom>
            <a:avLst/>
            <a:gdLst>
              <a:gd name="T0" fmla="*/ 69 w 135"/>
              <a:gd name="T1" fmla="*/ 0 h 134"/>
              <a:gd name="T2" fmla="*/ 69 w 135"/>
              <a:gd name="T3" fmla="*/ 0 h 134"/>
              <a:gd name="T4" fmla="*/ 135 w 135"/>
              <a:gd name="T5" fmla="*/ 65 h 134"/>
              <a:gd name="T6" fmla="*/ 69 w 135"/>
              <a:gd name="T7" fmla="*/ 134 h 134"/>
              <a:gd name="T8" fmla="*/ 0 w 135"/>
              <a:gd name="T9" fmla="*/ 65 h 134"/>
              <a:gd name="T10" fmla="*/ 69 w 135"/>
              <a:gd name="T11" fmla="*/ 0 h 134"/>
              <a:gd name="T12" fmla="*/ 69 w 135"/>
              <a:gd name="T13" fmla="*/ 0 h 134"/>
              <a:gd name="T14" fmla="*/ 69 w 135"/>
              <a:gd name="T15" fmla="*/ 0 h 134"/>
              <a:gd name="T16" fmla="*/ 69 w 135"/>
              <a:gd name="T17" fmla="*/ 0 h 134"/>
              <a:gd name="T18" fmla="*/ 69 w 135"/>
              <a:gd name="T1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134">
                <a:moveTo>
                  <a:pt x="69" y="0"/>
                </a:moveTo>
                <a:lnTo>
                  <a:pt x="69" y="0"/>
                </a:lnTo>
                <a:lnTo>
                  <a:pt x="135" y="65"/>
                </a:lnTo>
                <a:lnTo>
                  <a:pt x="69" y="134"/>
                </a:lnTo>
                <a:lnTo>
                  <a:pt x="0" y="65"/>
                </a:lnTo>
                <a:lnTo>
                  <a:pt x="69" y="0"/>
                </a:lnTo>
                <a:lnTo>
                  <a:pt x="69" y="0"/>
                </a:lnTo>
                <a:close/>
                <a:moveTo>
                  <a:pt x="69" y="0"/>
                </a:moveTo>
                <a:lnTo>
                  <a:pt x="69" y="0"/>
                </a:lnTo>
                <a:lnTo>
                  <a:pt x="69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324">
            <a:extLst>
              <a:ext uri="{FF2B5EF4-FFF2-40B4-BE49-F238E27FC236}">
                <a16:creationId xmlns:a16="http://schemas.microsoft.com/office/drawing/2014/main" id="{70B82FAC-6D2E-654A-8FD3-D1721823DC92}"/>
              </a:ext>
            </a:extLst>
          </p:cNvPr>
          <p:cNvSpPr>
            <a:spLocks/>
          </p:cNvSpPr>
          <p:nvPr/>
        </p:nvSpPr>
        <p:spPr bwMode="auto">
          <a:xfrm>
            <a:off x="4913271" y="1836187"/>
            <a:ext cx="11730" cy="0"/>
          </a:xfrm>
          <a:custGeom>
            <a:avLst/>
            <a:gdLst>
              <a:gd name="T0" fmla="*/ 0 w 13"/>
              <a:gd name="T1" fmla="*/ 0 w 13"/>
              <a:gd name="T2" fmla="*/ 13 w 1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3">
                <a:moveTo>
                  <a:pt x="0" y="0"/>
                </a:moveTo>
                <a:lnTo>
                  <a:pt x="0" y="0"/>
                </a:lnTo>
                <a:lnTo>
                  <a:pt x="13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5" name="Freeform 327">
            <a:extLst>
              <a:ext uri="{FF2B5EF4-FFF2-40B4-BE49-F238E27FC236}">
                <a16:creationId xmlns:a16="http://schemas.microsoft.com/office/drawing/2014/main" id="{B484C007-E509-0F42-AC04-73C134773EF9}"/>
              </a:ext>
            </a:extLst>
          </p:cNvPr>
          <p:cNvSpPr>
            <a:spLocks/>
          </p:cNvSpPr>
          <p:nvPr/>
        </p:nvSpPr>
        <p:spPr bwMode="auto">
          <a:xfrm>
            <a:off x="5064091" y="1836187"/>
            <a:ext cx="13406" cy="0"/>
          </a:xfrm>
          <a:custGeom>
            <a:avLst/>
            <a:gdLst>
              <a:gd name="T0" fmla="*/ 0 w 16"/>
              <a:gd name="T1" fmla="*/ 0 w 16"/>
              <a:gd name="T2" fmla="*/ 16 w 1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6">
                <a:moveTo>
                  <a:pt x="0" y="0"/>
                </a:moveTo>
                <a:lnTo>
                  <a:pt x="0" y="0"/>
                </a:lnTo>
                <a:lnTo>
                  <a:pt x="16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6" name="Freeform 328">
            <a:extLst>
              <a:ext uri="{FF2B5EF4-FFF2-40B4-BE49-F238E27FC236}">
                <a16:creationId xmlns:a16="http://schemas.microsoft.com/office/drawing/2014/main" id="{C8AEDC36-4D81-F543-9A17-B786D8165937}"/>
              </a:ext>
            </a:extLst>
          </p:cNvPr>
          <p:cNvSpPr>
            <a:spLocks/>
          </p:cNvSpPr>
          <p:nvPr/>
        </p:nvSpPr>
        <p:spPr bwMode="auto">
          <a:xfrm>
            <a:off x="5114364" y="1836187"/>
            <a:ext cx="13406" cy="0"/>
          </a:xfrm>
          <a:custGeom>
            <a:avLst/>
            <a:gdLst>
              <a:gd name="T0" fmla="*/ 0 w 15"/>
              <a:gd name="T1" fmla="*/ 0 w 15"/>
              <a:gd name="T2" fmla="*/ 15 w 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5">
                <a:moveTo>
                  <a:pt x="0" y="0"/>
                </a:moveTo>
                <a:lnTo>
                  <a:pt x="0" y="0"/>
                </a:lnTo>
                <a:lnTo>
                  <a:pt x="15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329">
            <a:extLst>
              <a:ext uri="{FF2B5EF4-FFF2-40B4-BE49-F238E27FC236}">
                <a16:creationId xmlns:a16="http://schemas.microsoft.com/office/drawing/2014/main" id="{CB8B00A9-C081-EC44-9161-51822CB3C2E3}"/>
              </a:ext>
            </a:extLst>
          </p:cNvPr>
          <p:cNvSpPr>
            <a:spLocks/>
          </p:cNvSpPr>
          <p:nvPr/>
        </p:nvSpPr>
        <p:spPr bwMode="auto">
          <a:xfrm>
            <a:off x="5164638" y="1836187"/>
            <a:ext cx="11730" cy="0"/>
          </a:xfrm>
          <a:custGeom>
            <a:avLst/>
            <a:gdLst>
              <a:gd name="T0" fmla="*/ 0 w 16"/>
              <a:gd name="T1" fmla="*/ 0 w 16"/>
              <a:gd name="T2" fmla="*/ 16 w 1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6">
                <a:moveTo>
                  <a:pt x="0" y="0"/>
                </a:moveTo>
                <a:lnTo>
                  <a:pt x="0" y="0"/>
                </a:lnTo>
                <a:lnTo>
                  <a:pt x="16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" name="Freeform 330">
            <a:extLst>
              <a:ext uri="{FF2B5EF4-FFF2-40B4-BE49-F238E27FC236}">
                <a16:creationId xmlns:a16="http://schemas.microsoft.com/office/drawing/2014/main" id="{A6E742E3-226C-EA49-880C-FA51A12EA06E}"/>
              </a:ext>
            </a:extLst>
          </p:cNvPr>
          <p:cNvSpPr>
            <a:spLocks/>
          </p:cNvSpPr>
          <p:nvPr/>
        </p:nvSpPr>
        <p:spPr bwMode="auto">
          <a:xfrm>
            <a:off x="5214911" y="1836187"/>
            <a:ext cx="13406" cy="0"/>
          </a:xfrm>
          <a:custGeom>
            <a:avLst/>
            <a:gdLst>
              <a:gd name="T0" fmla="*/ 0 w 15"/>
              <a:gd name="T1" fmla="*/ 0 w 15"/>
              <a:gd name="T2" fmla="*/ 15 w 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5">
                <a:moveTo>
                  <a:pt x="0" y="0"/>
                </a:moveTo>
                <a:lnTo>
                  <a:pt x="0" y="0"/>
                </a:lnTo>
                <a:lnTo>
                  <a:pt x="15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9" name="Freeform 331">
            <a:extLst>
              <a:ext uri="{FF2B5EF4-FFF2-40B4-BE49-F238E27FC236}">
                <a16:creationId xmlns:a16="http://schemas.microsoft.com/office/drawing/2014/main" id="{86AA8FB8-88B3-E848-818E-91A4AC8A1F05}"/>
              </a:ext>
            </a:extLst>
          </p:cNvPr>
          <p:cNvSpPr>
            <a:spLocks/>
          </p:cNvSpPr>
          <p:nvPr/>
        </p:nvSpPr>
        <p:spPr bwMode="auto">
          <a:xfrm>
            <a:off x="5265185" y="1836187"/>
            <a:ext cx="15082" cy="0"/>
          </a:xfrm>
          <a:custGeom>
            <a:avLst/>
            <a:gdLst>
              <a:gd name="T0" fmla="*/ 0 w 17"/>
              <a:gd name="T1" fmla="*/ 0 w 17"/>
              <a:gd name="T2" fmla="*/ 17 w 1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">
                <a:moveTo>
                  <a:pt x="0" y="0"/>
                </a:moveTo>
                <a:lnTo>
                  <a:pt x="0" y="0"/>
                </a:lnTo>
                <a:lnTo>
                  <a:pt x="17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Freeform 332">
            <a:extLst>
              <a:ext uri="{FF2B5EF4-FFF2-40B4-BE49-F238E27FC236}">
                <a16:creationId xmlns:a16="http://schemas.microsoft.com/office/drawing/2014/main" id="{4161823E-BAD0-E846-A850-DC1ED8E32298}"/>
              </a:ext>
            </a:extLst>
          </p:cNvPr>
          <p:cNvSpPr>
            <a:spLocks/>
          </p:cNvSpPr>
          <p:nvPr/>
        </p:nvSpPr>
        <p:spPr bwMode="auto">
          <a:xfrm>
            <a:off x="5317134" y="1836187"/>
            <a:ext cx="11730" cy="0"/>
          </a:xfrm>
          <a:custGeom>
            <a:avLst/>
            <a:gdLst>
              <a:gd name="T0" fmla="*/ 0 w 15"/>
              <a:gd name="T1" fmla="*/ 0 w 15"/>
              <a:gd name="T2" fmla="*/ 15 w 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5">
                <a:moveTo>
                  <a:pt x="0" y="0"/>
                </a:moveTo>
                <a:lnTo>
                  <a:pt x="0" y="0"/>
                </a:lnTo>
                <a:lnTo>
                  <a:pt x="15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1" name="Freeform 362">
            <a:extLst>
              <a:ext uri="{FF2B5EF4-FFF2-40B4-BE49-F238E27FC236}">
                <a16:creationId xmlns:a16="http://schemas.microsoft.com/office/drawing/2014/main" id="{B7D16094-CF5C-D045-ACF9-851DD133BEA8}"/>
              </a:ext>
            </a:extLst>
          </p:cNvPr>
          <p:cNvSpPr>
            <a:spLocks/>
          </p:cNvSpPr>
          <p:nvPr/>
        </p:nvSpPr>
        <p:spPr bwMode="auto">
          <a:xfrm>
            <a:off x="4913274" y="2280687"/>
            <a:ext cx="1875199" cy="0"/>
          </a:xfrm>
          <a:custGeom>
            <a:avLst/>
            <a:gdLst>
              <a:gd name="T0" fmla="*/ 0 w 2238"/>
              <a:gd name="T1" fmla="*/ 0 w 2238"/>
              <a:gd name="T2" fmla="*/ 2238 w 223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238">
                <a:moveTo>
                  <a:pt x="0" y="0"/>
                </a:moveTo>
                <a:lnTo>
                  <a:pt x="0" y="0"/>
                </a:lnTo>
                <a:lnTo>
                  <a:pt x="2238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2" name="Freeform 402">
            <a:extLst>
              <a:ext uri="{FF2B5EF4-FFF2-40B4-BE49-F238E27FC236}">
                <a16:creationId xmlns:a16="http://schemas.microsoft.com/office/drawing/2014/main" id="{1B70AB92-1016-234C-B26B-EA8D1B2EC7AA}"/>
              </a:ext>
            </a:extLst>
          </p:cNvPr>
          <p:cNvSpPr>
            <a:spLocks/>
          </p:cNvSpPr>
          <p:nvPr/>
        </p:nvSpPr>
        <p:spPr bwMode="auto">
          <a:xfrm>
            <a:off x="4913271" y="505865"/>
            <a:ext cx="0" cy="1774825"/>
          </a:xfrm>
          <a:custGeom>
            <a:avLst/>
            <a:gdLst>
              <a:gd name="T0" fmla="*/ 2236 h 2236"/>
              <a:gd name="T1" fmla="*/ 2236 h 2236"/>
              <a:gd name="T2" fmla="*/ 0 h 223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36">
                <a:moveTo>
                  <a:pt x="0" y="2236"/>
                </a:moveTo>
                <a:lnTo>
                  <a:pt x="0" y="2236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Freeform 403">
            <a:extLst>
              <a:ext uri="{FF2B5EF4-FFF2-40B4-BE49-F238E27FC236}">
                <a16:creationId xmlns:a16="http://schemas.microsoft.com/office/drawing/2014/main" id="{AC46C062-8826-684D-8331-627621CAA4D2}"/>
              </a:ext>
            </a:extLst>
          </p:cNvPr>
          <p:cNvSpPr>
            <a:spLocks/>
          </p:cNvSpPr>
          <p:nvPr/>
        </p:nvSpPr>
        <p:spPr bwMode="auto">
          <a:xfrm>
            <a:off x="4842891" y="2280687"/>
            <a:ext cx="70383" cy="0"/>
          </a:xfrm>
          <a:custGeom>
            <a:avLst/>
            <a:gdLst>
              <a:gd name="T0" fmla="*/ 0 w 85"/>
              <a:gd name="T1" fmla="*/ 0 w 85"/>
              <a:gd name="T2" fmla="*/ 85 w 8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5">
                <a:moveTo>
                  <a:pt x="0" y="0"/>
                </a:moveTo>
                <a:lnTo>
                  <a:pt x="0" y="0"/>
                </a:lnTo>
                <a:lnTo>
                  <a:pt x="8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4" name="Freeform 404">
            <a:extLst>
              <a:ext uri="{FF2B5EF4-FFF2-40B4-BE49-F238E27FC236}">
                <a16:creationId xmlns:a16="http://schemas.microsoft.com/office/drawing/2014/main" id="{6C8F7C23-DCDD-B244-B343-209A6D53C776}"/>
              </a:ext>
            </a:extLst>
          </p:cNvPr>
          <p:cNvSpPr>
            <a:spLocks/>
          </p:cNvSpPr>
          <p:nvPr/>
        </p:nvSpPr>
        <p:spPr bwMode="auto">
          <a:xfrm>
            <a:off x="4842891" y="1393274"/>
            <a:ext cx="70383" cy="0"/>
          </a:xfrm>
          <a:custGeom>
            <a:avLst/>
            <a:gdLst>
              <a:gd name="T0" fmla="*/ 0 w 85"/>
              <a:gd name="T1" fmla="*/ 0 w 85"/>
              <a:gd name="T2" fmla="*/ 85 w 8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5">
                <a:moveTo>
                  <a:pt x="0" y="0"/>
                </a:moveTo>
                <a:lnTo>
                  <a:pt x="0" y="0"/>
                </a:lnTo>
                <a:lnTo>
                  <a:pt x="8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5" name="Freeform 405">
            <a:extLst>
              <a:ext uri="{FF2B5EF4-FFF2-40B4-BE49-F238E27FC236}">
                <a16:creationId xmlns:a16="http://schemas.microsoft.com/office/drawing/2014/main" id="{F8A7C365-4337-9F43-A223-1F9C60BF9E90}"/>
              </a:ext>
            </a:extLst>
          </p:cNvPr>
          <p:cNvSpPr>
            <a:spLocks/>
          </p:cNvSpPr>
          <p:nvPr/>
        </p:nvSpPr>
        <p:spPr bwMode="auto">
          <a:xfrm>
            <a:off x="4842891" y="950362"/>
            <a:ext cx="70383" cy="0"/>
          </a:xfrm>
          <a:custGeom>
            <a:avLst/>
            <a:gdLst>
              <a:gd name="T0" fmla="*/ 0 w 85"/>
              <a:gd name="T1" fmla="*/ 0 w 85"/>
              <a:gd name="T2" fmla="*/ 85 w 8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5">
                <a:moveTo>
                  <a:pt x="0" y="0"/>
                </a:moveTo>
                <a:lnTo>
                  <a:pt x="0" y="0"/>
                </a:lnTo>
                <a:lnTo>
                  <a:pt x="8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406">
            <a:extLst>
              <a:ext uri="{FF2B5EF4-FFF2-40B4-BE49-F238E27FC236}">
                <a16:creationId xmlns:a16="http://schemas.microsoft.com/office/drawing/2014/main" id="{1590B58F-E5E1-DC42-9927-2430E7A0363D}"/>
              </a:ext>
            </a:extLst>
          </p:cNvPr>
          <p:cNvSpPr>
            <a:spLocks/>
          </p:cNvSpPr>
          <p:nvPr/>
        </p:nvSpPr>
        <p:spPr bwMode="auto">
          <a:xfrm>
            <a:off x="4842891" y="505862"/>
            <a:ext cx="70383" cy="0"/>
          </a:xfrm>
          <a:custGeom>
            <a:avLst/>
            <a:gdLst>
              <a:gd name="T0" fmla="*/ 0 w 85"/>
              <a:gd name="T1" fmla="*/ 0 w 85"/>
              <a:gd name="T2" fmla="*/ 85 w 8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5">
                <a:moveTo>
                  <a:pt x="0" y="0"/>
                </a:moveTo>
                <a:lnTo>
                  <a:pt x="0" y="0"/>
                </a:lnTo>
                <a:lnTo>
                  <a:pt x="8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7" name="Freeform 407">
            <a:extLst>
              <a:ext uri="{FF2B5EF4-FFF2-40B4-BE49-F238E27FC236}">
                <a16:creationId xmlns:a16="http://schemas.microsoft.com/office/drawing/2014/main" id="{75AF6E48-9527-F94F-A2AC-2532B2515B62}"/>
              </a:ext>
            </a:extLst>
          </p:cNvPr>
          <p:cNvSpPr>
            <a:spLocks/>
          </p:cNvSpPr>
          <p:nvPr/>
        </p:nvSpPr>
        <p:spPr bwMode="auto">
          <a:xfrm>
            <a:off x="4842891" y="1836187"/>
            <a:ext cx="70383" cy="0"/>
          </a:xfrm>
          <a:custGeom>
            <a:avLst/>
            <a:gdLst>
              <a:gd name="T0" fmla="*/ 0 w 85"/>
              <a:gd name="T1" fmla="*/ 0 w 85"/>
              <a:gd name="T2" fmla="*/ 85 w 8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5">
                <a:moveTo>
                  <a:pt x="0" y="0"/>
                </a:moveTo>
                <a:lnTo>
                  <a:pt x="0" y="0"/>
                </a:lnTo>
                <a:lnTo>
                  <a:pt x="8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8" name="Freeform 413">
            <a:extLst>
              <a:ext uri="{FF2B5EF4-FFF2-40B4-BE49-F238E27FC236}">
                <a16:creationId xmlns:a16="http://schemas.microsoft.com/office/drawing/2014/main" id="{AAFD30F7-90D2-8C45-829B-6FB308833F7F}"/>
              </a:ext>
            </a:extLst>
          </p:cNvPr>
          <p:cNvSpPr>
            <a:spLocks/>
          </p:cNvSpPr>
          <p:nvPr/>
        </p:nvSpPr>
        <p:spPr bwMode="auto">
          <a:xfrm>
            <a:off x="5055712" y="1837774"/>
            <a:ext cx="288234" cy="0"/>
          </a:xfrm>
          <a:custGeom>
            <a:avLst/>
            <a:gdLst>
              <a:gd name="T0" fmla="*/ 0 w 343"/>
              <a:gd name="T1" fmla="*/ 0 w 343"/>
              <a:gd name="T2" fmla="*/ 343 w 34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43">
                <a:moveTo>
                  <a:pt x="0" y="0"/>
                </a:moveTo>
                <a:lnTo>
                  <a:pt x="0" y="0"/>
                </a:lnTo>
                <a:lnTo>
                  <a:pt x="343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Freeform 414">
            <a:extLst>
              <a:ext uri="{FF2B5EF4-FFF2-40B4-BE49-F238E27FC236}">
                <a16:creationId xmlns:a16="http://schemas.microsoft.com/office/drawing/2014/main" id="{0B5B517C-67C8-DC47-9180-4BA26A660F28}"/>
              </a:ext>
            </a:extLst>
          </p:cNvPr>
          <p:cNvSpPr>
            <a:spLocks/>
          </p:cNvSpPr>
          <p:nvPr/>
        </p:nvSpPr>
        <p:spPr bwMode="auto">
          <a:xfrm>
            <a:off x="5127774" y="1788562"/>
            <a:ext cx="144117" cy="0"/>
          </a:xfrm>
          <a:custGeom>
            <a:avLst/>
            <a:gdLst>
              <a:gd name="T0" fmla="*/ 0 w 173"/>
              <a:gd name="T1" fmla="*/ 0 w 173"/>
              <a:gd name="T2" fmla="*/ 173 w 17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3">
                <a:moveTo>
                  <a:pt x="0" y="0"/>
                </a:moveTo>
                <a:lnTo>
                  <a:pt x="0" y="0"/>
                </a:lnTo>
                <a:lnTo>
                  <a:pt x="173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0" name="Freeform 415">
            <a:extLst>
              <a:ext uri="{FF2B5EF4-FFF2-40B4-BE49-F238E27FC236}">
                <a16:creationId xmlns:a16="http://schemas.microsoft.com/office/drawing/2014/main" id="{3B58D045-9BAE-7442-9210-82C27DAA8155}"/>
              </a:ext>
            </a:extLst>
          </p:cNvPr>
          <p:cNvSpPr>
            <a:spLocks/>
          </p:cNvSpPr>
          <p:nvPr/>
        </p:nvSpPr>
        <p:spPr bwMode="auto">
          <a:xfrm>
            <a:off x="5199829" y="1788565"/>
            <a:ext cx="0" cy="98425"/>
          </a:xfrm>
          <a:custGeom>
            <a:avLst/>
            <a:gdLst>
              <a:gd name="T0" fmla="*/ 0 h 125"/>
              <a:gd name="T1" fmla="*/ 0 h 125"/>
              <a:gd name="T2" fmla="*/ 125 h 12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25">
                <a:moveTo>
                  <a:pt x="0" y="0"/>
                </a:moveTo>
                <a:lnTo>
                  <a:pt x="0" y="0"/>
                </a:lnTo>
                <a:lnTo>
                  <a:pt x="0" y="125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1" name="Freeform 416">
            <a:extLst>
              <a:ext uri="{FF2B5EF4-FFF2-40B4-BE49-F238E27FC236}">
                <a16:creationId xmlns:a16="http://schemas.microsoft.com/office/drawing/2014/main" id="{39091D8B-D12B-3A4C-A60D-BAB89DC4B126}"/>
              </a:ext>
            </a:extLst>
          </p:cNvPr>
          <p:cNvSpPr>
            <a:spLocks/>
          </p:cNvSpPr>
          <p:nvPr/>
        </p:nvSpPr>
        <p:spPr bwMode="auto">
          <a:xfrm>
            <a:off x="5127774" y="1886987"/>
            <a:ext cx="144117" cy="0"/>
          </a:xfrm>
          <a:custGeom>
            <a:avLst/>
            <a:gdLst>
              <a:gd name="T0" fmla="*/ 0 w 173"/>
              <a:gd name="T1" fmla="*/ 0 w 173"/>
              <a:gd name="T2" fmla="*/ 173 w 17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3">
                <a:moveTo>
                  <a:pt x="0" y="0"/>
                </a:moveTo>
                <a:lnTo>
                  <a:pt x="0" y="0"/>
                </a:lnTo>
                <a:lnTo>
                  <a:pt x="173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417">
            <a:extLst>
              <a:ext uri="{FF2B5EF4-FFF2-40B4-BE49-F238E27FC236}">
                <a16:creationId xmlns:a16="http://schemas.microsoft.com/office/drawing/2014/main" id="{6BC8628D-B070-5A45-9DDE-3C144478C204}"/>
              </a:ext>
            </a:extLst>
          </p:cNvPr>
          <p:cNvSpPr>
            <a:spLocks/>
          </p:cNvSpPr>
          <p:nvPr/>
        </p:nvSpPr>
        <p:spPr bwMode="auto">
          <a:xfrm>
            <a:off x="5186426" y="1779040"/>
            <a:ext cx="112277" cy="106363"/>
          </a:xfrm>
          <a:custGeom>
            <a:avLst/>
            <a:gdLst>
              <a:gd name="T0" fmla="*/ 115 w 135"/>
              <a:gd name="T1" fmla="*/ 19 h 134"/>
              <a:gd name="T2" fmla="*/ 115 w 135"/>
              <a:gd name="T3" fmla="*/ 19 h 134"/>
              <a:gd name="T4" fmla="*/ 125 w 135"/>
              <a:gd name="T5" fmla="*/ 31 h 134"/>
              <a:gd name="T6" fmla="*/ 131 w 135"/>
              <a:gd name="T7" fmla="*/ 42 h 134"/>
              <a:gd name="T8" fmla="*/ 135 w 135"/>
              <a:gd name="T9" fmla="*/ 54 h 134"/>
              <a:gd name="T10" fmla="*/ 135 w 135"/>
              <a:gd name="T11" fmla="*/ 67 h 134"/>
              <a:gd name="T12" fmla="*/ 135 w 135"/>
              <a:gd name="T13" fmla="*/ 80 h 134"/>
              <a:gd name="T14" fmla="*/ 131 w 135"/>
              <a:gd name="T15" fmla="*/ 92 h 134"/>
              <a:gd name="T16" fmla="*/ 125 w 135"/>
              <a:gd name="T17" fmla="*/ 105 h 134"/>
              <a:gd name="T18" fmla="*/ 115 w 135"/>
              <a:gd name="T19" fmla="*/ 115 h 134"/>
              <a:gd name="T20" fmla="*/ 106 w 135"/>
              <a:gd name="T21" fmla="*/ 123 h 134"/>
              <a:gd name="T22" fmla="*/ 94 w 135"/>
              <a:gd name="T23" fmla="*/ 128 h 134"/>
              <a:gd name="T24" fmla="*/ 81 w 135"/>
              <a:gd name="T25" fmla="*/ 132 h 134"/>
              <a:gd name="T26" fmla="*/ 67 w 135"/>
              <a:gd name="T27" fmla="*/ 134 h 134"/>
              <a:gd name="T28" fmla="*/ 56 w 135"/>
              <a:gd name="T29" fmla="*/ 132 h 134"/>
              <a:gd name="T30" fmla="*/ 42 w 135"/>
              <a:gd name="T31" fmla="*/ 128 h 134"/>
              <a:gd name="T32" fmla="*/ 31 w 135"/>
              <a:gd name="T33" fmla="*/ 123 h 134"/>
              <a:gd name="T34" fmla="*/ 21 w 135"/>
              <a:gd name="T35" fmla="*/ 115 h 134"/>
              <a:gd name="T36" fmla="*/ 14 w 135"/>
              <a:gd name="T37" fmla="*/ 105 h 134"/>
              <a:gd name="T38" fmla="*/ 6 w 135"/>
              <a:gd name="T39" fmla="*/ 92 h 134"/>
              <a:gd name="T40" fmla="*/ 2 w 135"/>
              <a:gd name="T41" fmla="*/ 80 h 134"/>
              <a:gd name="T42" fmla="*/ 0 w 135"/>
              <a:gd name="T43" fmla="*/ 67 h 134"/>
              <a:gd name="T44" fmla="*/ 2 w 135"/>
              <a:gd name="T45" fmla="*/ 54 h 134"/>
              <a:gd name="T46" fmla="*/ 6 w 135"/>
              <a:gd name="T47" fmla="*/ 42 h 134"/>
              <a:gd name="T48" fmla="*/ 14 w 135"/>
              <a:gd name="T49" fmla="*/ 31 h 134"/>
              <a:gd name="T50" fmla="*/ 21 w 135"/>
              <a:gd name="T51" fmla="*/ 19 h 134"/>
              <a:gd name="T52" fmla="*/ 31 w 135"/>
              <a:gd name="T53" fmla="*/ 11 h 134"/>
              <a:gd name="T54" fmla="*/ 42 w 135"/>
              <a:gd name="T55" fmla="*/ 6 h 134"/>
              <a:gd name="T56" fmla="*/ 56 w 135"/>
              <a:gd name="T57" fmla="*/ 2 h 134"/>
              <a:gd name="T58" fmla="*/ 67 w 135"/>
              <a:gd name="T59" fmla="*/ 0 h 134"/>
              <a:gd name="T60" fmla="*/ 81 w 135"/>
              <a:gd name="T61" fmla="*/ 2 h 134"/>
              <a:gd name="T62" fmla="*/ 94 w 135"/>
              <a:gd name="T63" fmla="*/ 6 h 134"/>
              <a:gd name="T64" fmla="*/ 106 w 135"/>
              <a:gd name="T65" fmla="*/ 11 h 134"/>
              <a:gd name="T66" fmla="*/ 115 w 135"/>
              <a:gd name="T67" fmla="*/ 19 h 134"/>
              <a:gd name="T68" fmla="*/ 115 w 135"/>
              <a:gd name="T69" fmla="*/ 1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5" h="134">
                <a:moveTo>
                  <a:pt x="115" y="19"/>
                </a:moveTo>
                <a:lnTo>
                  <a:pt x="115" y="19"/>
                </a:lnTo>
                <a:lnTo>
                  <a:pt x="125" y="31"/>
                </a:lnTo>
                <a:lnTo>
                  <a:pt x="131" y="42"/>
                </a:lnTo>
                <a:lnTo>
                  <a:pt x="135" y="54"/>
                </a:lnTo>
                <a:lnTo>
                  <a:pt x="135" y="67"/>
                </a:lnTo>
                <a:lnTo>
                  <a:pt x="135" y="80"/>
                </a:lnTo>
                <a:lnTo>
                  <a:pt x="131" y="92"/>
                </a:lnTo>
                <a:lnTo>
                  <a:pt x="125" y="105"/>
                </a:lnTo>
                <a:lnTo>
                  <a:pt x="115" y="115"/>
                </a:lnTo>
                <a:lnTo>
                  <a:pt x="106" y="123"/>
                </a:lnTo>
                <a:lnTo>
                  <a:pt x="94" y="128"/>
                </a:lnTo>
                <a:lnTo>
                  <a:pt x="81" y="132"/>
                </a:lnTo>
                <a:lnTo>
                  <a:pt x="67" y="134"/>
                </a:lnTo>
                <a:lnTo>
                  <a:pt x="56" y="132"/>
                </a:lnTo>
                <a:lnTo>
                  <a:pt x="42" y="128"/>
                </a:lnTo>
                <a:lnTo>
                  <a:pt x="31" y="123"/>
                </a:lnTo>
                <a:lnTo>
                  <a:pt x="21" y="115"/>
                </a:lnTo>
                <a:lnTo>
                  <a:pt x="14" y="105"/>
                </a:lnTo>
                <a:lnTo>
                  <a:pt x="6" y="92"/>
                </a:lnTo>
                <a:lnTo>
                  <a:pt x="2" y="80"/>
                </a:lnTo>
                <a:lnTo>
                  <a:pt x="0" y="67"/>
                </a:lnTo>
                <a:lnTo>
                  <a:pt x="2" y="54"/>
                </a:lnTo>
                <a:lnTo>
                  <a:pt x="6" y="42"/>
                </a:lnTo>
                <a:lnTo>
                  <a:pt x="14" y="31"/>
                </a:lnTo>
                <a:lnTo>
                  <a:pt x="21" y="19"/>
                </a:lnTo>
                <a:lnTo>
                  <a:pt x="31" y="11"/>
                </a:lnTo>
                <a:lnTo>
                  <a:pt x="42" y="6"/>
                </a:lnTo>
                <a:lnTo>
                  <a:pt x="56" y="2"/>
                </a:lnTo>
                <a:lnTo>
                  <a:pt x="67" y="0"/>
                </a:lnTo>
                <a:lnTo>
                  <a:pt x="81" y="2"/>
                </a:lnTo>
                <a:lnTo>
                  <a:pt x="94" y="6"/>
                </a:lnTo>
                <a:lnTo>
                  <a:pt x="106" y="11"/>
                </a:lnTo>
                <a:lnTo>
                  <a:pt x="115" y="19"/>
                </a:lnTo>
                <a:lnTo>
                  <a:pt x="115" y="19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3" name="Freeform 418">
            <a:extLst>
              <a:ext uri="{FF2B5EF4-FFF2-40B4-BE49-F238E27FC236}">
                <a16:creationId xmlns:a16="http://schemas.microsoft.com/office/drawing/2014/main" id="{E0E332FC-1E33-924D-9CEF-0E2D50658A0B}"/>
              </a:ext>
            </a:extLst>
          </p:cNvPr>
          <p:cNvSpPr>
            <a:spLocks/>
          </p:cNvSpPr>
          <p:nvPr/>
        </p:nvSpPr>
        <p:spPr bwMode="auto">
          <a:xfrm>
            <a:off x="5231672" y="1826665"/>
            <a:ext cx="112277" cy="106363"/>
          </a:xfrm>
          <a:custGeom>
            <a:avLst/>
            <a:gdLst>
              <a:gd name="T0" fmla="*/ 113 w 134"/>
              <a:gd name="T1" fmla="*/ 21 h 135"/>
              <a:gd name="T2" fmla="*/ 113 w 134"/>
              <a:gd name="T3" fmla="*/ 21 h 135"/>
              <a:gd name="T4" fmla="*/ 123 w 134"/>
              <a:gd name="T5" fmla="*/ 31 h 135"/>
              <a:gd name="T6" fmla="*/ 129 w 134"/>
              <a:gd name="T7" fmla="*/ 43 h 135"/>
              <a:gd name="T8" fmla="*/ 132 w 134"/>
              <a:gd name="T9" fmla="*/ 54 h 135"/>
              <a:gd name="T10" fmla="*/ 134 w 134"/>
              <a:gd name="T11" fmla="*/ 68 h 135"/>
              <a:gd name="T12" fmla="*/ 132 w 134"/>
              <a:gd name="T13" fmla="*/ 81 h 135"/>
              <a:gd name="T14" fmla="*/ 129 w 134"/>
              <a:gd name="T15" fmla="*/ 93 h 135"/>
              <a:gd name="T16" fmla="*/ 123 w 134"/>
              <a:gd name="T17" fmla="*/ 106 h 135"/>
              <a:gd name="T18" fmla="*/ 113 w 134"/>
              <a:gd name="T19" fmla="*/ 116 h 135"/>
              <a:gd name="T20" fmla="*/ 104 w 134"/>
              <a:gd name="T21" fmla="*/ 123 h 135"/>
              <a:gd name="T22" fmla="*/ 92 w 134"/>
              <a:gd name="T23" fmla="*/ 129 h 135"/>
              <a:gd name="T24" fmla="*/ 79 w 134"/>
              <a:gd name="T25" fmla="*/ 133 h 135"/>
              <a:gd name="T26" fmla="*/ 67 w 134"/>
              <a:gd name="T27" fmla="*/ 135 h 135"/>
              <a:gd name="T28" fmla="*/ 54 w 134"/>
              <a:gd name="T29" fmla="*/ 133 h 135"/>
              <a:gd name="T30" fmla="*/ 42 w 134"/>
              <a:gd name="T31" fmla="*/ 129 h 135"/>
              <a:gd name="T32" fmla="*/ 31 w 134"/>
              <a:gd name="T33" fmla="*/ 123 h 135"/>
              <a:gd name="T34" fmla="*/ 19 w 134"/>
              <a:gd name="T35" fmla="*/ 116 h 135"/>
              <a:gd name="T36" fmla="*/ 11 w 134"/>
              <a:gd name="T37" fmla="*/ 106 h 135"/>
              <a:gd name="T38" fmla="*/ 4 w 134"/>
              <a:gd name="T39" fmla="*/ 93 h 135"/>
              <a:gd name="T40" fmla="*/ 0 w 134"/>
              <a:gd name="T41" fmla="*/ 81 h 135"/>
              <a:gd name="T42" fmla="*/ 0 w 134"/>
              <a:gd name="T43" fmla="*/ 68 h 135"/>
              <a:gd name="T44" fmla="*/ 0 w 134"/>
              <a:gd name="T45" fmla="*/ 54 h 135"/>
              <a:gd name="T46" fmla="*/ 4 w 134"/>
              <a:gd name="T47" fmla="*/ 43 h 135"/>
              <a:gd name="T48" fmla="*/ 11 w 134"/>
              <a:gd name="T49" fmla="*/ 31 h 135"/>
              <a:gd name="T50" fmla="*/ 19 w 134"/>
              <a:gd name="T51" fmla="*/ 21 h 135"/>
              <a:gd name="T52" fmla="*/ 31 w 134"/>
              <a:gd name="T53" fmla="*/ 12 h 135"/>
              <a:gd name="T54" fmla="*/ 42 w 134"/>
              <a:gd name="T55" fmla="*/ 6 h 135"/>
              <a:gd name="T56" fmla="*/ 54 w 134"/>
              <a:gd name="T57" fmla="*/ 2 h 135"/>
              <a:gd name="T58" fmla="*/ 67 w 134"/>
              <a:gd name="T59" fmla="*/ 0 h 135"/>
              <a:gd name="T60" fmla="*/ 79 w 134"/>
              <a:gd name="T61" fmla="*/ 2 h 135"/>
              <a:gd name="T62" fmla="*/ 92 w 134"/>
              <a:gd name="T63" fmla="*/ 6 h 135"/>
              <a:gd name="T64" fmla="*/ 104 w 134"/>
              <a:gd name="T65" fmla="*/ 12 h 135"/>
              <a:gd name="T66" fmla="*/ 113 w 134"/>
              <a:gd name="T67" fmla="*/ 21 h 135"/>
              <a:gd name="T68" fmla="*/ 113 w 134"/>
              <a:gd name="T69" fmla="*/ 21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35">
                <a:moveTo>
                  <a:pt x="113" y="21"/>
                </a:moveTo>
                <a:lnTo>
                  <a:pt x="113" y="21"/>
                </a:lnTo>
                <a:lnTo>
                  <a:pt x="123" y="31"/>
                </a:lnTo>
                <a:lnTo>
                  <a:pt x="129" y="43"/>
                </a:lnTo>
                <a:lnTo>
                  <a:pt x="132" y="54"/>
                </a:lnTo>
                <a:lnTo>
                  <a:pt x="134" y="68"/>
                </a:lnTo>
                <a:lnTo>
                  <a:pt x="132" y="81"/>
                </a:lnTo>
                <a:lnTo>
                  <a:pt x="129" y="93"/>
                </a:lnTo>
                <a:lnTo>
                  <a:pt x="123" y="106"/>
                </a:lnTo>
                <a:lnTo>
                  <a:pt x="113" y="116"/>
                </a:lnTo>
                <a:lnTo>
                  <a:pt x="104" y="123"/>
                </a:lnTo>
                <a:lnTo>
                  <a:pt x="92" y="129"/>
                </a:lnTo>
                <a:lnTo>
                  <a:pt x="79" y="133"/>
                </a:lnTo>
                <a:lnTo>
                  <a:pt x="67" y="135"/>
                </a:lnTo>
                <a:lnTo>
                  <a:pt x="54" y="133"/>
                </a:lnTo>
                <a:lnTo>
                  <a:pt x="42" y="129"/>
                </a:lnTo>
                <a:lnTo>
                  <a:pt x="31" y="123"/>
                </a:lnTo>
                <a:lnTo>
                  <a:pt x="19" y="116"/>
                </a:lnTo>
                <a:lnTo>
                  <a:pt x="11" y="106"/>
                </a:lnTo>
                <a:lnTo>
                  <a:pt x="4" y="93"/>
                </a:lnTo>
                <a:lnTo>
                  <a:pt x="0" y="81"/>
                </a:lnTo>
                <a:lnTo>
                  <a:pt x="0" y="68"/>
                </a:lnTo>
                <a:lnTo>
                  <a:pt x="0" y="54"/>
                </a:lnTo>
                <a:lnTo>
                  <a:pt x="4" y="43"/>
                </a:lnTo>
                <a:lnTo>
                  <a:pt x="11" y="31"/>
                </a:lnTo>
                <a:lnTo>
                  <a:pt x="19" y="21"/>
                </a:lnTo>
                <a:lnTo>
                  <a:pt x="31" y="12"/>
                </a:lnTo>
                <a:lnTo>
                  <a:pt x="42" y="6"/>
                </a:lnTo>
                <a:lnTo>
                  <a:pt x="54" y="2"/>
                </a:lnTo>
                <a:lnTo>
                  <a:pt x="67" y="0"/>
                </a:lnTo>
                <a:lnTo>
                  <a:pt x="79" y="2"/>
                </a:lnTo>
                <a:lnTo>
                  <a:pt x="92" y="6"/>
                </a:lnTo>
                <a:lnTo>
                  <a:pt x="104" y="12"/>
                </a:lnTo>
                <a:lnTo>
                  <a:pt x="113" y="21"/>
                </a:lnTo>
                <a:lnTo>
                  <a:pt x="113" y="21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4" name="Freeform 419">
            <a:extLst>
              <a:ext uri="{FF2B5EF4-FFF2-40B4-BE49-F238E27FC236}">
                <a16:creationId xmlns:a16="http://schemas.microsoft.com/office/drawing/2014/main" id="{3AE0EF98-352F-7845-9115-207BE4FB3A41}"/>
              </a:ext>
            </a:extLst>
          </p:cNvPr>
          <p:cNvSpPr>
            <a:spLocks/>
          </p:cNvSpPr>
          <p:nvPr/>
        </p:nvSpPr>
        <p:spPr bwMode="auto">
          <a:xfrm>
            <a:off x="5144532" y="1691727"/>
            <a:ext cx="112277" cy="106363"/>
          </a:xfrm>
          <a:custGeom>
            <a:avLst/>
            <a:gdLst>
              <a:gd name="T0" fmla="*/ 113 w 135"/>
              <a:gd name="T1" fmla="*/ 20 h 135"/>
              <a:gd name="T2" fmla="*/ 113 w 135"/>
              <a:gd name="T3" fmla="*/ 20 h 135"/>
              <a:gd name="T4" fmla="*/ 123 w 135"/>
              <a:gd name="T5" fmla="*/ 31 h 135"/>
              <a:gd name="T6" fmla="*/ 129 w 135"/>
              <a:gd name="T7" fmla="*/ 43 h 135"/>
              <a:gd name="T8" fmla="*/ 131 w 135"/>
              <a:gd name="T9" fmla="*/ 54 h 135"/>
              <a:gd name="T10" fmla="*/ 135 w 135"/>
              <a:gd name="T11" fmla="*/ 68 h 135"/>
              <a:gd name="T12" fmla="*/ 131 w 135"/>
              <a:gd name="T13" fmla="*/ 81 h 135"/>
              <a:gd name="T14" fmla="*/ 129 w 135"/>
              <a:gd name="T15" fmla="*/ 93 h 135"/>
              <a:gd name="T16" fmla="*/ 123 w 135"/>
              <a:gd name="T17" fmla="*/ 104 h 135"/>
              <a:gd name="T18" fmla="*/ 113 w 135"/>
              <a:gd name="T19" fmla="*/ 114 h 135"/>
              <a:gd name="T20" fmla="*/ 104 w 135"/>
              <a:gd name="T21" fmla="*/ 123 h 135"/>
              <a:gd name="T22" fmla="*/ 92 w 135"/>
              <a:gd name="T23" fmla="*/ 129 h 135"/>
              <a:gd name="T24" fmla="*/ 79 w 135"/>
              <a:gd name="T25" fmla="*/ 133 h 135"/>
              <a:gd name="T26" fmla="*/ 66 w 135"/>
              <a:gd name="T27" fmla="*/ 135 h 135"/>
              <a:gd name="T28" fmla="*/ 54 w 135"/>
              <a:gd name="T29" fmla="*/ 133 h 135"/>
              <a:gd name="T30" fmla="*/ 41 w 135"/>
              <a:gd name="T31" fmla="*/ 129 h 135"/>
              <a:gd name="T32" fmla="*/ 29 w 135"/>
              <a:gd name="T33" fmla="*/ 123 h 135"/>
              <a:gd name="T34" fmla="*/ 18 w 135"/>
              <a:gd name="T35" fmla="*/ 114 h 135"/>
              <a:gd name="T36" fmla="*/ 10 w 135"/>
              <a:gd name="T37" fmla="*/ 104 h 135"/>
              <a:gd name="T38" fmla="*/ 4 w 135"/>
              <a:gd name="T39" fmla="*/ 93 h 135"/>
              <a:gd name="T40" fmla="*/ 0 w 135"/>
              <a:gd name="T41" fmla="*/ 81 h 135"/>
              <a:gd name="T42" fmla="*/ 0 w 135"/>
              <a:gd name="T43" fmla="*/ 68 h 135"/>
              <a:gd name="T44" fmla="*/ 0 w 135"/>
              <a:gd name="T45" fmla="*/ 54 h 135"/>
              <a:gd name="T46" fmla="*/ 4 w 135"/>
              <a:gd name="T47" fmla="*/ 43 h 135"/>
              <a:gd name="T48" fmla="*/ 10 w 135"/>
              <a:gd name="T49" fmla="*/ 31 h 135"/>
              <a:gd name="T50" fmla="*/ 18 w 135"/>
              <a:gd name="T51" fmla="*/ 20 h 135"/>
              <a:gd name="T52" fmla="*/ 29 w 135"/>
              <a:gd name="T53" fmla="*/ 12 h 135"/>
              <a:gd name="T54" fmla="*/ 41 w 135"/>
              <a:gd name="T55" fmla="*/ 6 h 135"/>
              <a:gd name="T56" fmla="*/ 54 w 135"/>
              <a:gd name="T57" fmla="*/ 2 h 135"/>
              <a:gd name="T58" fmla="*/ 66 w 135"/>
              <a:gd name="T59" fmla="*/ 0 h 135"/>
              <a:gd name="T60" fmla="*/ 79 w 135"/>
              <a:gd name="T61" fmla="*/ 2 h 135"/>
              <a:gd name="T62" fmla="*/ 92 w 135"/>
              <a:gd name="T63" fmla="*/ 6 h 135"/>
              <a:gd name="T64" fmla="*/ 104 w 135"/>
              <a:gd name="T65" fmla="*/ 12 h 135"/>
              <a:gd name="T66" fmla="*/ 113 w 135"/>
              <a:gd name="T67" fmla="*/ 20 h 135"/>
              <a:gd name="T68" fmla="*/ 113 w 135"/>
              <a:gd name="T69" fmla="*/ 2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5" h="135">
                <a:moveTo>
                  <a:pt x="113" y="20"/>
                </a:moveTo>
                <a:lnTo>
                  <a:pt x="113" y="20"/>
                </a:lnTo>
                <a:lnTo>
                  <a:pt x="123" y="31"/>
                </a:lnTo>
                <a:lnTo>
                  <a:pt x="129" y="43"/>
                </a:lnTo>
                <a:lnTo>
                  <a:pt x="131" y="54"/>
                </a:lnTo>
                <a:lnTo>
                  <a:pt x="135" y="68"/>
                </a:lnTo>
                <a:lnTo>
                  <a:pt x="131" y="81"/>
                </a:lnTo>
                <a:lnTo>
                  <a:pt x="129" y="93"/>
                </a:lnTo>
                <a:lnTo>
                  <a:pt x="123" y="104"/>
                </a:lnTo>
                <a:lnTo>
                  <a:pt x="113" y="114"/>
                </a:lnTo>
                <a:lnTo>
                  <a:pt x="104" y="123"/>
                </a:lnTo>
                <a:lnTo>
                  <a:pt x="92" y="129"/>
                </a:lnTo>
                <a:lnTo>
                  <a:pt x="79" y="133"/>
                </a:lnTo>
                <a:lnTo>
                  <a:pt x="66" y="135"/>
                </a:lnTo>
                <a:lnTo>
                  <a:pt x="54" y="133"/>
                </a:lnTo>
                <a:lnTo>
                  <a:pt x="41" y="129"/>
                </a:lnTo>
                <a:lnTo>
                  <a:pt x="29" y="123"/>
                </a:lnTo>
                <a:lnTo>
                  <a:pt x="18" y="114"/>
                </a:lnTo>
                <a:lnTo>
                  <a:pt x="10" y="104"/>
                </a:lnTo>
                <a:lnTo>
                  <a:pt x="4" y="93"/>
                </a:lnTo>
                <a:lnTo>
                  <a:pt x="0" y="81"/>
                </a:lnTo>
                <a:lnTo>
                  <a:pt x="0" y="68"/>
                </a:lnTo>
                <a:lnTo>
                  <a:pt x="0" y="54"/>
                </a:lnTo>
                <a:lnTo>
                  <a:pt x="4" y="43"/>
                </a:lnTo>
                <a:lnTo>
                  <a:pt x="10" y="31"/>
                </a:lnTo>
                <a:lnTo>
                  <a:pt x="18" y="20"/>
                </a:lnTo>
                <a:lnTo>
                  <a:pt x="29" y="12"/>
                </a:lnTo>
                <a:lnTo>
                  <a:pt x="41" y="6"/>
                </a:lnTo>
                <a:lnTo>
                  <a:pt x="54" y="2"/>
                </a:lnTo>
                <a:lnTo>
                  <a:pt x="66" y="0"/>
                </a:lnTo>
                <a:lnTo>
                  <a:pt x="79" y="2"/>
                </a:lnTo>
                <a:lnTo>
                  <a:pt x="92" y="6"/>
                </a:lnTo>
                <a:lnTo>
                  <a:pt x="104" y="12"/>
                </a:lnTo>
                <a:lnTo>
                  <a:pt x="113" y="20"/>
                </a:lnTo>
                <a:lnTo>
                  <a:pt x="113" y="2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Freeform 420">
            <a:extLst>
              <a:ext uri="{FF2B5EF4-FFF2-40B4-BE49-F238E27FC236}">
                <a16:creationId xmlns:a16="http://schemas.microsoft.com/office/drawing/2014/main" id="{EE9BDDA2-0437-174A-9A76-F9A87B01DDE6}"/>
              </a:ext>
            </a:extLst>
          </p:cNvPr>
          <p:cNvSpPr>
            <a:spLocks/>
          </p:cNvSpPr>
          <p:nvPr/>
        </p:nvSpPr>
        <p:spPr bwMode="auto">
          <a:xfrm>
            <a:off x="5055715" y="1820315"/>
            <a:ext cx="113953" cy="104775"/>
          </a:xfrm>
          <a:custGeom>
            <a:avLst/>
            <a:gdLst>
              <a:gd name="T0" fmla="*/ 115 w 134"/>
              <a:gd name="T1" fmla="*/ 19 h 132"/>
              <a:gd name="T2" fmla="*/ 115 w 134"/>
              <a:gd name="T3" fmla="*/ 19 h 132"/>
              <a:gd name="T4" fmla="*/ 123 w 134"/>
              <a:gd name="T5" fmla="*/ 28 h 132"/>
              <a:gd name="T6" fmla="*/ 128 w 134"/>
              <a:gd name="T7" fmla="*/ 40 h 132"/>
              <a:gd name="T8" fmla="*/ 132 w 134"/>
              <a:gd name="T9" fmla="*/ 53 h 132"/>
              <a:gd name="T10" fmla="*/ 134 w 134"/>
              <a:gd name="T11" fmla="*/ 65 h 132"/>
              <a:gd name="T12" fmla="*/ 132 w 134"/>
              <a:gd name="T13" fmla="*/ 78 h 132"/>
              <a:gd name="T14" fmla="*/ 128 w 134"/>
              <a:gd name="T15" fmla="*/ 92 h 132"/>
              <a:gd name="T16" fmla="*/ 123 w 134"/>
              <a:gd name="T17" fmla="*/ 103 h 132"/>
              <a:gd name="T18" fmla="*/ 115 w 134"/>
              <a:gd name="T19" fmla="*/ 113 h 132"/>
              <a:gd name="T20" fmla="*/ 103 w 134"/>
              <a:gd name="T21" fmla="*/ 121 h 132"/>
              <a:gd name="T22" fmla="*/ 92 w 134"/>
              <a:gd name="T23" fmla="*/ 126 h 132"/>
              <a:gd name="T24" fmla="*/ 80 w 134"/>
              <a:gd name="T25" fmla="*/ 130 h 132"/>
              <a:gd name="T26" fmla="*/ 67 w 134"/>
              <a:gd name="T27" fmla="*/ 132 h 132"/>
              <a:gd name="T28" fmla="*/ 55 w 134"/>
              <a:gd name="T29" fmla="*/ 130 h 132"/>
              <a:gd name="T30" fmla="*/ 42 w 134"/>
              <a:gd name="T31" fmla="*/ 126 h 132"/>
              <a:gd name="T32" fmla="*/ 30 w 134"/>
              <a:gd name="T33" fmla="*/ 121 h 132"/>
              <a:gd name="T34" fmla="*/ 19 w 134"/>
              <a:gd name="T35" fmla="*/ 113 h 132"/>
              <a:gd name="T36" fmla="*/ 11 w 134"/>
              <a:gd name="T37" fmla="*/ 103 h 132"/>
              <a:gd name="T38" fmla="*/ 3 w 134"/>
              <a:gd name="T39" fmla="*/ 92 h 132"/>
              <a:gd name="T40" fmla="*/ 2 w 134"/>
              <a:gd name="T41" fmla="*/ 78 h 132"/>
              <a:gd name="T42" fmla="*/ 0 w 134"/>
              <a:gd name="T43" fmla="*/ 65 h 132"/>
              <a:gd name="T44" fmla="*/ 2 w 134"/>
              <a:gd name="T45" fmla="*/ 53 h 132"/>
              <a:gd name="T46" fmla="*/ 3 w 134"/>
              <a:gd name="T47" fmla="*/ 40 h 132"/>
              <a:gd name="T48" fmla="*/ 11 w 134"/>
              <a:gd name="T49" fmla="*/ 28 h 132"/>
              <a:gd name="T50" fmla="*/ 19 w 134"/>
              <a:gd name="T51" fmla="*/ 19 h 132"/>
              <a:gd name="T52" fmla="*/ 30 w 134"/>
              <a:gd name="T53" fmla="*/ 9 h 132"/>
              <a:gd name="T54" fmla="*/ 42 w 134"/>
              <a:gd name="T55" fmla="*/ 4 h 132"/>
              <a:gd name="T56" fmla="*/ 55 w 134"/>
              <a:gd name="T57" fmla="*/ 0 h 132"/>
              <a:gd name="T58" fmla="*/ 67 w 134"/>
              <a:gd name="T59" fmla="*/ 0 h 132"/>
              <a:gd name="T60" fmla="*/ 80 w 134"/>
              <a:gd name="T61" fmla="*/ 0 h 132"/>
              <a:gd name="T62" fmla="*/ 92 w 134"/>
              <a:gd name="T63" fmla="*/ 4 h 132"/>
              <a:gd name="T64" fmla="*/ 103 w 134"/>
              <a:gd name="T65" fmla="*/ 9 h 132"/>
              <a:gd name="T66" fmla="*/ 115 w 134"/>
              <a:gd name="T67" fmla="*/ 19 h 132"/>
              <a:gd name="T68" fmla="*/ 115 w 134"/>
              <a:gd name="T69" fmla="*/ 19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32">
                <a:moveTo>
                  <a:pt x="115" y="19"/>
                </a:moveTo>
                <a:lnTo>
                  <a:pt x="115" y="19"/>
                </a:lnTo>
                <a:lnTo>
                  <a:pt x="123" y="28"/>
                </a:lnTo>
                <a:lnTo>
                  <a:pt x="128" y="40"/>
                </a:lnTo>
                <a:lnTo>
                  <a:pt x="132" y="53"/>
                </a:lnTo>
                <a:lnTo>
                  <a:pt x="134" y="65"/>
                </a:lnTo>
                <a:lnTo>
                  <a:pt x="132" y="78"/>
                </a:lnTo>
                <a:lnTo>
                  <a:pt x="128" y="92"/>
                </a:lnTo>
                <a:lnTo>
                  <a:pt x="123" y="103"/>
                </a:lnTo>
                <a:lnTo>
                  <a:pt x="115" y="113"/>
                </a:lnTo>
                <a:lnTo>
                  <a:pt x="103" y="121"/>
                </a:lnTo>
                <a:lnTo>
                  <a:pt x="92" y="126"/>
                </a:lnTo>
                <a:lnTo>
                  <a:pt x="80" y="130"/>
                </a:lnTo>
                <a:lnTo>
                  <a:pt x="67" y="132"/>
                </a:lnTo>
                <a:lnTo>
                  <a:pt x="55" y="130"/>
                </a:lnTo>
                <a:lnTo>
                  <a:pt x="42" y="126"/>
                </a:lnTo>
                <a:lnTo>
                  <a:pt x="30" y="121"/>
                </a:lnTo>
                <a:lnTo>
                  <a:pt x="19" y="113"/>
                </a:lnTo>
                <a:lnTo>
                  <a:pt x="11" y="103"/>
                </a:lnTo>
                <a:lnTo>
                  <a:pt x="3" y="92"/>
                </a:lnTo>
                <a:lnTo>
                  <a:pt x="2" y="78"/>
                </a:lnTo>
                <a:lnTo>
                  <a:pt x="0" y="65"/>
                </a:lnTo>
                <a:lnTo>
                  <a:pt x="2" y="53"/>
                </a:lnTo>
                <a:lnTo>
                  <a:pt x="3" y="40"/>
                </a:lnTo>
                <a:lnTo>
                  <a:pt x="11" y="28"/>
                </a:lnTo>
                <a:lnTo>
                  <a:pt x="19" y="19"/>
                </a:lnTo>
                <a:lnTo>
                  <a:pt x="30" y="9"/>
                </a:lnTo>
                <a:lnTo>
                  <a:pt x="42" y="4"/>
                </a:lnTo>
                <a:lnTo>
                  <a:pt x="55" y="0"/>
                </a:lnTo>
                <a:lnTo>
                  <a:pt x="67" y="0"/>
                </a:lnTo>
                <a:lnTo>
                  <a:pt x="80" y="0"/>
                </a:lnTo>
                <a:lnTo>
                  <a:pt x="92" y="4"/>
                </a:lnTo>
                <a:lnTo>
                  <a:pt x="103" y="9"/>
                </a:lnTo>
                <a:lnTo>
                  <a:pt x="115" y="19"/>
                </a:lnTo>
                <a:lnTo>
                  <a:pt x="115" y="19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6" name="Freeform 421">
            <a:extLst>
              <a:ext uri="{FF2B5EF4-FFF2-40B4-BE49-F238E27FC236}">
                <a16:creationId xmlns:a16="http://schemas.microsoft.com/office/drawing/2014/main" id="{49B00939-1062-7640-81F6-648E3CA37C26}"/>
              </a:ext>
            </a:extLst>
          </p:cNvPr>
          <p:cNvSpPr>
            <a:spLocks/>
          </p:cNvSpPr>
          <p:nvPr/>
        </p:nvSpPr>
        <p:spPr bwMode="auto">
          <a:xfrm>
            <a:off x="5099285" y="1777452"/>
            <a:ext cx="112277" cy="106363"/>
          </a:xfrm>
          <a:custGeom>
            <a:avLst/>
            <a:gdLst>
              <a:gd name="T0" fmla="*/ 116 w 135"/>
              <a:gd name="T1" fmla="*/ 21 h 134"/>
              <a:gd name="T2" fmla="*/ 116 w 135"/>
              <a:gd name="T3" fmla="*/ 21 h 134"/>
              <a:gd name="T4" fmla="*/ 123 w 135"/>
              <a:gd name="T5" fmla="*/ 31 h 134"/>
              <a:gd name="T6" fmla="*/ 129 w 135"/>
              <a:gd name="T7" fmla="*/ 42 h 134"/>
              <a:gd name="T8" fmla="*/ 133 w 135"/>
              <a:gd name="T9" fmla="*/ 56 h 134"/>
              <a:gd name="T10" fmla="*/ 135 w 135"/>
              <a:gd name="T11" fmla="*/ 69 h 134"/>
              <a:gd name="T12" fmla="*/ 133 w 135"/>
              <a:gd name="T13" fmla="*/ 81 h 134"/>
              <a:gd name="T14" fmla="*/ 129 w 135"/>
              <a:gd name="T15" fmla="*/ 92 h 134"/>
              <a:gd name="T16" fmla="*/ 123 w 135"/>
              <a:gd name="T17" fmla="*/ 104 h 134"/>
              <a:gd name="T18" fmla="*/ 116 w 135"/>
              <a:gd name="T19" fmla="*/ 115 h 134"/>
              <a:gd name="T20" fmla="*/ 104 w 135"/>
              <a:gd name="T21" fmla="*/ 125 h 134"/>
              <a:gd name="T22" fmla="*/ 93 w 135"/>
              <a:gd name="T23" fmla="*/ 130 h 134"/>
              <a:gd name="T24" fmla="*/ 81 w 135"/>
              <a:gd name="T25" fmla="*/ 134 h 134"/>
              <a:gd name="T26" fmla="*/ 68 w 135"/>
              <a:gd name="T27" fmla="*/ 134 h 134"/>
              <a:gd name="T28" fmla="*/ 54 w 135"/>
              <a:gd name="T29" fmla="*/ 134 h 134"/>
              <a:gd name="T30" fmla="*/ 43 w 135"/>
              <a:gd name="T31" fmla="*/ 130 h 134"/>
              <a:gd name="T32" fmla="*/ 31 w 135"/>
              <a:gd name="T33" fmla="*/ 125 h 134"/>
              <a:gd name="T34" fmla="*/ 20 w 135"/>
              <a:gd name="T35" fmla="*/ 115 h 134"/>
              <a:gd name="T36" fmla="*/ 12 w 135"/>
              <a:gd name="T37" fmla="*/ 104 h 134"/>
              <a:gd name="T38" fmla="*/ 6 w 135"/>
              <a:gd name="T39" fmla="*/ 92 h 134"/>
              <a:gd name="T40" fmla="*/ 2 w 135"/>
              <a:gd name="T41" fmla="*/ 81 h 134"/>
              <a:gd name="T42" fmla="*/ 0 w 135"/>
              <a:gd name="T43" fmla="*/ 69 h 134"/>
              <a:gd name="T44" fmla="*/ 2 w 135"/>
              <a:gd name="T45" fmla="*/ 56 h 134"/>
              <a:gd name="T46" fmla="*/ 6 w 135"/>
              <a:gd name="T47" fmla="*/ 42 h 134"/>
              <a:gd name="T48" fmla="*/ 12 w 135"/>
              <a:gd name="T49" fmla="*/ 31 h 134"/>
              <a:gd name="T50" fmla="*/ 20 w 135"/>
              <a:gd name="T51" fmla="*/ 21 h 134"/>
              <a:gd name="T52" fmla="*/ 31 w 135"/>
              <a:gd name="T53" fmla="*/ 11 h 134"/>
              <a:gd name="T54" fmla="*/ 43 w 135"/>
              <a:gd name="T55" fmla="*/ 6 h 134"/>
              <a:gd name="T56" fmla="*/ 54 w 135"/>
              <a:gd name="T57" fmla="*/ 2 h 134"/>
              <a:gd name="T58" fmla="*/ 68 w 135"/>
              <a:gd name="T59" fmla="*/ 0 h 134"/>
              <a:gd name="T60" fmla="*/ 81 w 135"/>
              <a:gd name="T61" fmla="*/ 2 h 134"/>
              <a:gd name="T62" fmla="*/ 93 w 135"/>
              <a:gd name="T63" fmla="*/ 6 h 134"/>
              <a:gd name="T64" fmla="*/ 104 w 135"/>
              <a:gd name="T65" fmla="*/ 11 h 134"/>
              <a:gd name="T66" fmla="*/ 116 w 135"/>
              <a:gd name="T67" fmla="*/ 21 h 134"/>
              <a:gd name="T68" fmla="*/ 116 w 135"/>
              <a:gd name="T69" fmla="*/ 21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5" h="134">
                <a:moveTo>
                  <a:pt x="116" y="21"/>
                </a:moveTo>
                <a:lnTo>
                  <a:pt x="116" y="21"/>
                </a:lnTo>
                <a:lnTo>
                  <a:pt x="123" y="31"/>
                </a:lnTo>
                <a:lnTo>
                  <a:pt x="129" y="42"/>
                </a:lnTo>
                <a:lnTo>
                  <a:pt x="133" y="56"/>
                </a:lnTo>
                <a:lnTo>
                  <a:pt x="135" y="69"/>
                </a:lnTo>
                <a:lnTo>
                  <a:pt x="133" y="81"/>
                </a:lnTo>
                <a:lnTo>
                  <a:pt x="129" y="92"/>
                </a:lnTo>
                <a:lnTo>
                  <a:pt x="123" y="104"/>
                </a:lnTo>
                <a:lnTo>
                  <a:pt x="116" y="115"/>
                </a:lnTo>
                <a:lnTo>
                  <a:pt x="104" y="125"/>
                </a:lnTo>
                <a:lnTo>
                  <a:pt x="93" y="130"/>
                </a:lnTo>
                <a:lnTo>
                  <a:pt x="81" y="134"/>
                </a:lnTo>
                <a:lnTo>
                  <a:pt x="68" y="134"/>
                </a:lnTo>
                <a:lnTo>
                  <a:pt x="54" y="134"/>
                </a:lnTo>
                <a:lnTo>
                  <a:pt x="43" y="130"/>
                </a:lnTo>
                <a:lnTo>
                  <a:pt x="31" y="125"/>
                </a:lnTo>
                <a:lnTo>
                  <a:pt x="20" y="115"/>
                </a:lnTo>
                <a:lnTo>
                  <a:pt x="12" y="104"/>
                </a:lnTo>
                <a:lnTo>
                  <a:pt x="6" y="92"/>
                </a:lnTo>
                <a:lnTo>
                  <a:pt x="2" y="81"/>
                </a:lnTo>
                <a:lnTo>
                  <a:pt x="0" y="69"/>
                </a:lnTo>
                <a:lnTo>
                  <a:pt x="2" y="56"/>
                </a:lnTo>
                <a:lnTo>
                  <a:pt x="6" y="42"/>
                </a:lnTo>
                <a:lnTo>
                  <a:pt x="12" y="31"/>
                </a:lnTo>
                <a:lnTo>
                  <a:pt x="20" y="21"/>
                </a:lnTo>
                <a:lnTo>
                  <a:pt x="31" y="11"/>
                </a:lnTo>
                <a:lnTo>
                  <a:pt x="43" y="6"/>
                </a:lnTo>
                <a:lnTo>
                  <a:pt x="54" y="2"/>
                </a:lnTo>
                <a:lnTo>
                  <a:pt x="68" y="0"/>
                </a:lnTo>
                <a:lnTo>
                  <a:pt x="81" y="2"/>
                </a:lnTo>
                <a:lnTo>
                  <a:pt x="93" y="6"/>
                </a:lnTo>
                <a:lnTo>
                  <a:pt x="104" y="11"/>
                </a:lnTo>
                <a:lnTo>
                  <a:pt x="116" y="21"/>
                </a:lnTo>
                <a:lnTo>
                  <a:pt x="116" y="21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7" name="Freeform 422">
            <a:extLst>
              <a:ext uri="{FF2B5EF4-FFF2-40B4-BE49-F238E27FC236}">
                <a16:creationId xmlns:a16="http://schemas.microsoft.com/office/drawing/2014/main" id="{04B7CF7E-08A6-294D-B794-8F3E9FB3BE73}"/>
              </a:ext>
            </a:extLst>
          </p:cNvPr>
          <p:cNvSpPr>
            <a:spLocks/>
          </p:cNvSpPr>
          <p:nvPr/>
        </p:nvSpPr>
        <p:spPr bwMode="auto">
          <a:xfrm>
            <a:off x="5144532" y="1812377"/>
            <a:ext cx="112277" cy="106363"/>
          </a:xfrm>
          <a:custGeom>
            <a:avLst/>
            <a:gdLst>
              <a:gd name="T0" fmla="*/ 113 w 135"/>
              <a:gd name="T1" fmla="*/ 19 h 134"/>
              <a:gd name="T2" fmla="*/ 113 w 135"/>
              <a:gd name="T3" fmla="*/ 19 h 134"/>
              <a:gd name="T4" fmla="*/ 123 w 135"/>
              <a:gd name="T5" fmla="*/ 31 h 134"/>
              <a:gd name="T6" fmla="*/ 129 w 135"/>
              <a:gd name="T7" fmla="*/ 42 h 134"/>
              <a:gd name="T8" fmla="*/ 131 w 135"/>
              <a:gd name="T9" fmla="*/ 54 h 134"/>
              <a:gd name="T10" fmla="*/ 135 w 135"/>
              <a:gd name="T11" fmla="*/ 65 h 134"/>
              <a:gd name="T12" fmla="*/ 131 w 135"/>
              <a:gd name="T13" fmla="*/ 79 h 134"/>
              <a:gd name="T14" fmla="*/ 129 w 135"/>
              <a:gd name="T15" fmla="*/ 92 h 134"/>
              <a:gd name="T16" fmla="*/ 123 w 135"/>
              <a:gd name="T17" fmla="*/ 104 h 134"/>
              <a:gd name="T18" fmla="*/ 113 w 135"/>
              <a:gd name="T19" fmla="*/ 113 h 134"/>
              <a:gd name="T20" fmla="*/ 104 w 135"/>
              <a:gd name="T21" fmla="*/ 123 h 134"/>
              <a:gd name="T22" fmla="*/ 92 w 135"/>
              <a:gd name="T23" fmla="*/ 129 h 134"/>
              <a:gd name="T24" fmla="*/ 79 w 135"/>
              <a:gd name="T25" fmla="*/ 131 h 134"/>
              <a:gd name="T26" fmla="*/ 66 w 135"/>
              <a:gd name="T27" fmla="*/ 134 h 134"/>
              <a:gd name="T28" fmla="*/ 54 w 135"/>
              <a:gd name="T29" fmla="*/ 131 h 134"/>
              <a:gd name="T30" fmla="*/ 41 w 135"/>
              <a:gd name="T31" fmla="*/ 129 h 134"/>
              <a:gd name="T32" fmla="*/ 29 w 135"/>
              <a:gd name="T33" fmla="*/ 123 h 134"/>
              <a:gd name="T34" fmla="*/ 18 w 135"/>
              <a:gd name="T35" fmla="*/ 113 h 134"/>
              <a:gd name="T36" fmla="*/ 10 w 135"/>
              <a:gd name="T37" fmla="*/ 104 h 134"/>
              <a:gd name="T38" fmla="*/ 4 w 135"/>
              <a:gd name="T39" fmla="*/ 92 h 134"/>
              <a:gd name="T40" fmla="*/ 0 w 135"/>
              <a:gd name="T41" fmla="*/ 79 h 134"/>
              <a:gd name="T42" fmla="*/ 0 w 135"/>
              <a:gd name="T43" fmla="*/ 65 h 134"/>
              <a:gd name="T44" fmla="*/ 0 w 135"/>
              <a:gd name="T45" fmla="*/ 54 h 134"/>
              <a:gd name="T46" fmla="*/ 4 w 135"/>
              <a:gd name="T47" fmla="*/ 42 h 134"/>
              <a:gd name="T48" fmla="*/ 10 w 135"/>
              <a:gd name="T49" fmla="*/ 31 h 134"/>
              <a:gd name="T50" fmla="*/ 18 w 135"/>
              <a:gd name="T51" fmla="*/ 19 h 134"/>
              <a:gd name="T52" fmla="*/ 29 w 135"/>
              <a:gd name="T53" fmla="*/ 10 h 134"/>
              <a:gd name="T54" fmla="*/ 41 w 135"/>
              <a:gd name="T55" fmla="*/ 4 h 134"/>
              <a:gd name="T56" fmla="*/ 54 w 135"/>
              <a:gd name="T57" fmla="*/ 0 h 134"/>
              <a:gd name="T58" fmla="*/ 66 w 135"/>
              <a:gd name="T59" fmla="*/ 0 h 134"/>
              <a:gd name="T60" fmla="*/ 79 w 135"/>
              <a:gd name="T61" fmla="*/ 0 h 134"/>
              <a:gd name="T62" fmla="*/ 92 w 135"/>
              <a:gd name="T63" fmla="*/ 4 h 134"/>
              <a:gd name="T64" fmla="*/ 104 w 135"/>
              <a:gd name="T65" fmla="*/ 10 h 134"/>
              <a:gd name="T66" fmla="*/ 113 w 135"/>
              <a:gd name="T67" fmla="*/ 19 h 134"/>
              <a:gd name="T68" fmla="*/ 113 w 135"/>
              <a:gd name="T69" fmla="*/ 1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5" h="134">
                <a:moveTo>
                  <a:pt x="113" y="19"/>
                </a:moveTo>
                <a:lnTo>
                  <a:pt x="113" y="19"/>
                </a:lnTo>
                <a:lnTo>
                  <a:pt x="123" y="31"/>
                </a:lnTo>
                <a:lnTo>
                  <a:pt x="129" y="42"/>
                </a:lnTo>
                <a:lnTo>
                  <a:pt x="131" y="54"/>
                </a:lnTo>
                <a:lnTo>
                  <a:pt x="135" y="65"/>
                </a:lnTo>
                <a:lnTo>
                  <a:pt x="131" y="79"/>
                </a:lnTo>
                <a:lnTo>
                  <a:pt x="129" y="92"/>
                </a:lnTo>
                <a:lnTo>
                  <a:pt x="123" y="104"/>
                </a:lnTo>
                <a:lnTo>
                  <a:pt x="113" y="113"/>
                </a:lnTo>
                <a:lnTo>
                  <a:pt x="104" y="123"/>
                </a:lnTo>
                <a:lnTo>
                  <a:pt x="92" y="129"/>
                </a:lnTo>
                <a:lnTo>
                  <a:pt x="79" y="131"/>
                </a:lnTo>
                <a:lnTo>
                  <a:pt x="66" y="134"/>
                </a:lnTo>
                <a:lnTo>
                  <a:pt x="54" y="131"/>
                </a:lnTo>
                <a:lnTo>
                  <a:pt x="41" y="129"/>
                </a:lnTo>
                <a:lnTo>
                  <a:pt x="29" y="123"/>
                </a:lnTo>
                <a:lnTo>
                  <a:pt x="18" y="113"/>
                </a:lnTo>
                <a:lnTo>
                  <a:pt x="10" y="104"/>
                </a:lnTo>
                <a:lnTo>
                  <a:pt x="4" y="92"/>
                </a:lnTo>
                <a:lnTo>
                  <a:pt x="0" y="79"/>
                </a:lnTo>
                <a:lnTo>
                  <a:pt x="0" y="65"/>
                </a:lnTo>
                <a:lnTo>
                  <a:pt x="0" y="54"/>
                </a:lnTo>
                <a:lnTo>
                  <a:pt x="4" y="42"/>
                </a:lnTo>
                <a:lnTo>
                  <a:pt x="10" y="31"/>
                </a:lnTo>
                <a:lnTo>
                  <a:pt x="18" y="19"/>
                </a:lnTo>
                <a:lnTo>
                  <a:pt x="29" y="10"/>
                </a:lnTo>
                <a:lnTo>
                  <a:pt x="41" y="4"/>
                </a:lnTo>
                <a:lnTo>
                  <a:pt x="54" y="0"/>
                </a:lnTo>
                <a:lnTo>
                  <a:pt x="66" y="0"/>
                </a:lnTo>
                <a:lnTo>
                  <a:pt x="79" y="0"/>
                </a:lnTo>
                <a:lnTo>
                  <a:pt x="92" y="4"/>
                </a:lnTo>
                <a:lnTo>
                  <a:pt x="104" y="10"/>
                </a:lnTo>
                <a:lnTo>
                  <a:pt x="113" y="19"/>
                </a:lnTo>
                <a:lnTo>
                  <a:pt x="113" y="19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423">
            <a:extLst>
              <a:ext uri="{FF2B5EF4-FFF2-40B4-BE49-F238E27FC236}">
                <a16:creationId xmlns:a16="http://schemas.microsoft.com/office/drawing/2014/main" id="{5D1DA161-647C-4246-9162-5960CA120F57}"/>
              </a:ext>
            </a:extLst>
          </p:cNvPr>
          <p:cNvSpPr>
            <a:spLocks/>
          </p:cNvSpPr>
          <p:nvPr/>
        </p:nvSpPr>
        <p:spPr bwMode="auto">
          <a:xfrm>
            <a:off x="5489742" y="1193249"/>
            <a:ext cx="286559" cy="0"/>
          </a:xfrm>
          <a:custGeom>
            <a:avLst/>
            <a:gdLst>
              <a:gd name="T0" fmla="*/ 0 w 344"/>
              <a:gd name="T1" fmla="*/ 0 w 344"/>
              <a:gd name="T2" fmla="*/ 344 w 34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44">
                <a:moveTo>
                  <a:pt x="0" y="0"/>
                </a:moveTo>
                <a:lnTo>
                  <a:pt x="0" y="0"/>
                </a:lnTo>
                <a:lnTo>
                  <a:pt x="344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9" name="Freeform 424">
            <a:extLst>
              <a:ext uri="{FF2B5EF4-FFF2-40B4-BE49-F238E27FC236}">
                <a16:creationId xmlns:a16="http://schemas.microsoft.com/office/drawing/2014/main" id="{667D1703-0591-BA49-A4DD-AB01E20F94A6}"/>
              </a:ext>
            </a:extLst>
          </p:cNvPr>
          <p:cNvSpPr>
            <a:spLocks/>
          </p:cNvSpPr>
          <p:nvPr/>
        </p:nvSpPr>
        <p:spPr bwMode="auto">
          <a:xfrm>
            <a:off x="5561801" y="1110699"/>
            <a:ext cx="142441" cy="0"/>
          </a:xfrm>
          <a:custGeom>
            <a:avLst/>
            <a:gdLst>
              <a:gd name="T0" fmla="*/ 0 w 171"/>
              <a:gd name="T1" fmla="*/ 0 w 171"/>
              <a:gd name="T2" fmla="*/ 171 w 17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1">
                <a:moveTo>
                  <a:pt x="0" y="0"/>
                </a:moveTo>
                <a:lnTo>
                  <a:pt x="0" y="0"/>
                </a:lnTo>
                <a:lnTo>
                  <a:pt x="171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0" name="Freeform 425">
            <a:extLst>
              <a:ext uri="{FF2B5EF4-FFF2-40B4-BE49-F238E27FC236}">
                <a16:creationId xmlns:a16="http://schemas.microsoft.com/office/drawing/2014/main" id="{1E118E16-CEF4-F840-AC96-DDA843953775}"/>
              </a:ext>
            </a:extLst>
          </p:cNvPr>
          <p:cNvSpPr>
            <a:spLocks/>
          </p:cNvSpPr>
          <p:nvPr/>
        </p:nvSpPr>
        <p:spPr bwMode="auto">
          <a:xfrm>
            <a:off x="5632181" y="1110702"/>
            <a:ext cx="0" cy="163513"/>
          </a:xfrm>
          <a:custGeom>
            <a:avLst/>
            <a:gdLst>
              <a:gd name="T0" fmla="*/ 0 h 205"/>
              <a:gd name="T1" fmla="*/ 0 h 205"/>
              <a:gd name="T2" fmla="*/ 205 h 20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05">
                <a:moveTo>
                  <a:pt x="0" y="0"/>
                </a:moveTo>
                <a:lnTo>
                  <a:pt x="0" y="0"/>
                </a:lnTo>
                <a:lnTo>
                  <a:pt x="0" y="205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426">
            <a:extLst>
              <a:ext uri="{FF2B5EF4-FFF2-40B4-BE49-F238E27FC236}">
                <a16:creationId xmlns:a16="http://schemas.microsoft.com/office/drawing/2014/main" id="{697C4D42-A038-844F-9C6C-37CF152CDA49}"/>
              </a:ext>
            </a:extLst>
          </p:cNvPr>
          <p:cNvSpPr>
            <a:spLocks/>
          </p:cNvSpPr>
          <p:nvPr/>
        </p:nvSpPr>
        <p:spPr bwMode="auto">
          <a:xfrm>
            <a:off x="5561801" y="1274212"/>
            <a:ext cx="142441" cy="0"/>
          </a:xfrm>
          <a:custGeom>
            <a:avLst/>
            <a:gdLst>
              <a:gd name="T0" fmla="*/ 0 w 171"/>
              <a:gd name="T1" fmla="*/ 0 w 171"/>
              <a:gd name="T2" fmla="*/ 171 w 17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1">
                <a:moveTo>
                  <a:pt x="0" y="0"/>
                </a:moveTo>
                <a:lnTo>
                  <a:pt x="0" y="0"/>
                </a:lnTo>
                <a:lnTo>
                  <a:pt x="171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2" name="Freeform 427">
            <a:extLst>
              <a:ext uri="{FF2B5EF4-FFF2-40B4-BE49-F238E27FC236}">
                <a16:creationId xmlns:a16="http://schemas.microsoft.com/office/drawing/2014/main" id="{3378AEA2-4087-7540-9D88-3196B96EEBF0}"/>
              </a:ext>
            </a:extLst>
          </p:cNvPr>
          <p:cNvSpPr>
            <a:spLocks/>
          </p:cNvSpPr>
          <p:nvPr/>
        </p:nvSpPr>
        <p:spPr bwMode="auto">
          <a:xfrm>
            <a:off x="5533313" y="1107527"/>
            <a:ext cx="112277" cy="106363"/>
          </a:xfrm>
          <a:custGeom>
            <a:avLst/>
            <a:gdLst>
              <a:gd name="T0" fmla="*/ 113 w 132"/>
              <a:gd name="T1" fmla="*/ 21 h 134"/>
              <a:gd name="T2" fmla="*/ 113 w 132"/>
              <a:gd name="T3" fmla="*/ 21 h 134"/>
              <a:gd name="T4" fmla="*/ 123 w 132"/>
              <a:gd name="T5" fmla="*/ 31 h 134"/>
              <a:gd name="T6" fmla="*/ 128 w 132"/>
              <a:gd name="T7" fmla="*/ 42 h 134"/>
              <a:gd name="T8" fmla="*/ 132 w 132"/>
              <a:gd name="T9" fmla="*/ 54 h 134"/>
              <a:gd name="T10" fmla="*/ 132 w 132"/>
              <a:gd name="T11" fmla="*/ 69 h 134"/>
              <a:gd name="T12" fmla="*/ 132 w 132"/>
              <a:gd name="T13" fmla="*/ 81 h 134"/>
              <a:gd name="T14" fmla="*/ 128 w 132"/>
              <a:gd name="T15" fmla="*/ 92 h 134"/>
              <a:gd name="T16" fmla="*/ 123 w 132"/>
              <a:gd name="T17" fmla="*/ 106 h 134"/>
              <a:gd name="T18" fmla="*/ 113 w 132"/>
              <a:gd name="T19" fmla="*/ 115 h 134"/>
              <a:gd name="T20" fmla="*/ 102 w 132"/>
              <a:gd name="T21" fmla="*/ 125 h 134"/>
              <a:gd name="T22" fmla="*/ 90 w 132"/>
              <a:gd name="T23" fmla="*/ 131 h 134"/>
              <a:gd name="T24" fmla="*/ 78 w 132"/>
              <a:gd name="T25" fmla="*/ 134 h 134"/>
              <a:gd name="T26" fmla="*/ 65 w 132"/>
              <a:gd name="T27" fmla="*/ 134 h 134"/>
              <a:gd name="T28" fmla="*/ 54 w 132"/>
              <a:gd name="T29" fmla="*/ 134 h 134"/>
              <a:gd name="T30" fmla="*/ 40 w 132"/>
              <a:gd name="T31" fmla="*/ 131 h 134"/>
              <a:gd name="T32" fmla="*/ 29 w 132"/>
              <a:gd name="T33" fmla="*/ 125 h 134"/>
              <a:gd name="T34" fmla="*/ 19 w 132"/>
              <a:gd name="T35" fmla="*/ 115 h 134"/>
              <a:gd name="T36" fmla="*/ 9 w 132"/>
              <a:gd name="T37" fmla="*/ 106 h 134"/>
              <a:gd name="T38" fmla="*/ 4 w 132"/>
              <a:gd name="T39" fmla="*/ 92 h 134"/>
              <a:gd name="T40" fmla="*/ 0 w 132"/>
              <a:gd name="T41" fmla="*/ 81 h 134"/>
              <a:gd name="T42" fmla="*/ 0 w 132"/>
              <a:gd name="T43" fmla="*/ 69 h 134"/>
              <a:gd name="T44" fmla="*/ 0 w 132"/>
              <a:gd name="T45" fmla="*/ 54 h 134"/>
              <a:gd name="T46" fmla="*/ 4 w 132"/>
              <a:gd name="T47" fmla="*/ 42 h 134"/>
              <a:gd name="T48" fmla="*/ 9 w 132"/>
              <a:gd name="T49" fmla="*/ 31 h 134"/>
              <a:gd name="T50" fmla="*/ 19 w 132"/>
              <a:gd name="T51" fmla="*/ 21 h 134"/>
              <a:gd name="T52" fmla="*/ 29 w 132"/>
              <a:gd name="T53" fmla="*/ 12 h 134"/>
              <a:gd name="T54" fmla="*/ 40 w 132"/>
              <a:gd name="T55" fmla="*/ 6 h 134"/>
              <a:gd name="T56" fmla="*/ 54 w 132"/>
              <a:gd name="T57" fmla="*/ 2 h 134"/>
              <a:gd name="T58" fmla="*/ 65 w 132"/>
              <a:gd name="T59" fmla="*/ 0 h 134"/>
              <a:gd name="T60" fmla="*/ 78 w 132"/>
              <a:gd name="T61" fmla="*/ 2 h 134"/>
              <a:gd name="T62" fmla="*/ 90 w 132"/>
              <a:gd name="T63" fmla="*/ 6 h 134"/>
              <a:gd name="T64" fmla="*/ 102 w 132"/>
              <a:gd name="T65" fmla="*/ 12 h 134"/>
              <a:gd name="T66" fmla="*/ 113 w 132"/>
              <a:gd name="T67" fmla="*/ 21 h 134"/>
              <a:gd name="T68" fmla="*/ 113 w 132"/>
              <a:gd name="T69" fmla="*/ 21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2" h="134">
                <a:moveTo>
                  <a:pt x="113" y="21"/>
                </a:moveTo>
                <a:lnTo>
                  <a:pt x="113" y="21"/>
                </a:lnTo>
                <a:lnTo>
                  <a:pt x="123" y="31"/>
                </a:lnTo>
                <a:lnTo>
                  <a:pt x="128" y="42"/>
                </a:lnTo>
                <a:lnTo>
                  <a:pt x="132" y="54"/>
                </a:lnTo>
                <a:lnTo>
                  <a:pt x="132" y="69"/>
                </a:lnTo>
                <a:lnTo>
                  <a:pt x="132" y="81"/>
                </a:lnTo>
                <a:lnTo>
                  <a:pt x="128" y="92"/>
                </a:lnTo>
                <a:lnTo>
                  <a:pt x="123" y="106"/>
                </a:lnTo>
                <a:lnTo>
                  <a:pt x="113" y="115"/>
                </a:lnTo>
                <a:lnTo>
                  <a:pt x="102" y="125"/>
                </a:lnTo>
                <a:lnTo>
                  <a:pt x="90" y="131"/>
                </a:lnTo>
                <a:lnTo>
                  <a:pt x="78" y="134"/>
                </a:lnTo>
                <a:lnTo>
                  <a:pt x="65" y="134"/>
                </a:lnTo>
                <a:lnTo>
                  <a:pt x="54" y="134"/>
                </a:lnTo>
                <a:lnTo>
                  <a:pt x="40" y="131"/>
                </a:lnTo>
                <a:lnTo>
                  <a:pt x="29" y="125"/>
                </a:lnTo>
                <a:lnTo>
                  <a:pt x="19" y="115"/>
                </a:lnTo>
                <a:lnTo>
                  <a:pt x="9" y="106"/>
                </a:lnTo>
                <a:lnTo>
                  <a:pt x="4" y="92"/>
                </a:lnTo>
                <a:lnTo>
                  <a:pt x="0" y="81"/>
                </a:lnTo>
                <a:lnTo>
                  <a:pt x="0" y="69"/>
                </a:lnTo>
                <a:lnTo>
                  <a:pt x="0" y="54"/>
                </a:lnTo>
                <a:lnTo>
                  <a:pt x="4" y="42"/>
                </a:lnTo>
                <a:lnTo>
                  <a:pt x="9" y="31"/>
                </a:lnTo>
                <a:lnTo>
                  <a:pt x="19" y="21"/>
                </a:lnTo>
                <a:lnTo>
                  <a:pt x="29" y="12"/>
                </a:lnTo>
                <a:lnTo>
                  <a:pt x="40" y="6"/>
                </a:lnTo>
                <a:lnTo>
                  <a:pt x="54" y="2"/>
                </a:lnTo>
                <a:lnTo>
                  <a:pt x="65" y="0"/>
                </a:lnTo>
                <a:lnTo>
                  <a:pt x="78" y="2"/>
                </a:lnTo>
                <a:lnTo>
                  <a:pt x="90" y="6"/>
                </a:lnTo>
                <a:lnTo>
                  <a:pt x="102" y="12"/>
                </a:lnTo>
                <a:lnTo>
                  <a:pt x="113" y="21"/>
                </a:lnTo>
                <a:lnTo>
                  <a:pt x="113" y="2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3" name="Freeform 428">
            <a:extLst>
              <a:ext uri="{FF2B5EF4-FFF2-40B4-BE49-F238E27FC236}">
                <a16:creationId xmlns:a16="http://schemas.microsoft.com/office/drawing/2014/main" id="{D7858BDC-5C26-D442-8399-EFAEB1C988B8}"/>
              </a:ext>
            </a:extLst>
          </p:cNvPr>
          <p:cNvSpPr>
            <a:spLocks/>
          </p:cNvSpPr>
          <p:nvPr/>
        </p:nvSpPr>
        <p:spPr bwMode="auto">
          <a:xfrm>
            <a:off x="5620453" y="1174202"/>
            <a:ext cx="112277" cy="104775"/>
          </a:xfrm>
          <a:custGeom>
            <a:avLst/>
            <a:gdLst>
              <a:gd name="T0" fmla="*/ 116 w 135"/>
              <a:gd name="T1" fmla="*/ 17 h 132"/>
              <a:gd name="T2" fmla="*/ 116 w 135"/>
              <a:gd name="T3" fmla="*/ 17 h 132"/>
              <a:gd name="T4" fmla="*/ 123 w 135"/>
              <a:gd name="T5" fmla="*/ 28 h 132"/>
              <a:gd name="T6" fmla="*/ 129 w 135"/>
              <a:gd name="T7" fmla="*/ 40 h 132"/>
              <a:gd name="T8" fmla="*/ 133 w 135"/>
              <a:gd name="T9" fmla="*/ 53 h 132"/>
              <a:gd name="T10" fmla="*/ 135 w 135"/>
              <a:gd name="T11" fmla="*/ 65 h 132"/>
              <a:gd name="T12" fmla="*/ 133 w 135"/>
              <a:gd name="T13" fmla="*/ 78 h 132"/>
              <a:gd name="T14" fmla="*/ 129 w 135"/>
              <a:gd name="T15" fmla="*/ 92 h 132"/>
              <a:gd name="T16" fmla="*/ 123 w 135"/>
              <a:gd name="T17" fmla="*/ 103 h 132"/>
              <a:gd name="T18" fmla="*/ 116 w 135"/>
              <a:gd name="T19" fmla="*/ 113 h 132"/>
              <a:gd name="T20" fmla="*/ 104 w 135"/>
              <a:gd name="T21" fmla="*/ 120 h 132"/>
              <a:gd name="T22" fmla="*/ 93 w 135"/>
              <a:gd name="T23" fmla="*/ 126 h 132"/>
              <a:gd name="T24" fmla="*/ 79 w 135"/>
              <a:gd name="T25" fmla="*/ 130 h 132"/>
              <a:gd name="T26" fmla="*/ 68 w 135"/>
              <a:gd name="T27" fmla="*/ 132 h 132"/>
              <a:gd name="T28" fmla="*/ 54 w 135"/>
              <a:gd name="T29" fmla="*/ 130 h 132"/>
              <a:gd name="T30" fmla="*/ 43 w 135"/>
              <a:gd name="T31" fmla="*/ 126 h 132"/>
              <a:gd name="T32" fmla="*/ 31 w 135"/>
              <a:gd name="T33" fmla="*/ 120 h 132"/>
              <a:gd name="T34" fmla="*/ 20 w 135"/>
              <a:gd name="T35" fmla="*/ 113 h 132"/>
              <a:gd name="T36" fmla="*/ 12 w 135"/>
              <a:gd name="T37" fmla="*/ 103 h 132"/>
              <a:gd name="T38" fmla="*/ 4 w 135"/>
              <a:gd name="T39" fmla="*/ 92 h 132"/>
              <a:gd name="T40" fmla="*/ 2 w 135"/>
              <a:gd name="T41" fmla="*/ 78 h 132"/>
              <a:gd name="T42" fmla="*/ 0 w 135"/>
              <a:gd name="T43" fmla="*/ 65 h 132"/>
              <a:gd name="T44" fmla="*/ 2 w 135"/>
              <a:gd name="T45" fmla="*/ 53 h 132"/>
              <a:gd name="T46" fmla="*/ 4 w 135"/>
              <a:gd name="T47" fmla="*/ 40 h 132"/>
              <a:gd name="T48" fmla="*/ 12 w 135"/>
              <a:gd name="T49" fmla="*/ 28 h 132"/>
              <a:gd name="T50" fmla="*/ 20 w 135"/>
              <a:gd name="T51" fmla="*/ 17 h 132"/>
              <a:gd name="T52" fmla="*/ 31 w 135"/>
              <a:gd name="T53" fmla="*/ 9 h 132"/>
              <a:gd name="T54" fmla="*/ 43 w 135"/>
              <a:gd name="T55" fmla="*/ 3 h 132"/>
              <a:gd name="T56" fmla="*/ 54 w 135"/>
              <a:gd name="T57" fmla="*/ 0 h 132"/>
              <a:gd name="T58" fmla="*/ 68 w 135"/>
              <a:gd name="T59" fmla="*/ 0 h 132"/>
              <a:gd name="T60" fmla="*/ 79 w 135"/>
              <a:gd name="T61" fmla="*/ 0 h 132"/>
              <a:gd name="T62" fmla="*/ 93 w 135"/>
              <a:gd name="T63" fmla="*/ 3 h 132"/>
              <a:gd name="T64" fmla="*/ 104 w 135"/>
              <a:gd name="T65" fmla="*/ 9 h 132"/>
              <a:gd name="T66" fmla="*/ 116 w 135"/>
              <a:gd name="T67" fmla="*/ 17 h 132"/>
              <a:gd name="T68" fmla="*/ 116 w 135"/>
              <a:gd name="T69" fmla="*/ 17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5" h="132">
                <a:moveTo>
                  <a:pt x="116" y="17"/>
                </a:moveTo>
                <a:lnTo>
                  <a:pt x="116" y="17"/>
                </a:lnTo>
                <a:lnTo>
                  <a:pt x="123" y="28"/>
                </a:lnTo>
                <a:lnTo>
                  <a:pt x="129" y="40"/>
                </a:lnTo>
                <a:lnTo>
                  <a:pt x="133" y="53"/>
                </a:lnTo>
                <a:lnTo>
                  <a:pt x="135" y="65"/>
                </a:lnTo>
                <a:lnTo>
                  <a:pt x="133" y="78"/>
                </a:lnTo>
                <a:lnTo>
                  <a:pt x="129" y="92"/>
                </a:lnTo>
                <a:lnTo>
                  <a:pt x="123" y="103"/>
                </a:lnTo>
                <a:lnTo>
                  <a:pt x="116" y="113"/>
                </a:lnTo>
                <a:lnTo>
                  <a:pt x="104" y="120"/>
                </a:lnTo>
                <a:lnTo>
                  <a:pt x="93" y="126"/>
                </a:lnTo>
                <a:lnTo>
                  <a:pt x="79" y="130"/>
                </a:lnTo>
                <a:lnTo>
                  <a:pt x="68" y="132"/>
                </a:lnTo>
                <a:lnTo>
                  <a:pt x="54" y="130"/>
                </a:lnTo>
                <a:lnTo>
                  <a:pt x="43" y="126"/>
                </a:lnTo>
                <a:lnTo>
                  <a:pt x="31" y="120"/>
                </a:lnTo>
                <a:lnTo>
                  <a:pt x="20" y="113"/>
                </a:lnTo>
                <a:lnTo>
                  <a:pt x="12" y="103"/>
                </a:lnTo>
                <a:lnTo>
                  <a:pt x="4" y="92"/>
                </a:lnTo>
                <a:lnTo>
                  <a:pt x="2" y="78"/>
                </a:lnTo>
                <a:lnTo>
                  <a:pt x="0" y="65"/>
                </a:lnTo>
                <a:lnTo>
                  <a:pt x="2" y="53"/>
                </a:lnTo>
                <a:lnTo>
                  <a:pt x="4" y="40"/>
                </a:lnTo>
                <a:lnTo>
                  <a:pt x="12" y="28"/>
                </a:lnTo>
                <a:lnTo>
                  <a:pt x="20" y="17"/>
                </a:lnTo>
                <a:lnTo>
                  <a:pt x="31" y="9"/>
                </a:lnTo>
                <a:lnTo>
                  <a:pt x="43" y="3"/>
                </a:lnTo>
                <a:lnTo>
                  <a:pt x="54" y="0"/>
                </a:lnTo>
                <a:lnTo>
                  <a:pt x="68" y="0"/>
                </a:lnTo>
                <a:lnTo>
                  <a:pt x="79" y="0"/>
                </a:lnTo>
                <a:lnTo>
                  <a:pt x="93" y="3"/>
                </a:lnTo>
                <a:lnTo>
                  <a:pt x="104" y="9"/>
                </a:lnTo>
                <a:lnTo>
                  <a:pt x="116" y="17"/>
                </a:lnTo>
                <a:lnTo>
                  <a:pt x="116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4" name="Freeform 429">
            <a:extLst>
              <a:ext uri="{FF2B5EF4-FFF2-40B4-BE49-F238E27FC236}">
                <a16:creationId xmlns:a16="http://schemas.microsoft.com/office/drawing/2014/main" id="{7A1AF7E6-2EFB-5B46-83EF-B7400F1C0289}"/>
              </a:ext>
            </a:extLst>
          </p:cNvPr>
          <p:cNvSpPr>
            <a:spLocks/>
          </p:cNvSpPr>
          <p:nvPr/>
        </p:nvSpPr>
        <p:spPr bwMode="auto">
          <a:xfrm>
            <a:off x="5489742" y="1083715"/>
            <a:ext cx="112277" cy="106363"/>
          </a:xfrm>
          <a:custGeom>
            <a:avLst/>
            <a:gdLst>
              <a:gd name="T0" fmla="*/ 115 w 134"/>
              <a:gd name="T1" fmla="*/ 19 h 135"/>
              <a:gd name="T2" fmla="*/ 115 w 134"/>
              <a:gd name="T3" fmla="*/ 19 h 135"/>
              <a:gd name="T4" fmla="*/ 123 w 134"/>
              <a:gd name="T5" fmla="*/ 29 h 135"/>
              <a:gd name="T6" fmla="*/ 129 w 134"/>
              <a:gd name="T7" fmla="*/ 42 h 135"/>
              <a:gd name="T8" fmla="*/ 132 w 134"/>
              <a:gd name="T9" fmla="*/ 54 h 135"/>
              <a:gd name="T10" fmla="*/ 134 w 134"/>
              <a:gd name="T11" fmla="*/ 67 h 135"/>
              <a:gd name="T12" fmla="*/ 132 w 134"/>
              <a:gd name="T13" fmla="*/ 81 h 135"/>
              <a:gd name="T14" fmla="*/ 129 w 134"/>
              <a:gd name="T15" fmla="*/ 92 h 135"/>
              <a:gd name="T16" fmla="*/ 123 w 134"/>
              <a:gd name="T17" fmla="*/ 104 h 135"/>
              <a:gd name="T18" fmla="*/ 115 w 134"/>
              <a:gd name="T19" fmla="*/ 115 h 135"/>
              <a:gd name="T20" fmla="*/ 106 w 134"/>
              <a:gd name="T21" fmla="*/ 123 h 135"/>
              <a:gd name="T22" fmla="*/ 92 w 134"/>
              <a:gd name="T23" fmla="*/ 129 h 135"/>
              <a:gd name="T24" fmla="*/ 81 w 134"/>
              <a:gd name="T25" fmla="*/ 133 h 135"/>
              <a:gd name="T26" fmla="*/ 67 w 134"/>
              <a:gd name="T27" fmla="*/ 135 h 135"/>
              <a:gd name="T28" fmla="*/ 54 w 134"/>
              <a:gd name="T29" fmla="*/ 133 h 135"/>
              <a:gd name="T30" fmla="*/ 42 w 134"/>
              <a:gd name="T31" fmla="*/ 129 h 135"/>
              <a:gd name="T32" fmla="*/ 31 w 134"/>
              <a:gd name="T33" fmla="*/ 123 h 135"/>
              <a:gd name="T34" fmla="*/ 19 w 134"/>
              <a:gd name="T35" fmla="*/ 115 h 135"/>
              <a:gd name="T36" fmla="*/ 12 w 134"/>
              <a:gd name="T37" fmla="*/ 104 h 135"/>
              <a:gd name="T38" fmla="*/ 6 w 134"/>
              <a:gd name="T39" fmla="*/ 92 h 135"/>
              <a:gd name="T40" fmla="*/ 2 w 134"/>
              <a:gd name="T41" fmla="*/ 81 h 135"/>
              <a:gd name="T42" fmla="*/ 0 w 134"/>
              <a:gd name="T43" fmla="*/ 67 h 135"/>
              <a:gd name="T44" fmla="*/ 2 w 134"/>
              <a:gd name="T45" fmla="*/ 54 h 135"/>
              <a:gd name="T46" fmla="*/ 6 w 134"/>
              <a:gd name="T47" fmla="*/ 42 h 135"/>
              <a:gd name="T48" fmla="*/ 12 w 134"/>
              <a:gd name="T49" fmla="*/ 29 h 135"/>
              <a:gd name="T50" fmla="*/ 19 w 134"/>
              <a:gd name="T51" fmla="*/ 19 h 135"/>
              <a:gd name="T52" fmla="*/ 31 w 134"/>
              <a:gd name="T53" fmla="*/ 12 h 135"/>
              <a:gd name="T54" fmla="*/ 42 w 134"/>
              <a:gd name="T55" fmla="*/ 6 h 135"/>
              <a:gd name="T56" fmla="*/ 54 w 134"/>
              <a:gd name="T57" fmla="*/ 2 h 135"/>
              <a:gd name="T58" fmla="*/ 67 w 134"/>
              <a:gd name="T59" fmla="*/ 0 h 135"/>
              <a:gd name="T60" fmla="*/ 81 w 134"/>
              <a:gd name="T61" fmla="*/ 2 h 135"/>
              <a:gd name="T62" fmla="*/ 92 w 134"/>
              <a:gd name="T63" fmla="*/ 6 h 135"/>
              <a:gd name="T64" fmla="*/ 106 w 134"/>
              <a:gd name="T65" fmla="*/ 12 h 135"/>
              <a:gd name="T66" fmla="*/ 115 w 134"/>
              <a:gd name="T67" fmla="*/ 19 h 135"/>
              <a:gd name="T68" fmla="*/ 115 w 134"/>
              <a:gd name="T69" fmla="*/ 19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35">
                <a:moveTo>
                  <a:pt x="115" y="19"/>
                </a:moveTo>
                <a:lnTo>
                  <a:pt x="115" y="19"/>
                </a:lnTo>
                <a:lnTo>
                  <a:pt x="123" y="29"/>
                </a:lnTo>
                <a:lnTo>
                  <a:pt x="129" y="42"/>
                </a:lnTo>
                <a:lnTo>
                  <a:pt x="132" y="54"/>
                </a:lnTo>
                <a:lnTo>
                  <a:pt x="134" y="67"/>
                </a:lnTo>
                <a:lnTo>
                  <a:pt x="132" y="81"/>
                </a:lnTo>
                <a:lnTo>
                  <a:pt x="129" y="92"/>
                </a:lnTo>
                <a:lnTo>
                  <a:pt x="123" y="104"/>
                </a:lnTo>
                <a:lnTo>
                  <a:pt x="115" y="115"/>
                </a:lnTo>
                <a:lnTo>
                  <a:pt x="106" y="123"/>
                </a:lnTo>
                <a:lnTo>
                  <a:pt x="92" y="129"/>
                </a:lnTo>
                <a:lnTo>
                  <a:pt x="81" y="133"/>
                </a:lnTo>
                <a:lnTo>
                  <a:pt x="67" y="135"/>
                </a:lnTo>
                <a:lnTo>
                  <a:pt x="54" y="133"/>
                </a:lnTo>
                <a:lnTo>
                  <a:pt x="42" y="129"/>
                </a:lnTo>
                <a:lnTo>
                  <a:pt x="31" y="123"/>
                </a:lnTo>
                <a:lnTo>
                  <a:pt x="19" y="115"/>
                </a:lnTo>
                <a:lnTo>
                  <a:pt x="12" y="104"/>
                </a:lnTo>
                <a:lnTo>
                  <a:pt x="6" y="92"/>
                </a:lnTo>
                <a:lnTo>
                  <a:pt x="2" y="81"/>
                </a:lnTo>
                <a:lnTo>
                  <a:pt x="0" y="67"/>
                </a:lnTo>
                <a:lnTo>
                  <a:pt x="2" y="54"/>
                </a:lnTo>
                <a:lnTo>
                  <a:pt x="6" y="42"/>
                </a:lnTo>
                <a:lnTo>
                  <a:pt x="12" y="29"/>
                </a:lnTo>
                <a:lnTo>
                  <a:pt x="19" y="19"/>
                </a:lnTo>
                <a:lnTo>
                  <a:pt x="31" y="12"/>
                </a:lnTo>
                <a:lnTo>
                  <a:pt x="42" y="6"/>
                </a:lnTo>
                <a:lnTo>
                  <a:pt x="54" y="2"/>
                </a:lnTo>
                <a:lnTo>
                  <a:pt x="67" y="0"/>
                </a:lnTo>
                <a:lnTo>
                  <a:pt x="81" y="2"/>
                </a:lnTo>
                <a:lnTo>
                  <a:pt x="92" y="6"/>
                </a:lnTo>
                <a:lnTo>
                  <a:pt x="106" y="12"/>
                </a:lnTo>
                <a:lnTo>
                  <a:pt x="115" y="19"/>
                </a:lnTo>
                <a:lnTo>
                  <a:pt x="115" y="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5" name="Freeform 430">
            <a:extLst>
              <a:ext uri="{FF2B5EF4-FFF2-40B4-BE49-F238E27FC236}">
                <a16:creationId xmlns:a16="http://schemas.microsoft.com/office/drawing/2014/main" id="{95735989-8761-3A43-A51E-40A42FF4E2B7}"/>
              </a:ext>
            </a:extLst>
          </p:cNvPr>
          <p:cNvSpPr>
            <a:spLocks/>
          </p:cNvSpPr>
          <p:nvPr/>
        </p:nvSpPr>
        <p:spPr bwMode="auto">
          <a:xfrm>
            <a:off x="5576883" y="1088477"/>
            <a:ext cx="112277" cy="106363"/>
          </a:xfrm>
          <a:custGeom>
            <a:avLst/>
            <a:gdLst>
              <a:gd name="T0" fmla="*/ 113 w 134"/>
              <a:gd name="T1" fmla="*/ 19 h 134"/>
              <a:gd name="T2" fmla="*/ 113 w 134"/>
              <a:gd name="T3" fmla="*/ 19 h 134"/>
              <a:gd name="T4" fmla="*/ 122 w 134"/>
              <a:gd name="T5" fmla="*/ 29 h 134"/>
              <a:gd name="T6" fmla="*/ 128 w 134"/>
              <a:gd name="T7" fmla="*/ 42 h 134"/>
              <a:gd name="T8" fmla="*/ 132 w 134"/>
              <a:gd name="T9" fmla="*/ 54 h 134"/>
              <a:gd name="T10" fmla="*/ 134 w 134"/>
              <a:gd name="T11" fmla="*/ 67 h 134"/>
              <a:gd name="T12" fmla="*/ 132 w 134"/>
              <a:gd name="T13" fmla="*/ 81 h 134"/>
              <a:gd name="T14" fmla="*/ 128 w 134"/>
              <a:gd name="T15" fmla="*/ 92 h 134"/>
              <a:gd name="T16" fmla="*/ 122 w 134"/>
              <a:gd name="T17" fmla="*/ 104 h 134"/>
              <a:gd name="T18" fmla="*/ 113 w 134"/>
              <a:gd name="T19" fmla="*/ 113 h 134"/>
              <a:gd name="T20" fmla="*/ 103 w 134"/>
              <a:gd name="T21" fmla="*/ 123 h 134"/>
              <a:gd name="T22" fmla="*/ 92 w 134"/>
              <a:gd name="T23" fmla="*/ 129 h 134"/>
              <a:gd name="T24" fmla="*/ 80 w 134"/>
              <a:gd name="T25" fmla="*/ 132 h 134"/>
              <a:gd name="T26" fmla="*/ 67 w 134"/>
              <a:gd name="T27" fmla="*/ 134 h 134"/>
              <a:gd name="T28" fmla="*/ 53 w 134"/>
              <a:gd name="T29" fmla="*/ 132 h 134"/>
              <a:gd name="T30" fmla="*/ 40 w 134"/>
              <a:gd name="T31" fmla="*/ 129 h 134"/>
              <a:gd name="T32" fmla="*/ 28 w 134"/>
              <a:gd name="T33" fmla="*/ 123 h 134"/>
              <a:gd name="T34" fmla="*/ 19 w 134"/>
              <a:gd name="T35" fmla="*/ 113 h 134"/>
              <a:gd name="T36" fmla="*/ 11 w 134"/>
              <a:gd name="T37" fmla="*/ 104 h 134"/>
              <a:gd name="T38" fmla="*/ 3 w 134"/>
              <a:gd name="T39" fmla="*/ 92 h 134"/>
              <a:gd name="T40" fmla="*/ 0 w 134"/>
              <a:gd name="T41" fmla="*/ 81 h 134"/>
              <a:gd name="T42" fmla="*/ 0 w 134"/>
              <a:gd name="T43" fmla="*/ 67 h 134"/>
              <a:gd name="T44" fmla="*/ 0 w 134"/>
              <a:gd name="T45" fmla="*/ 54 h 134"/>
              <a:gd name="T46" fmla="*/ 3 w 134"/>
              <a:gd name="T47" fmla="*/ 42 h 134"/>
              <a:gd name="T48" fmla="*/ 11 w 134"/>
              <a:gd name="T49" fmla="*/ 29 h 134"/>
              <a:gd name="T50" fmla="*/ 19 w 134"/>
              <a:gd name="T51" fmla="*/ 19 h 134"/>
              <a:gd name="T52" fmla="*/ 28 w 134"/>
              <a:gd name="T53" fmla="*/ 12 h 134"/>
              <a:gd name="T54" fmla="*/ 40 w 134"/>
              <a:gd name="T55" fmla="*/ 6 h 134"/>
              <a:gd name="T56" fmla="*/ 53 w 134"/>
              <a:gd name="T57" fmla="*/ 2 h 134"/>
              <a:gd name="T58" fmla="*/ 67 w 134"/>
              <a:gd name="T59" fmla="*/ 0 h 134"/>
              <a:gd name="T60" fmla="*/ 80 w 134"/>
              <a:gd name="T61" fmla="*/ 2 h 134"/>
              <a:gd name="T62" fmla="*/ 92 w 134"/>
              <a:gd name="T63" fmla="*/ 6 h 134"/>
              <a:gd name="T64" fmla="*/ 103 w 134"/>
              <a:gd name="T65" fmla="*/ 12 h 134"/>
              <a:gd name="T66" fmla="*/ 113 w 134"/>
              <a:gd name="T67" fmla="*/ 19 h 134"/>
              <a:gd name="T68" fmla="*/ 113 w 134"/>
              <a:gd name="T69" fmla="*/ 1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34">
                <a:moveTo>
                  <a:pt x="113" y="19"/>
                </a:moveTo>
                <a:lnTo>
                  <a:pt x="113" y="19"/>
                </a:lnTo>
                <a:lnTo>
                  <a:pt x="122" y="29"/>
                </a:lnTo>
                <a:lnTo>
                  <a:pt x="128" y="42"/>
                </a:lnTo>
                <a:lnTo>
                  <a:pt x="132" y="54"/>
                </a:lnTo>
                <a:lnTo>
                  <a:pt x="134" y="67"/>
                </a:lnTo>
                <a:lnTo>
                  <a:pt x="132" y="81"/>
                </a:lnTo>
                <a:lnTo>
                  <a:pt x="128" y="92"/>
                </a:lnTo>
                <a:lnTo>
                  <a:pt x="122" y="104"/>
                </a:lnTo>
                <a:lnTo>
                  <a:pt x="113" y="113"/>
                </a:lnTo>
                <a:lnTo>
                  <a:pt x="103" y="123"/>
                </a:lnTo>
                <a:lnTo>
                  <a:pt x="92" y="129"/>
                </a:lnTo>
                <a:lnTo>
                  <a:pt x="80" y="132"/>
                </a:lnTo>
                <a:lnTo>
                  <a:pt x="67" y="134"/>
                </a:lnTo>
                <a:lnTo>
                  <a:pt x="53" y="132"/>
                </a:lnTo>
                <a:lnTo>
                  <a:pt x="40" y="129"/>
                </a:lnTo>
                <a:lnTo>
                  <a:pt x="28" y="123"/>
                </a:lnTo>
                <a:lnTo>
                  <a:pt x="19" y="113"/>
                </a:lnTo>
                <a:lnTo>
                  <a:pt x="11" y="104"/>
                </a:lnTo>
                <a:lnTo>
                  <a:pt x="3" y="92"/>
                </a:lnTo>
                <a:lnTo>
                  <a:pt x="0" y="81"/>
                </a:lnTo>
                <a:lnTo>
                  <a:pt x="0" y="67"/>
                </a:lnTo>
                <a:lnTo>
                  <a:pt x="0" y="54"/>
                </a:lnTo>
                <a:lnTo>
                  <a:pt x="3" y="42"/>
                </a:lnTo>
                <a:lnTo>
                  <a:pt x="11" y="29"/>
                </a:lnTo>
                <a:lnTo>
                  <a:pt x="19" y="19"/>
                </a:lnTo>
                <a:lnTo>
                  <a:pt x="28" y="12"/>
                </a:lnTo>
                <a:lnTo>
                  <a:pt x="40" y="6"/>
                </a:lnTo>
                <a:lnTo>
                  <a:pt x="53" y="2"/>
                </a:lnTo>
                <a:lnTo>
                  <a:pt x="67" y="0"/>
                </a:lnTo>
                <a:lnTo>
                  <a:pt x="80" y="2"/>
                </a:lnTo>
                <a:lnTo>
                  <a:pt x="92" y="6"/>
                </a:lnTo>
                <a:lnTo>
                  <a:pt x="103" y="12"/>
                </a:lnTo>
                <a:lnTo>
                  <a:pt x="113" y="19"/>
                </a:lnTo>
                <a:lnTo>
                  <a:pt x="113" y="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6" name="Freeform 431">
            <a:extLst>
              <a:ext uri="{FF2B5EF4-FFF2-40B4-BE49-F238E27FC236}">
                <a16:creationId xmlns:a16="http://schemas.microsoft.com/office/drawing/2014/main" id="{3998946E-B4AC-2B41-A77A-4687D721323C}"/>
              </a:ext>
            </a:extLst>
          </p:cNvPr>
          <p:cNvSpPr>
            <a:spLocks/>
          </p:cNvSpPr>
          <p:nvPr/>
        </p:nvSpPr>
        <p:spPr bwMode="auto">
          <a:xfrm>
            <a:off x="5664024" y="1094827"/>
            <a:ext cx="112277" cy="106363"/>
          </a:xfrm>
          <a:custGeom>
            <a:avLst/>
            <a:gdLst>
              <a:gd name="T0" fmla="*/ 115 w 135"/>
              <a:gd name="T1" fmla="*/ 19 h 134"/>
              <a:gd name="T2" fmla="*/ 115 w 135"/>
              <a:gd name="T3" fmla="*/ 19 h 134"/>
              <a:gd name="T4" fmla="*/ 123 w 135"/>
              <a:gd name="T5" fmla="*/ 30 h 134"/>
              <a:gd name="T6" fmla="*/ 129 w 135"/>
              <a:gd name="T7" fmla="*/ 42 h 134"/>
              <a:gd name="T8" fmla="*/ 133 w 135"/>
              <a:gd name="T9" fmla="*/ 53 h 134"/>
              <a:gd name="T10" fmla="*/ 135 w 135"/>
              <a:gd name="T11" fmla="*/ 67 h 134"/>
              <a:gd name="T12" fmla="*/ 133 w 135"/>
              <a:gd name="T13" fmla="*/ 78 h 134"/>
              <a:gd name="T14" fmla="*/ 129 w 135"/>
              <a:gd name="T15" fmla="*/ 92 h 134"/>
              <a:gd name="T16" fmla="*/ 123 w 135"/>
              <a:gd name="T17" fmla="*/ 103 h 134"/>
              <a:gd name="T18" fmla="*/ 115 w 135"/>
              <a:gd name="T19" fmla="*/ 113 h 134"/>
              <a:gd name="T20" fmla="*/ 104 w 135"/>
              <a:gd name="T21" fmla="*/ 123 h 134"/>
              <a:gd name="T22" fmla="*/ 92 w 135"/>
              <a:gd name="T23" fmla="*/ 128 h 134"/>
              <a:gd name="T24" fmla="*/ 81 w 135"/>
              <a:gd name="T25" fmla="*/ 132 h 134"/>
              <a:gd name="T26" fmla="*/ 67 w 135"/>
              <a:gd name="T27" fmla="*/ 134 h 134"/>
              <a:gd name="T28" fmla="*/ 54 w 135"/>
              <a:gd name="T29" fmla="*/ 132 h 134"/>
              <a:gd name="T30" fmla="*/ 43 w 135"/>
              <a:gd name="T31" fmla="*/ 128 h 134"/>
              <a:gd name="T32" fmla="*/ 31 w 135"/>
              <a:gd name="T33" fmla="*/ 123 h 134"/>
              <a:gd name="T34" fmla="*/ 19 w 135"/>
              <a:gd name="T35" fmla="*/ 113 h 134"/>
              <a:gd name="T36" fmla="*/ 12 w 135"/>
              <a:gd name="T37" fmla="*/ 103 h 134"/>
              <a:gd name="T38" fmla="*/ 6 w 135"/>
              <a:gd name="T39" fmla="*/ 92 h 134"/>
              <a:gd name="T40" fmla="*/ 2 w 135"/>
              <a:gd name="T41" fmla="*/ 78 h 134"/>
              <a:gd name="T42" fmla="*/ 0 w 135"/>
              <a:gd name="T43" fmla="*/ 67 h 134"/>
              <a:gd name="T44" fmla="*/ 2 w 135"/>
              <a:gd name="T45" fmla="*/ 53 h 134"/>
              <a:gd name="T46" fmla="*/ 6 w 135"/>
              <a:gd name="T47" fmla="*/ 42 h 134"/>
              <a:gd name="T48" fmla="*/ 12 w 135"/>
              <a:gd name="T49" fmla="*/ 30 h 134"/>
              <a:gd name="T50" fmla="*/ 19 w 135"/>
              <a:gd name="T51" fmla="*/ 19 h 134"/>
              <a:gd name="T52" fmla="*/ 31 w 135"/>
              <a:gd name="T53" fmla="*/ 9 h 134"/>
              <a:gd name="T54" fmla="*/ 43 w 135"/>
              <a:gd name="T55" fmla="*/ 4 h 134"/>
              <a:gd name="T56" fmla="*/ 54 w 135"/>
              <a:gd name="T57" fmla="*/ 2 h 134"/>
              <a:gd name="T58" fmla="*/ 67 w 135"/>
              <a:gd name="T59" fmla="*/ 0 h 134"/>
              <a:gd name="T60" fmla="*/ 81 w 135"/>
              <a:gd name="T61" fmla="*/ 2 h 134"/>
              <a:gd name="T62" fmla="*/ 92 w 135"/>
              <a:gd name="T63" fmla="*/ 4 h 134"/>
              <a:gd name="T64" fmla="*/ 104 w 135"/>
              <a:gd name="T65" fmla="*/ 9 h 134"/>
              <a:gd name="T66" fmla="*/ 115 w 135"/>
              <a:gd name="T67" fmla="*/ 19 h 134"/>
              <a:gd name="T68" fmla="*/ 115 w 135"/>
              <a:gd name="T69" fmla="*/ 1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5" h="134">
                <a:moveTo>
                  <a:pt x="115" y="19"/>
                </a:moveTo>
                <a:lnTo>
                  <a:pt x="115" y="19"/>
                </a:lnTo>
                <a:lnTo>
                  <a:pt x="123" y="30"/>
                </a:lnTo>
                <a:lnTo>
                  <a:pt x="129" y="42"/>
                </a:lnTo>
                <a:lnTo>
                  <a:pt x="133" y="53"/>
                </a:lnTo>
                <a:lnTo>
                  <a:pt x="135" y="67"/>
                </a:lnTo>
                <a:lnTo>
                  <a:pt x="133" y="78"/>
                </a:lnTo>
                <a:lnTo>
                  <a:pt x="129" y="92"/>
                </a:lnTo>
                <a:lnTo>
                  <a:pt x="123" y="103"/>
                </a:lnTo>
                <a:lnTo>
                  <a:pt x="115" y="113"/>
                </a:lnTo>
                <a:lnTo>
                  <a:pt x="104" y="123"/>
                </a:lnTo>
                <a:lnTo>
                  <a:pt x="92" y="128"/>
                </a:lnTo>
                <a:lnTo>
                  <a:pt x="81" y="132"/>
                </a:lnTo>
                <a:lnTo>
                  <a:pt x="67" y="134"/>
                </a:lnTo>
                <a:lnTo>
                  <a:pt x="54" y="132"/>
                </a:lnTo>
                <a:lnTo>
                  <a:pt x="43" y="128"/>
                </a:lnTo>
                <a:lnTo>
                  <a:pt x="31" y="123"/>
                </a:lnTo>
                <a:lnTo>
                  <a:pt x="19" y="113"/>
                </a:lnTo>
                <a:lnTo>
                  <a:pt x="12" y="103"/>
                </a:lnTo>
                <a:lnTo>
                  <a:pt x="6" y="92"/>
                </a:lnTo>
                <a:lnTo>
                  <a:pt x="2" y="78"/>
                </a:lnTo>
                <a:lnTo>
                  <a:pt x="0" y="67"/>
                </a:lnTo>
                <a:lnTo>
                  <a:pt x="2" y="53"/>
                </a:lnTo>
                <a:lnTo>
                  <a:pt x="6" y="42"/>
                </a:lnTo>
                <a:lnTo>
                  <a:pt x="12" y="30"/>
                </a:lnTo>
                <a:lnTo>
                  <a:pt x="19" y="19"/>
                </a:lnTo>
                <a:lnTo>
                  <a:pt x="31" y="9"/>
                </a:lnTo>
                <a:lnTo>
                  <a:pt x="43" y="4"/>
                </a:lnTo>
                <a:lnTo>
                  <a:pt x="54" y="2"/>
                </a:lnTo>
                <a:lnTo>
                  <a:pt x="67" y="0"/>
                </a:lnTo>
                <a:lnTo>
                  <a:pt x="81" y="2"/>
                </a:lnTo>
                <a:lnTo>
                  <a:pt x="92" y="4"/>
                </a:lnTo>
                <a:lnTo>
                  <a:pt x="104" y="9"/>
                </a:lnTo>
                <a:lnTo>
                  <a:pt x="115" y="19"/>
                </a:lnTo>
                <a:lnTo>
                  <a:pt x="115" y="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7" name="Freeform 432">
            <a:extLst>
              <a:ext uri="{FF2B5EF4-FFF2-40B4-BE49-F238E27FC236}">
                <a16:creationId xmlns:a16="http://schemas.microsoft.com/office/drawing/2014/main" id="{0D5B33CE-624E-E047-B337-3C5A0BF272BF}"/>
              </a:ext>
            </a:extLst>
          </p:cNvPr>
          <p:cNvSpPr>
            <a:spLocks/>
          </p:cNvSpPr>
          <p:nvPr/>
        </p:nvSpPr>
        <p:spPr bwMode="auto">
          <a:xfrm>
            <a:off x="5576883" y="1293265"/>
            <a:ext cx="112277" cy="106363"/>
          </a:xfrm>
          <a:custGeom>
            <a:avLst/>
            <a:gdLst>
              <a:gd name="T0" fmla="*/ 113 w 134"/>
              <a:gd name="T1" fmla="*/ 19 h 135"/>
              <a:gd name="T2" fmla="*/ 113 w 134"/>
              <a:gd name="T3" fmla="*/ 19 h 135"/>
              <a:gd name="T4" fmla="*/ 122 w 134"/>
              <a:gd name="T5" fmla="*/ 31 h 135"/>
              <a:gd name="T6" fmla="*/ 128 w 134"/>
              <a:gd name="T7" fmla="*/ 43 h 135"/>
              <a:gd name="T8" fmla="*/ 132 w 134"/>
              <a:gd name="T9" fmla="*/ 54 h 135"/>
              <a:gd name="T10" fmla="*/ 134 w 134"/>
              <a:gd name="T11" fmla="*/ 68 h 135"/>
              <a:gd name="T12" fmla="*/ 132 w 134"/>
              <a:gd name="T13" fmla="*/ 81 h 135"/>
              <a:gd name="T14" fmla="*/ 128 w 134"/>
              <a:gd name="T15" fmla="*/ 92 h 135"/>
              <a:gd name="T16" fmla="*/ 122 w 134"/>
              <a:gd name="T17" fmla="*/ 104 h 135"/>
              <a:gd name="T18" fmla="*/ 113 w 134"/>
              <a:gd name="T19" fmla="*/ 114 h 135"/>
              <a:gd name="T20" fmla="*/ 103 w 134"/>
              <a:gd name="T21" fmla="*/ 123 h 135"/>
              <a:gd name="T22" fmla="*/ 92 w 134"/>
              <a:gd name="T23" fmla="*/ 129 h 135"/>
              <a:gd name="T24" fmla="*/ 80 w 134"/>
              <a:gd name="T25" fmla="*/ 133 h 135"/>
              <a:gd name="T26" fmla="*/ 67 w 134"/>
              <a:gd name="T27" fmla="*/ 135 h 135"/>
              <a:gd name="T28" fmla="*/ 53 w 134"/>
              <a:gd name="T29" fmla="*/ 133 h 135"/>
              <a:gd name="T30" fmla="*/ 40 w 134"/>
              <a:gd name="T31" fmla="*/ 129 h 135"/>
              <a:gd name="T32" fmla="*/ 28 w 134"/>
              <a:gd name="T33" fmla="*/ 123 h 135"/>
              <a:gd name="T34" fmla="*/ 19 w 134"/>
              <a:gd name="T35" fmla="*/ 114 h 135"/>
              <a:gd name="T36" fmla="*/ 11 w 134"/>
              <a:gd name="T37" fmla="*/ 104 h 135"/>
              <a:gd name="T38" fmla="*/ 3 w 134"/>
              <a:gd name="T39" fmla="*/ 92 h 135"/>
              <a:gd name="T40" fmla="*/ 0 w 134"/>
              <a:gd name="T41" fmla="*/ 81 h 135"/>
              <a:gd name="T42" fmla="*/ 0 w 134"/>
              <a:gd name="T43" fmla="*/ 68 h 135"/>
              <a:gd name="T44" fmla="*/ 0 w 134"/>
              <a:gd name="T45" fmla="*/ 54 h 135"/>
              <a:gd name="T46" fmla="*/ 3 w 134"/>
              <a:gd name="T47" fmla="*/ 43 h 135"/>
              <a:gd name="T48" fmla="*/ 11 w 134"/>
              <a:gd name="T49" fmla="*/ 31 h 135"/>
              <a:gd name="T50" fmla="*/ 19 w 134"/>
              <a:gd name="T51" fmla="*/ 19 h 135"/>
              <a:gd name="T52" fmla="*/ 28 w 134"/>
              <a:gd name="T53" fmla="*/ 10 h 135"/>
              <a:gd name="T54" fmla="*/ 40 w 134"/>
              <a:gd name="T55" fmla="*/ 4 h 135"/>
              <a:gd name="T56" fmla="*/ 53 w 134"/>
              <a:gd name="T57" fmla="*/ 2 h 135"/>
              <a:gd name="T58" fmla="*/ 67 w 134"/>
              <a:gd name="T59" fmla="*/ 0 h 135"/>
              <a:gd name="T60" fmla="*/ 80 w 134"/>
              <a:gd name="T61" fmla="*/ 2 h 135"/>
              <a:gd name="T62" fmla="*/ 92 w 134"/>
              <a:gd name="T63" fmla="*/ 4 h 135"/>
              <a:gd name="T64" fmla="*/ 103 w 134"/>
              <a:gd name="T65" fmla="*/ 10 h 135"/>
              <a:gd name="T66" fmla="*/ 113 w 134"/>
              <a:gd name="T67" fmla="*/ 19 h 135"/>
              <a:gd name="T68" fmla="*/ 113 w 134"/>
              <a:gd name="T69" fmla="*/ 19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35">
                <a:moveTo>
                  <a:pt x="113" y="19"/>
                </a:moveTo>
                <a:lnTo>
                  <a:pt x="113" y="19"/>
                </a:lnTo>
                <a:lnTo>
                  <a:pt x="122" y="31"/>
                </a:lnTo>
                <a:lnTo>
                  <a:pt x="128" y="43"/>
                </a:lnTo>
                <a:lnTo>
                  <a:pt x="132" y="54"/>
                </a:lnTo>
                <a:lnTo>
                  <a:pt x="134" y="68"/>
                </a:lnTo>
                <a:lnTo>
                  <a:pt x="132" y="81"/>
                </a:lnTo>
                <a:lnTo>
                  <a:pt x="128" y="92"/>
                </a:lnTo>
                <a:lnTo>
                  <a:pt x="122" y="104"/>
                </a:lnTo>
                <a:lnTo>
                  <a:pt x="113" y="114"/>
                </a:lnTo>
                <a:lnTo>
                  <a:pt x="103" y="123"/>
                </a:lnTo>
                <a:lnTo>
                  <a:pt x="92" y="129"/>
                </a:lnTo>
                <a:lnTo>
                  <a:pt x="80" y="133"/>
                </a:lnTo>
                <a:lnTo>
                  <a:pt x="67" y="135"/>
                </a:lnTo>
                <a:lnTo>
                  <a:pt x="53" y="133"/>
                </a:lnTo>
                <a:lnTo>
                  <a:pt x="40" y="129"/>
                </a:lnTo>
                <a:lnTo>
                  <a:pt x="28" y="123"/>
                </a:lnTo>
                <a:lnTo>
                  <a:pt x="19" y="114"/>
                </a:lnTo>
                <a:lnTo>
                  <a:pt x="11" y="104"/>
                </a:lnTo>
                <a:lnTo>
                  <a:pt x="3" y="92"/>
                </a:lnTo>
                <a:lnTo>
                  <a:pt x="0" y="81"/>
                </a:lnTo>
                <a:lnTo>
                  <a:pt x="0" y="68"/>
                </a:lnTo>
                <a:lnTo>
                  <a:pt x="0" y="54"/>
                </a:lnTo>
                <a:lnTo>
                  <a:pt x="3" y="43"/>
                </a:lnTo>
                <a:lnTo>
                  <a:pt x="11" y="31"/>
                </a:lnTo>
                <a:lnTo>
                  <a:pt x="19" y="19"/>
                </a:lnTo>
                <a:lnTo>
                  <a:pt x="28" y="10"/>
                </a:lnTo>
                <a:lnTo>
                  <a:pt x="40" y="4"/>
                </a:lnTo>
                <a:lnTo>
                  <a:pt x="53" y="2"/>
                </a:lnTo>
                <a:lnTo>
                  <a:pt x="67" y="0"/>
                </a:lnTo>
                <a:lnTo>
                  <a:pt x="80" y="2"/>
                </a:lnTo>
                <a:lnTo>
                  <a:pt x="92" y="4"/>
                </a:lnTo>
                <a:lnTo>
                  <a:pt x="103" y="10"/>
                </a:lnTo>
                <a:lnTo>
                  <a:pt x="113" y="19"/>
                </a:lnTo>
                <a:lnTo>
                  <a:pt x="113" y="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8" name="Freeform 433">
            <a:extLst>
              <a:ext uri="{FF2B5EF4-FFF2-40B4-BE49-F238E27FC236}">
                <a16:creationId xmlns:a16="http://schemas.microsoft.com/office/drawing/2014/main" id="{4E1D7CE9-46D1-9844-8134-AB8E6E681774}"/>
              </a:ext>
            </a:extLst>
          </p:cNvPr>
          <p:cNvSpPr>
            <a:spLocks/>
          </p:cNvSpPr>
          <p:nvPr/>
        </p:nvSpPr>
        <p:spPr bwMode="auto">
          <a:xfrm>
            <a:off x="5922091" y="1126574"/>
            <a:ext cx="288234" cy="0"/>
          </a:xfrm>
          <a:custGeom>
            <a:avLst/>
            <a:gdLst>
              <a:gd name="T0" fmla="*/ 0 w 344"/>
              <a:gd name="T1" fmla="*/ 0 w 344"/>
              <a:gd name="T2" fmla="*/ 344 w 34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44">
                <a:moveTo>
                  <a:pt x="0" y="0"/>
                </a:moveTo>
                <a:lnTo>
                  <a:pt x="0" y="0"/>
                </a:lnTo>
                <a:lnTo>
                  <a:pt x="344" y="0"/>
                </a:lnTo>
              </a:path>
            </a:pathLst>
          </a:custGeom>
          <a:noFill/>
          <a:ln w="1270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9" name="Freeform 434">
            <a:extLst>
              <a:ext uri="{FF2B5EF4-FFF2-40B4-BE49-F238E27FC236}">
                <a16:creationId xmlns:a16="http://schemas.microsoft.com/office/drawing/2014/main" id="{44A3F245-98A1-2D44-A716-3071EAA5E1C5}"/>
              </a:ext>
            </a:extLst>
          </p:cNvPr>
          <p:cNvSpPr>
            <a:spLocks/>
          </p:cNvSpPr>
          <p:nvPr/>
        </p:nvSpPr>
        <p:spPr bwMode="auto">
          <a:xfrm>
            <a:off x="5994153" y="1012274"/>
            <a:ext cx="144117" cy="0"/>
          </a:xfrm>
          <a:custGeom>
            <a:avLst/>
            <a:gdLst>
              <a:gd name="T0" fmla="*/ 0 w 173"/>
              <a:gd name="T1" fmla="*/ 0 w 173"/>
              <a:gd name="T2" fmla="*/ 173 w 17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3">
                <a:moveTo>
                  <a:pt x="0" y="0"/>
                </a:moveTo>
                <a:lnTo>
                  <a:pt x="0" y="0"/>
                </a:lnTo>
                <a:lnTo>
                  <a:pt x="173" y="0"/>
                </a:lnTo>
              </a:path>
            </a:pathLst>
          </a:custGeom>
          <a:noFill/>
          <a:ln w="1270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0" name="Freeform 435">
            <a:extLst>
              <a:ext uri="{FF2B5EF4-FFF2-40B4-BE49-F238E27FC236}">
                <a16:creationId xmlns:a16="http://schemas.microsoft.com/office/drawing/2014/main" id="{0B37D9DD-DF68-8842-A1F0-2A78A5738120}"/>
              </a:ext>
            </a:extLst>
          </p:cNvPr>
          <p:cNvSpPr>
            <a:spLocks/>
          </p:cNvSpPr>
          <p:nvPr/>
        </p:nvSpPr>
        <p:spPr bwMode="auto">
          <a:xfrm>
            <a:off x="6066208" y="1012274"/>
            <a:ext cx="0" cy="230188"/>
          </a:xfrm>
          <a:custGeom>
            <a:avLst/>
            <a:gdLst>
              <a:gd name="T0" fmla="*/ 0 h 290"/>
              <a:gd name="T1" fmla="*/ 0 h 290"/>
              <a:gd name="T2" fmla="*/ 290 h 29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90">
                <a:moveTo>
                  <a:pt x="0" y="0"/>
                </a:moveTo>
                <a:lnTo>
                  <a:pt x="0" y="0"/>
                </a:lnTo>
                <a:lnTo>
                  <a:pt x="0" y="290"/>
                </a:lnTo>
              </a:path>
            </a:pathLst>
          </a:custGeom>
          <a:noFill/>
          <a:ln w="1270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1" name="Freeform 436">
            <a:extLst>
              <a:ext uri="{FF2B5EF4-FFF2-40B4-BE49-F238E27FC236}">
                <a16:creationId xmlns:a16="http://schemas.microsoft.com/office/drawing/2014/main" id="{55B40263-1D7B-D841-A004-6C3892BBD6AD}"/>
              </a:ext>
            </a:extLst>
          </p:cNvPr>
          <p:cNvSpPr>
            <a:spLocks/>
          </p:cNvSpPr>
          <p:nvPr/>
        </p:nvSpPr>
        <p:spPr bwMode="auto">
          <a:xfrm>
            <a:off x="5994153" y="1242462"/>
            <a:ext cx="144117" cy="0"/>
          </a:xfrm>
          <a:custGeom>
            <a:avLst/>
            <a:gdLst>
              <a:gd name="T0" fmla="*/ 0 w 173"/>
              <a:gd name="T1" fmla="*/ 0 w 173"/>
              <a:gd name="T2" fmla="*/ 173 w 17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3">
                <a:moveTo>
                  <a:pt x="0" y="0"/>
                </a:moveTo>
                <a:lnTo>
                  <a:pt x="0" y="0"/>
                </a:lnTo>
                <a:lnTo>
                  <a:pt x="173" y="0"/>
                </a:lnTo>
              </a:path>
            </a:pathLst>
          </a:custGeom>
          <a:noFill/>
          <a:ln w="1270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2" name="Freeform 437">
            <a:extLst>
              <a:ext uri="{FF2B5EF4-FFF2-40B4-BE49-F238E27FC236}">
                <a16:creationId xmlns:a16="http://schemas.microsoft.com/office/drawing/2014/main" id="{478676F4-BF4A-BB4D-BE40-CEF0FE777FE2}"/>
              </a:ext>
            </a:extLst>
          </p:cNvPr>
          <p:cNvSpPr>
            <a:spLocks noEditPoints="1"/>
          </p:cNvSpPr>
          <p:nvPr/>
        </p:nvSpPr>
        <p:spPr bwMode="auto">
          <a:xfrm>
            <a:off x="6096375" y="1110699"/>
            <a:ext cx="113953" cy="107950"/>
          </a:xfrm>
          <a:custGeom>
            <a:avLst/>
            <a:gdLst>
              <a:gd name="T0" fmla="*/ 0 w 134"/>
              <a:gd name="T1" fmla="*/ 0 h 134"/>
              <a:gd name="T2" fmla="*/ 0 w 134"/>
              <a:gd name="T3" fmla="*/ 0 h 134"/>
              <a:gd name="T4" fmla="*/ 134 w 134"/>
              <a:gd name="T5" fmla="*/ 0 h 134"/>
              <a:gd name="T6" fmla="*/ 67 w 134"/>
              <a:gd name="T7" fmla="*/ 134 h 134"/>
              <a:gd name="T8" fmla="*/ 0 w 134"/>
              <a:gd name="T9" fmla="*/ 0 h 134"/>
              <a:gd name="T10" fmla="*/ 0 w 134"/>
              <a:gd name="T11" fmla="*/ 0 h 134"/>
              <a:gd name="T12" fmla="*/ 0 w 134"/>
              <a:gd name="T13" fmla="*/ 0 h 134"/>
              <a:gd name="T14" fmla="*/ 0 w 134"/>
              <a:gd name="T15" fmla="*/ 0 h 134"/>
              <a:gd name="T16" fmla="*/ 0 w 134"/>
              <a:gd name="T17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4" h="134">
                <a:moveTo>
                  <a:pt x="0" y="0"/>
                </a:moveTo>
                <a:lnTo>
                  <a:pt x="0" y="0"/>
                </a:lnTo>
                <a:lnTo>
                  <a:pt x="134" y="0"/>
                </a:lnTo>
                <a:lnTo>
                  <a:pt x="67" y="134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3" name="Freeform 438">
            <a:extLst>
              <a:ext uri="{FF2B5EF4-FFF2-40B4-BE49-F238E27FC236}">
                <a16:creationId xmlns:a16="http://schemas.microsoft.com/office/drawing/2014/main" id="{B5230BC1-6C41-EB41-907D-307FFDCE2D15}"/>
              </a:ext>
            </a:extLst>
          </p:cNvPr>
          <p:cNvSpPr>
            <a:spLocks noEditPoints="1"/>
          </p:cNvSpPr>
          <p:nvPr/>
        </p:nvSpPr>
        <p:spPr bwMode="auto">
          <a:xfrm>
            <a:off x="6037723" y="897977"/>
            <a:ext cx="112277" cy="104775"/>
          </a:xfrm>
          <a:custGeom>
            <a:avLst/>
            <a:gdLst>
              <a:gd name="T0" fmla="*/ 0 w 134"/>
              <a:gd name="T1" fmla="*/ 0 h 132"/>
              <a:gd name="T2" fmla="*/ 0 w 134"/>
              <a:gd name="T3" fmla="*/ 0 h 132"/>
              <a:gd name="T4" fmla="*/ 134 w 134"/>
              <a:gd name="T5" fmla="*/ 0 h 132"/>
              <a:gd name="T6" fmla="*/ 67 w 134"/>
              <a:gd name="T7" fmla="*/ 132 h 132"/>
              <a:gd name="T8" fmla="*/ 0 w 134"/>
              <a:gd name="T9" fmla="*/ 0 h 132"/>
              <a:gd name="T10" fmla="*/ 0 w 134"/>
              <a:gd name="T11" fmla="*/ 0 h 132"/>
              <a:gd name="T12" fmla="*/ 0 w 134"/>
              <a:gd name="T13" fmla="*/ 0 h 132"/>
              <a:gd name="T14" fmla="*/ 0 w 134"/>
              <a:gd name="T15" fmla="*/ 0 h 132"/>
              <a:gd name="T16" fmla="*/ 0 w 134"/>
              <a:gd name="T17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4" h="132">
                <a:moveTo>
                  <a:pt x="0" y="0"/>
                </a:moveTo>
                <a:lnTo>
                  <a:pt x="0" y="0"/>
                </a:lnTo>
                <a:lnTo>
                  <a:pt x="134" y="0"/>
                </a:lnTo>
                <a:lnTo>
                  <a:pt x="67" y="132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4" name="Freeform 439">
            <a:extLst>
              <a:ext uri="{FF2B5EF4-FFF2-40B4-BE49-F238E27FC236}">
                <a16:creationId xmlns:a16="http://schemas.microsoft.com/office/drawing/2014/main" id="{AD7D9C38-BE4D-1342-9C27-EC615D6B27CE}"/>
              </a:ext>
            </a:extLst>
          </p:cNvPr>
          <p:cNvSpPr>
            <a:spLocks noEditPoints="1"/>
          </p:cNvSpPr>
          <p:nvPr/>
        </p:nvSpPr>
        <p:spPr bwMode="auto">
          <a:xfrm>
            <a:off x="5922094" y="1180552"/>
            <a:ext cx="112277" cy="106363"/>
          </a:xfrm>
          <a:custGeom>
            <a:avLst/>
            <a:gdLst>
              <a:gd name="T0" fmla="*/ 0 w 135"/>
              <a:gd name="T1" fmla="*/ 0 h 135"/>
              <a:gd name="T2" fmla="*/ 0 w 135"/>
              <a:gd name="T3" fmla="*/ 0 h 135"/>
              <a:gd name="T4" fmla="*/ 135 w 135"/>
              <a:gd name="T5" fmla="*/ 0 h 135"/>
              <a:gd name="T6" fmla="*/ 70 w 135"/>
              <a:gd name="T7" fmla="*/ 135 h 135"/>
              <a:gd name="T8" fmla="*/ 0 w 135"/>
              <a:gd name="T9" fmla="*/ 0 h 135"/>
              <a:gd name="T10" fmla="*/ 0 w 135"/>
              <a:gd name="T11" fmla="*/ 0 h 135"/>
              <a:gd name="T12" fmla="*/ 0 w 135"/>
              <a:gd name="T13" fmla="*/ 0 h 135"/>
              <a:gd name="T14" fmla="*/ 0 w 135"/>
              <a:gd name="T15" fmla="*/ 0 h 135"/>
              <a:gd name="T16" fmla="*/ 0 w 135"/>
              <a:gd name="T1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135">
                <a:moveTo>
                  <a:pt x="0" y="0"/>
                </a:moveTo>
                <a:lnTo>
                  <a:pt x="0" y="0"/>
                </a:lnTo>
                <a:lnTo>
                  <a:pt x="135" y="0"/>
                </a:lnTo>
                <a:lnTo>
                  <a:pt x="70" y="135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5" name="Freeform 440">
            <a:extLst>
              <a:ext uri="{FF2B5EF4-FFF2-40B4-BE49-F238E27FC236}">
                <a16:creationId xmlns:a16="http://schemas.microsoft.com/office/drawing/2014/main" id="{0900680A-5E02-AE4F-81D5-295364D41387}"/>
              </a:ext>
            </a:extLst>
          </p:cNvPr>
          <p:cNvSpPr>
            <a:spLocks noEditPoints="1"/>
          </p:cNvSpPr>
          <p:nvPr/>
        </p:nvSpPr>
        <p:spPr bwMode="auto">
          <a:xfrm>
            <a:off x="5979070" y="972590"/>
            <a:ext cx="112277" cy="106363"/>
          </a:xfrm>
          <a:custGeom>
            <a:avLst/>
            <a:gdLst>
              <a:gd name="T0" fmla="*/ 0 w 134"/>
              <a:gd name="T1" fmla="*/ 0 h 134"/>
              <a:gd name="T2" fmla="*/ 0 w 134"/>
              <a:gd name="T3" fmla="*/ 0 h 134"/>
              <a:gd name="T4" fmla="*/ 134 w 134"/>
              <a:gd name="T5" fmla="*/ 0 h 134"/>
              <a:gd name="T6" fmla="*/ 67 w 134"/>
              <a:gd name="T7" fmla="*/ 134 h 134"/>
              <a:gd name="T8" fmla="*/ 0 w 134"/>
              <a:gd name="T9" fmla="*/ 0 h 134"/>
              <a:gd name="T10" fmla="*/ 0 w 134"/>
              <a:gd name="T11" fmla="*/ 0 h 134"/>
              <a:gd name="T12" fmla="*/ 0 w 134"/>
              <a:gd name="T13" fmla="*/ 0 h 134"/>
              <a:gd name="T14" fmla="*/ 0 w 134"/>
              <a:gd name="T15" fmla="*/ 0 h 134"/>
              <a:gd name="T16" fmla="*/ 0 w 134"/>
              <a:gd name="T17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4" h="134">
                <a:moveTo>
                  <a:pt x="0" y="0"/>
                </a:moveTo>
                <a:lnTo>
                  <a:pt x="0" y="0"/>
                </a:lnTo>
                <a:lnTo>
                  <a:pt x="134" y="0"/>
                </a:lnTo>
                <a:lnTo>
                  <a:pt x="67" y="134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6" name="Freeform 441">
            <a:extLst>
              <a:ext uri="{FF2B5EF4-FFF2-40B4-BE49-F238E27FC236}">
                <a16:creationId xmlns:a16="http://schemas.microsoft.com/office/drawing/2014/main" id="{06A7E128-F62E-F84F-B27D-B9DCEAE038FD}"/>
              </a:ext>
            </a:extLst>
          </p:cNvPr>
          <p:cNvSpPr>
            <a:spLocks noEditPoints="1"/>
          </p:cNvSpPr>
          <p:nvPr/>
        </p:nvSpPr>
        <p:spPr bwMode="auto">
          <a:xfrm>
            <a:off x="5979070" y="1107527"/>
            <a:ext cx="112277" cy="106363"/>
          </a:xfrm>
          <a:custGeom>
            <a:avLst/>
            <a:gdLst>
              <a:gd name="T0" fmla="*/ 0 w 134"/>
              <a:gd name="T1" fmla="*/ 0 h 134"/>
              <a:gd name="T2" fmla="*/ 0 w 134"/>
              <a:gd name="T3" fmla="*/ 0 h 134"/>
              <a:gd name="T4" fmla="*/ 134 w 134"/>
              <a:gd name="T5" fmla="*/ 0 h 134"/>
              <a:gd name="T6" fmla="*/ 67 w 134"/>
              <a:gd name="T7" fmla="*/ 134 h 134"/>
              <a:gd name="T8" fmla="*/ 0 w 134"/>
              <a:gd name="T9" fmla="*/ 0 h 134"/>
              <a:gd name="T10" fmla="*/ 0 w 134"/>
              <a:gd name="T11" fmla="*/ 0 h 134"/>
              <a:gd name="T12" fmla="*/ 0 w 134"/>
              <a:gd name="T13" fmla="*/ 0 h 134"/>
              <a:gd name="T14" fmla="*/ 0 w 134"/>
              <a:gd name="T15" fmla="*/ 0 h 134"/>
              <a:gd name="T16" fmla="*/ 0 w 134"/>
              <a:gd name="T17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4" h="134">
                <a:moveTo>
                  <a:pt x="0" y="0"/>
                </a:moveTo>
                <a:lnTo>
                  <a:pt x="0" y="0"/>
                </a:lnTo>
                <a:lnTo>
                  <a:pt x="134" y="0"/>
                </a:lnTo>
                <a:lnTo>
                  <a:pt x="67" y="134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7" name="Freeform 442">
            <a:extLst>
              <a:ext uri="{FF2B5EF4-FFF2-40B4-BE49-F238E27FC236}">
                <a16:creationId xmlns:a16="http://schemas.microsoft.com/office/drawing/2014/main" id="{00D63C25-9D5E-D746-9016-620E8D870DE7}"/>
              </a:ext>
            </a:extLst>
          </p:cNvPr>
          <p:cNvSpPr>
            <a:spLocks noEditPoints="1"/>
          </p:cNvSpPr>
          <p:nvPr/>
        </p:nvSpPr>
        <p:spPr bwMode="auto">
          <a:xfrm>
            <a:off x="6037723" y="1177377"/>
            <a:ext cx="112277" cy="106363"/>
          </a:xfrm>
          <a:custGeom>
            <a:avLst/>
            <a:gdLst>
              <a:gd name="T0" fmla="*/ 0 w 134"/>
              <a:gd name="T1" fmla="*/ 0 h 135"/>
              <a:gd name="T2" fmla="*/ 0 w 134"/>
              <a:gd name="T3" fmla="*/ 0 h 135"/>
              <a:gd name="T4" fmla="*/ 134 w 134"/>
              <a:gd name="T5" fmla="*/ 0 h 135"/>
              <a:gd name="T6" fmla="*/ 67 w 134"/>
              <a:gd name="T7" fmla="*/ 135 h 135"/>
              <a:gd name="T8" fmla="*/ 0 w 134"/>
              <a:gd name="T9" fmla="*/ 0 h 135"/>
              <a:gd name="T10" fmla="*/ 0 w 134"/>
              <a:gd name="T11" fmla="*/ 0 h 135"/>
              <a:gd name="T12" fmla="*/ 0 w 134"/>
              <a:gd name="T13" fmla="*/ 0 h 135"/>
              <a:gd name="T14" fmla="*/ 0 w 134"/>
              <a:gd name="T15" fmla="*/ 0 h 135"/>
              <a:gd name="T16" fmla="*/ 0 w 134"/>
              <a:gd name="T1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4" h="135">
                <a:moveTo>
                  <a:pt x="0" y="0"/>
                </a:moveTo>
                <a:lnTo>
                  <a:pt x="0" y="0"/>
                </a:lnTo>
                <a:lnTo>
                  <a:pt x="134" y="0"/>
                </a:lnTo>
                <a:lnTo>
                  <a:pt x="67" y="135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8" name="Freeform 443">
            <a:extLst>
              <a:ext uri="{FF2B5EF4-FFF2-40B4-BE49-F238E27FC236}">
                <a16:creationId xmlns:a16="http://schemas.microsoft.com/office/drawing/2014/main" id="{AC8A9FD2-2ADC-7945-91A3-51EFE35292BB}"/>
              </a:ext>
            </a:extLst>
          </p:cNvPr>
          <p:cNvSpPr>
            <a:spLocks/>
          </p:cNvSpPr>
          <p:nvPr/>
        </p:nvSpPr>
        <p:spPr bwMode="auto">
          <a:xfrm>
            <a:off x="6356118" y="1097999"/>
            <a:ext cx="288234" cy="0"/>
          </a:xfrm>
          <a:custGeom>
            <a:avLst/>
            <a:gdLst>
              <a:gd name="T0" fmla="*/ 0 w 343"/>
              <a:gd name="T1" fmla="*/ 0 w 343"/>
              <a:gd name="T2" fmla="*/ 343 w 34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43">
                <a:moveTo>
                  <a:pt x="0" y="0"/>
                </a:moveTo>
                <a:lnTo>
                  <a:pt x="0" y="0"/>
                </a:lnTo>
                <a:lnTo>
                  <a:pt x="343" y="0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9" name="Freeform 444">
            <a:extLst>
              <a:ext uri="{FF2B5EF4-FFF2-40B4-BE49-F238E27FC236}">
                <a16:creationId xmlns:a16="http://schemas.microsoft.com/office/drawing/2014/main" id="{10314C4A-EFF9-9848-8DD5-710E49D578E4}"/>
              </a:ext>
            </a:extLst>
          </p:cNvPr>
          <p:cNvSpPr>
            <a:spLocks/>
          </p:cNvSpPr>
          <p:nvPr/>
        </p:nvSpPr>
        <p:spPr bwMode="auto">
          <a:xfrm>
            <a:off x="6426504" y="977349"/>
            <a:ext cx="144117" cy="0"/>
          </a:xfrm>
          <a:custGeom>
            <a:avLst/>
            <a:gdLst>
              <a:gd name="T0" fmla="*/ 0 w 173"/>
              <a:gd name="T1" fmla="*/ 0 w 173"/>
              <a:gd name="T2" fmla="*/ 173 w 17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3">
                <a:moveTo>
                  <a:pt x="0" y="0"/>
                </a:moveTo>
                <a:lnTo>
                  <a:pt x="0" y="0"/>
                </a:lnTo>
                <a:lnTo>
                  <a:pt x="173" y="0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0" name="Freeform 445">
            <a:extLst>
              <a:ext uri="{FF2B5EF4-FFF2-40B4-BE49-F238E27FC236}">
                <a16:creationId xmlns:a16="http://schemas.microsoft.com/office/drawing/2014/main" id="{1C6A8487-165E-0F45-97E5-EE512C58C90B}"/>
              </a:ext>
            </a:extLst>
          </p:cNvPr>
          <p:cNvSpPr>
            <a:spLocks/>
          </p:cNvSpPr>
          <p:nvPr/>
        </p:nvSpPr>
        <p:spPr bwMode="auto">
          <a:xfrm>
            <a:off x="6498560" y="977349"/>
            <a:ext cx="0" cy="241300"/>
          </a:xfrm>
          <a:custGeom>
            <a:avLst/>
            <a:gdLst>
              <a:gd name="T0" fmla="*/ 0 h 303"/>
              <a:gd name="T1" fmla="*/ 0 h 303"/>
              <a:gd name="T2" fmla="*/ 303 h 30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03">
                <a:moveTo>
                  <a:pt x="0" y="0"/>
                </a:moveTo>
                <a:lnTo>
                  <a:pt x="0" y="0"/>
                </a:lnTo>
                <a:lnTo>
                  <a:pt x="0" y="303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1" name="Freeform 446">
            <a:extLst>
              <a:ext uri="{FF2B5EF4-FFF2-40B4-BE49-F238E27FC236}">
                <a16:creationId xmlns:a16="http://schemas.microsoft.com/office/drawing/2014/main" id="{2B9E9565-568E-EF47-8F95-F007D4B0A714}"/>
              </a:ext>
            </a:extLst>
          </p:cNvPr>
          <p:cNvSpPr>
            <a:spLocks/>
          </p:cNvSpPr>
          <p:nvPr/>
        </p:nvSpPr>
        <p:spPr bwMode="auto">
          <a:xfrm>
            <a:off x="6426504" y="1218649"/>
            <a:ext cx="144117" cy="0"/>
          </a:xfrm>
          <a:custGeom>
            <a:avLst/>
            <a:gdLst>
              <a:gd name="T0" fmla="*/ 0 w 173"/>
              <a:gd name="T1" fmla="*/ 0 w 173"/>
              <a:gd name="T2" fmla="*/ 173 w 17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73">
                <a:moveTo>
                  <a:pt x="0" y="0"/>
                </a:moveTo>
                <a:lnTo>
                  <a:pt x="0" y="0"/>
                </a:lnTo>
                <a:lnTo>
                  <a:pt x="173" y="0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2" name="Freeform 447">
            <a:extLst>
              <a:ext uri="{FF2B5EF4-FFF2-40B4-BE49-F238E27FC236}">
                <a16:creationId xmlns:a16="http://schemas.microsoft.com/office/drawing/2014/main" id="{8EC9CB5B-9023-1C4B-8A47-A577D7D3F306}"/>
              </a:ext>
            </a:extLst>
          </p:cNvPr>
          <p:cNvSpPr>
            <a:spLocks noEditPoints="1"/>
          </p:cNvSpPr>
          <p:nvPr/>
        </p:nvSpPr>
        <p:spPr bwMode="auto">
          <a:xfrm>
            <a:off x="6356121" y="1010690"/>
            <a:ext cx="112277" cy="106363"/>
          </a:xfrm>
          <a:custGeom>
            <a:avLst/>
            <a:gdLst>
              <a:gd name="T0" fmla="*/ 65 w 134"/>
              <a:gd name="T1" fmla="*/ 0 h 134"/>
              <a:gd name="T2" fmla="*/ 65 w 134"/>
              <a:gd name="T3" fmla="*/ 0 h 134"/>
              <a:gd name="T4" fmla="*/ 134 w 134"/>
              <a:gd name="T5" fmla="*/ 67 h 134"/>
              <a:gd name="T6" fmla="*/ 65 w 134"/>
              <a:gd name="T7" fmla="*/ 134 h 134"/>
              <a:gd name="T8" fmla="*/ 0 w 134"/>
              <a:gd name="T9" fmla="*/ 67 h 134"/>
              <a:gd name="T10" fmla="*/ 65 w 134"/>
              <a:gd name="T11" fmla="*/ 0 h 134"/>
              <a:gd name="T12" fmla="*/ 65 w 134"/>
              <a:gd name="T13" fmla="*/ 0 h 134"/>
              <a:gd name="T14" fmla="*/ 65 w 134"/>
              <a:gd name="T15" fmla="*/ 0 h 134"/>
              <a:gd name="T16" fmla="*/ 65 w 134"/>
              <a:gd name="T17" fmla="*/ 0 h 134"/>
              <a:gd name="T18" fmla="*/ 65 w 134"/>
              <a:gd name="T1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134">
                <a:moveTo>
                  <a:pt x="65" y="0"/>
                </a:moveTo>
                <a:lnTo>
                  <a:pt x="65" y="0"/>
                </a:lnTo>
                <a:lnTo>
                  <a:pt x="134" y="67"/>
                </a:lnTo>
                <a:lnTo>
                  <a:pt x="65" y="134"/>
                </a:lnTo>
                <a:lnTo>
                  <a:pt x="0" y="67"/>
                </a:lnTo>
                <a:lnTo>
                  <a:pt x="65" y="0"/>
                </a:lnTo>
                <a:lnTo>
                  <a:pt x="65" y="0"/>
                </a:lnTo>
                <a:close/>
                <a:moveTo>
                  <a:pt x="65" y="0"/>
                </a:moveTo>
                <a:lnTo>
                  <a:pt x="65" y="0"/>
                </a:lnTo>
                <a:lnTo>
                  <a:pt x="65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3" name="Freeform 448">
            <a:extLst>
              <a:ext uri="{FF2B5EF4-FFF2-40B4-BE49-F238E27FC236}">
                <a16:creationId xmlns:a16="http://schemas.microsoft.com/office/drawing/2014/main" id="{ABD3756E-FD2D-E94C-A063-0EA756B3677E}"/>
              </a:ext>
            </a:extLst>
          </p:cNvPr>
          <p:cNvSpPr>
            <a:spLocks noEditPoints="1"/>
          </p:cNvSpPr>
          <p:nvPr/>
        </p:nvSpPr>
        <p:spPr bwMode="auto">
          <a:xfrm>
            <a:off x="6413098" y="1078952"/>
            <a:ext cx="113953" cy="106363"/>
          </a:xfrm>
          <a:custGeom>
            <a:avLst/>
            <a:gdLst>
              <a:gd name="T0" fmla="*/ 65 w 134"/>
              <a:gd name="T1" fmla="*/ 0 h 135"/>
              <a:gd name="T2" fmla="*/ 65 w 134"/>
              <a:gd name="T3" fmla="*/ 0 h 135"/>
              <a:gd name="T4" fmla="*/ 134 w 134"/>
              <a:gd name="T5" fmla="*/ 68 h 135"/>
              <a:gd name="T6" fmla="*/ 65 w 134"/>
              <a:gd name="T7" fmla="*/ 135 h 135"/>
              <a:gd name="T8" fmla="*/ 0 w 134"/>
              <a:gd name="T9" fmla="*/ 68 h 135"/>
              <a:gd name="T10" fmla="*/ 65 w 134"/>
              <a:gd name="T11" fmla="*/ 0 h 135"/>
              <a:gd name="T12" fmla="*/ 65 w 134"/>
              <a:gd name="T13" fmla="*/ 0 h 135"/>
              <a:gd name="T14" fmla="*/ 65 w 134"/>
              <a:gd name="T15" fmla="*/ 0 h 135"/>
              <a:gd name="T16" fmla="*/ 65 w 134"/>
              <a:gd name="T17" fmla="*/ 0 h 135"/>
              <a:gd name="T18" fmla="*/ 65 w 134"/>
              <a:gd name="T1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135">
                <a:moveTo>
                  <a:pt x="65" y="0"/>
                </a:moveTo>
                <a:lnTo>
                  <a:pt x="65" y="0"/>
                </a:lnTo>
                <a:lnTo>
                  <a:pt x="134" y="68"/>
                </a:lnTo>
                <a:lnTo>
                  <a:pt x="65" y="135"/>
                </a:lnTo>
                <a:lnTo>
                  <a:pt x="0" y="68"/>
                </a:lnTo>
                <a:lnTo>
                  <a:pt x="65" y="0"/>
                </a:lnTo>
                <a:lnTo>
                  <a:pt x="65" y="0"/>
                </a:lnTo>
                <a:close/>
                <a:moveTo>
                  <a:pt x="65" y="0"/>
                </a:moveTo>
                <a:lnTo>
                  <a:pt x="65" y="0"/>
                </a:lnTo>
                <a:lnTo>
                  <a:pt x="65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4" name="Freeform 449">
            <a:extLst>
              <a:ext uri="{FF2B5EF4-FFF2-40B4-BE49-F238E27FC236}">
                <a16:creationId xmlns:a16="http://schemas.microsoft.com/office/drawing/2014/main" id="{A9E70A49-0D98-2D45-9CA6-BD5D859FDA01}"/>
              </a:ext>
            </a:extLst>
          </p:cNvPr>
          <p:cNvSpPr>
            <a:spLocks noEditPoints="1"/>
          </p:cNvSpPr>
          <p:nvPr/>
        </p:nvSpPr>
        <p:spPr bwMode="auto">
          <a:xfrm>
            <a:off x="6471750" y="1028152"/>
            <a:ext cx="112277" cy="106363"/>
          </a:xfrm>
          <a:custGeom>
            <a:avLst/>
            <a:gdLst>
              <a:gd name="T0" fmla="*/ 65 w 134"/>
              <a:gd name="T1" fmla="*/ 0 h 135"/>
              <a:gd name="T2" fmla="*/ 65 w 134"/>
              <a:gd name="T3" fmla="*/ 0 h 135"/>
              <a:gd name="T4" fmla="*/ 134 w 134"/>
              <a:gd name="T5" fmla="*/ 67 h 135"/>
              <a:gd name="T6" fmla="*/ 65 w 134"/>
              <a:gd name="T7" fmla="*/ 135 h 135"/>
              <a:gd name="T8" fmla="*/ 0 w 134"/>
              <a:gd name="T9" fmla="*/ 67 h 135"/>
              <a:gd name="T10" fmla="*/ 65 w 134"/>
              <a:gd name="T11" fmla="*/ 0 h 135"/>
              <a:gd name="T12" fmla="*/ 65 w 134"/>
              <a:gd name="T13" fmla="*/ 0 h 135"/>
              <a:gd name="T14" fmla="*/ 65 w 134"/>
              <a:gd name="T15" fmla="*/ 0 h 135"/>
              <a:gd name="T16" fmla="*/ 65 w 134"/>
              <a:gd name="T17" fmla="*/ 0 h 135"/>
              <a:gd name="T18" fmla="*/ 65 w 134"/>
              <a:gd name="T1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135">
                <a:moveTo>
                  <a:pt x="65" y="0"/>
                </a:moveTo>
                <a:lnTo>
                  <a:pt x="65" y="0"/>
                </a:lnTo>
                <a:lnTo>
                  <a:pt x="134" y="67"/>
                </a:lnTo>
                <a:lnTo>
                  <a:pt x="65" y="135"/>
                </a:lnTo>
                <a:lnTo>
                  <a:pt x="0" y="67"/>
                </a:lnTo>
                <a:lnTo>
                  <a:pt x="65" y="0"/>
                </a:lnTo>
                <a:lnTo>
                  <a:pt x="65" y="0"/>
                </a:lnTo>
                <a:close/>
                <a:moveTo>
                  <a:pt x="65" y="0"/>
                </a:moveTo>
                <a:lnTo>
                  <a:pt x="65" y="0"/>
                </a:lnTo>
                <a:lnTo>
                  <a:pt x="65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5" name="Freeform 450">
            <a:extLst>
              <a:ext uri="{FF2B5EF4-FFF2-40B4-BE49-F238E27FC236}">
                <a16:creationId xmlns:a16="http://schemas.microsoft.com/office/drawing/2014/main" id="{246B9954-2A89-7646-84B3-7E0A64917180}"/>
              </a:ext>
            </a:extLst>
          </p:cNvPr>
          <p:cNvSpPr>
            <a:spLocks noEditPoints="1"/>
          </p:cNvSpPr>
          <p:nvPr/>
        </p:nvSpPr>
        <p:spPr bwMode="auto">
          <a:xfrm>
            <a:off x="6530402" y="1101177"/>
            <a:ext cx="113953" cy="104775"/>
          </a:xfrm>
          <a:custGeom>
            <a:avLst/>
            <a:gdLst>
              <a:gd name="T0" fmla="*/ 65 w 134"/>
              <a:gd name="T1" fmla="*/ 0 h 133"/>
              <a:gd name="T2" fmla="*/ 65 w 134"/>
              <a:gd name="T3" fmla="*/ 0 h 133"/>
              <a:gd name="T4" fmla="*/ 134 w 134"/>
              <a:gd name="T5" fmla="*/ 68 h 133"/>
              <a:gd name="T6" fmla="*/ 65 w 134"/>
              <a:gd name="T7" fmla="*/ 133 h 133"/>
              <a:gd name="T8" fmla="*/ 0 w 134"/>
              <a:gd name="T9" fmla="*/ 68 h 133"/>
              <a:gd name="T10" fmla="*/ 65 w 134"/>
              <a:gd name="T11" fmla="*/ 0 h 133"/>
              <a:gd name="T12" fmla="*/ 65 w 134"/>
              <a:gd name="T13" fmla="*/ 0 h 133"/>
              <a:gd name="T14" fmla="*/ 65 w 134"/>
              <a:gd name="T15" fmla="*/ 0 h 133"/>
              <a:gd name="T16" fmla="*/ 65 w 134"/>
              <a:gd name="T17" fmla="*/ 0 h 133"/>
              <a:gd name="T18" fmla="*/ 65 w 134"/>
              <a:gd name="T19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133">
                <a:moveTo>
                  <a:pt x="65" y="0"/>
                </a:moveTo>
                <a:lnTo>
                  <a:pt x="65" y="0"/>
                </a:lnTo>
                <a:lnTo>
                  <a:pt x="134" y="68"/>
                </a:lnTo>
                <a:lnTo>
                  <a:pt x="65" y="133"/>
                </a:lnTo>
                <a:lnTo>
                  <a:pt x="0" y="68"/>
                </a:lnTo>
                <a:lnTo>
                  <a:pt x="65" y="0"/>
                </a:lnTo>
                <a:lnTo>
                  <a:pt x="65" y="0"/>
                </a:lnTo>
                <a:close/>
                <a:moveTo>
                  <a:pt x="65" y="0"/>
                </a:moveTo>
                <a:lnTo>
                  <a:pt x="65" y="0"/>
                </a:lnTo>
                <a:lnTo>
                  <a:pt x="65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6" name="Freeform 451">
            <a:extLst>
              <a:ext uri="{FF2B5EF4-FFF2-40B4-BE49-F238E27FC236}">
                <a16:creationId xmlns:a16="http://schemas.microsoft.com/office/drawing/2014/main" id="{115C0C96-C288-8D48-BD94-C5B34D33DA99}"/>
              </a:ext>
            </a:extLst>
          </p:cNvPr>
          <p:cNvSpPr>
            <a:spLocks noEditPoints="1"/>
          </p:cNvSpPr>
          <p:nvPr/>
        </p:nvSpPr>
        <p:spPr bwMode="auto">
          <a:xfrm>
            <a:off x="6441586" y="1205952"/>
            <a:ext cx="112277" cy="106363"/>
          </a:xfrm>
          <a:custGeom>
            <a:avLst/>
            <a:gdLst>
              <a:gd name="T0" fmla="*/ 68 w 135"/>
              <a:gd name="T1" fmla="*/ 0 h 134"/>
              <a:gd name="T2" fmla="*/ 68 w 135"/>
              <a:gd name="T3" fmla="*/ 0 h 134"/>
              <a:gd name="T4" fmla="*/ 135 w 135"/>
              <a:gd name="T5" fmla="*/ 69 h 134"/>
              <a:gd name="T6" fmla="*/ 68 w 135"/>
              <a:gd name="T7" fmla="*/ 134 h 134"/>
              <a:gd name="T8" fmla="*/ 0 w 135"/>
              <a:gd name="T9" fmla="*/ 69 h 134"/>
              <a:gd name="T10" fmla="*/ 68 w 135"/>
              <a:gd name="T11" fmla="*/ 0 h 134"/>
              <a:gd name="T12" fmla="*/ 68 w 135"/>
              <a:gd name="T13" fmla="*/ 0 h 134"/>
              <a:gd name="T14" fmla="*/ 68 w 135"/>
              <a:gd name="T15" fmla="*/ 0 h 134"/>
              <a:gd name="T16" fmla="*/ 68 w 135"/>
              <a:gd name="T17" fmla="*/ 0 h 134"/>
              <a:gd name="T18" fmla="*/ 68 w 135"/>
              <a:gd name="T1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134">
                <a:moveTo>
                  <a:pt x="68" y="0"/>
                </a:moveTo>
                <a:lnTo>
                  <a:pt x="68" y="0"/>
                </a:lnTo>
                <a:lnTo>
                  <a:pt x="135" y="69"/>
                </a:lnTo>
                <a:lnTo>
                  <a:pt x="68" y="134"/>
                </a:lnTo>
                <a:lnTo>
                  <a:pt x="0" y="69"/>
                </a:lnTo>
                <a:lnTo>
                  <a:pt x="68" y="0"/>
                </a:lnTo>
                <a:lnTo>
                  <a:pt x="68" y="0"/>
                </a:lnTo>
                <a:close/>
                <a:moveTo>
                  <a:pt x="68" y="0"/>
                </a:moveTo>
                <a:lnTo>
                  <a:pt x="68" y="0"/>
                </a:lnTo>
                <a:lnTo>
                  <a:pt x="68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7" name="Freeform 452">
            <a:extLst>
              <a:ext uri="{FF2B5EF4-FFF2-40B4-BE49-F238E27FC236}">
                <a16:creationId xmlns:a16="http://schemas.microsoft.com/office/drawing/2014/main" id="{D1A13EB5-B932-E84F-AF07-476890DDE170}"/>
              </a:ext>
            </a:extLst>
          </p:cNvPr>
          <p:cNvSpPr>
            <a:spLocks noEditPoints="1"/>
          </p:cNvSpPr>
          <p:nvPr/>
        </p:nvSpPr>
        <p:spPr bwMode="auto">
          <a:xfrm>
            <a:off x="6441586" y="842412"/>
            <a:ext cx="112277" cy="107950"/>
          </a:xfrm>
          <a:custGeom>
            <a:avLst/>
            <a:gdLst>
              <a:gd name="T0" fmla="*/ 68 w 135"/>
              <a:gd name="T1" fmla="*/ 0 h 134"/>
              <a:gd name="T2" fmla="*/ 68 w 135"/>
              <a:gd name="T3" fmla="*/ 0 h 134"/>
              <a:gd name="T4" fmla="*/ 135 w 135"/>
              <a:gd name="T5" fmla="*/ 67 h 134"/>
              <a:gd name="T6" fmla="*/ 68 w 135"/>
              <a:gd name="T7" fmla="*/ 134 h 134"/>
              <a:gd name="T8" fmla="*/ 0 w 135"/>
              <a:gd name="T9" fmla="*/ 67 h 134"/>
              <a:gd name="T10" fmla="*/ 68 w 135"/>
              <a:gd name="T11" fmla="*/ 0 h 134"/>
              <a:gd name="T12" fmla="*/ 68 w 135"/>
              <a:gd name="T13" fmla="*/ 0 h 134"/>
              <a:gd name="T14" fmla="*/ 68 w 135"/>
              <a:gd name="T15" fmla="*/ 0 h 134"/>
              <a:gd name="T16" fmla="*/ 68 w 135"/>
              <a:gd name="T17" fmla="*/ 0 h 134"/>
              <a:gd name="T18" fmla="*/ 68 w 135"/>
              <a:gd name="T1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134">
                <a:moveTo>
                  <a:pt x="68" y="0"/>
                </a:moveTo>
                <a:lnTo>
                  <a:pt x="68" y="0"/>
                </a:lnTo>
                <a:lnTo>
                  <a:pt x="135" y="67"/>
                </a:lnTo>
                <a:lnTo>
                  <a:pt x="68" y="134"/>
                </a:lnTo>
                <a:lnTo>
                  <a:pt x="0" y="67"/>
                </a:lnTo>
                <a:lnTo>
                  <a:pt x="68" y="0"/>
                </a:lnTo>
                <a:lnTo>
                  <a:pt x="68" y="0"/>
                </a:lnTo>
                <a:close/>
                <a:moveTo>
                  <a:pt x="68" y="0"/>
                </a:moveTo>
                <a:lnTo>
                  <a:pt x="68" y="0"/>
                </a:lnTo>
                <a:lnTo>
                  <a:pt x="68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8" name="Rectangle 461">
            <a:extLst>
              <a:ext uri="{FF2B5EF4-FFF2-40B4-BE49-F238E27FC236}">
                <a16:creationId xmlns:a16="http://schemas.microsoft.com/office/drawing/2014/main" id="{B454FC93-D8A8-F042-805C-B662BFEC35C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666088" y="1560565"/>
            <a:ext cx="432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defTabSz="914400"/>
            <a:r>
              <a:rPr lang="ja-JP" altLang="ja-JP" sz="1200" b="1">
                <a:solidFill>
                  <a:srgbClr val="000000"/>
                </a:solidFill>
                <a:latin typeface="Arial Bold"/>
              </a:rPr>
              <a:t> </a:t>
            </a:r>
            <a:endParaRPr lang="ja-JP" altLang="ja-JP"/>
          </a:p>
        </p:txBody>
      </p:sp>
      <p:sp>
        <p:nvSpPr>
          <p:cNvPr id="169" name="Rectangle 471">
            <a:extLst>
              <a:ext uri="{FF2B5EF4-FFF2-40B4-BE49-F238E27FC236}">
                <a16:creationId xmlns:a16="http://schemas.microsoft.com/office/drawing/2014/main" id="{D184551A-2632-564E-A2AE-D6E1CE7E6F2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666088" y="733478"/>
            <a:ext cx="432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defTabSz="914400"/>
            <a:r>
              <a:rPr lang="ja-JP" altLang="ja-JP" sz="1200" b="1">
                <a:solidFill>
                  <a:srgbClr val="000000"/>
                </a:solidFill>
                <a:latin typeface="Arial Bold"/>
              </a:rPr>
              <a:t> </a:t>
            </a:r>
            <a:endParaRPr lang="ja-JP" altLang="ja-JP"/>
          </a:p>
        </p:txBody>
      </p:sp>
      <p:sp>
        <p:nvSpPr>
          <p:cNvPr id="170" name="AutoShape 485">
            <a:extLst>
              <a:ext uri="{FF2B5EF4-FFF2-40B4-BE49-F238E27FC236}">
                <a16:creationId xmlns:a16="http://schemas.microsoft.com/office/drawing/2014/main" id="{C02C6A6A-7FC0-6A42-ACE2-5B8F50E696AC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4475163" y="177029"/>
            <a:ext cx="2551032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1" name="Rectangle 622">
            <a:extLst>
              <a:ext uri="{FF2B5EF4-FFF2-40B4-BE49-F238E27FC236}">
                <a16:creationId xmlns:a16="http://schemas.microsoft.com/office/drawing/2014/main" id="{64C70F8A-97FC-5341-AFEE-13D0DC9077B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64024" y="1540434"/>
            <a:ext cx="432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defTabSz="914400"/>
            <a:r>
              <a:rPr lang="ja-JP" altLang="ja-JP" sz="1200" b="1">
                <a:solidFill>
                  <a:srgbClr val="000000"/>
                </a:solidFill>
                <a:latin typeface="Arial Bold"/>
              </a:rPr>
              <a:t> </a:t>
            </a:r>
            <a:endParaRPr lang="ja-JP" altLang="ja-JP"/>
          </a:p>
        </p:txBody>
      </p:sp>
      <p:sp>
        <p:nvSpPr>
          <p:cNvPr id="172" name="Rectangle 627">
            <a:extLst>
              <a:ext uri="{FF2B5EF4-FFF2-40B4-BE49-F238E27FC236}">
                <a16:creationId xmlns:a16="http://schemas.microsoft.com/office/drawing/2014/main" id="{61E8BAD6-EF2C-A648-ACFF-9E4790E64328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64024" y="1226109"/>
            <a:ext cx="432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defTabSz="914400"/>
            <a:r>
              <a:rPr lang="ja-JP" altLang="ja-JP" sz="1200" b="1">
                <a:solidFill>
                  <a:srgbClr val="000000"/>
                </a:solidFill>
                <a:latin typeface="Arial Bold"/>
              </a:rPr>
              <a:t> </a:t>
            </a:r>
            <a:endParaRPr lang="ja-JP" altLang="ja-JP"/>
          </a:p>
        </p:txBody>
      </p:sp>
      <p:sp>
        <p:nvSpPr>
          <p:cNvPr id="173" name="Rectangle 632">
            <a:extLst>
              <a:ext uri="{FF2B5EF4-FFF2-40B4-BE49-F238E27FC236}">
                <a16:creationId xmlns:a16="http://schemas.microsoft.com/office/drawing/2014/main" id="{E789EC87-4D6F-434E-8C7F-C8284D82152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64024" y="748271"/>
            <a:ext cx="432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defTabSz="914400"/>
            <a:r>
              <a:rPr lang="ja-JP" altLang="ja-JP" sz="1200" b="1">
                <a:solidFill>
                  <a:srgbClr val="000000"/>
                </a:solidFill>
                <a:latin typeface="Arial Bold"/>
              </a:rPr>
              <a:t> </a:t>
            </a:r>
            <a:endParaRPr lang="ja-JP" altLang="ja-JP"/>
          </a:p>
        </p:txBody>
      </p:sp>
      <p:sp>
        <p:nvSpPr>
          <p:cNvPr id="174" name="テキスト ボックス 173">
            <a:extLst>
              <a:ext uri="{FF2B5EF4-FFF2-40B4-BE49-F238E27FC236}">
                <a16:creationId xmlns:a16="http://schemas.microsoft.com/office/drawing/2014/main" id="{C7443724-9E11-1740-907C-5856D034C2D4}"/>
              </a:ext>
            </a:extLst>
          </p:cNvPr>
          <p:cNvSpPr txBox="1"/>
          <p:nvPr/>
        </p:nvSpPr>
        <p:spPr>
          <a:xfrm>
            <a:off x="1283623" y="117235"/>
            <a:ext cx="42639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Socs3</a:t>
            </a:r>
            <a:endParaRPr kumimoji="1" lang="ja-JP" alt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3C9B603B-026A-3448-9927-79D27A86506C}"/>
              </a:ext>
            </a:extLst>
          </p:cNvPr>
          <p:cNvSpPr txBox="1"/>
          <p:nvPr/>
        </p:nvSpPr>
        <p:spPr>
          <a:xfrm>
            <a:off x="5651836" y="129902"/>
            <a:ext cx="3157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Csf1</a:t>
            </a:r>
            <a:endParaRPr kumimoji="1" lang="ja-JP" alt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テキスト ボックス 175">
            <a:extLst>
              <a:ext uri="{FF2B5EF4-FFF2-40B4-BE49-F238E27FC236}">
                <a16:creationId xmlns:a16="http://schemas.microsoft.com/office/drawing/2014/main" id="{618ED1EA-3F68-4A40-85DF-E93EE6256960}"/>
              </a:ext>
            </a:extLst>
          </p:cNvPr>
          <p:cNvSpPr txBox="1"/>
          <p:nvPr/>
        </p:nvSpPr>
        <p:spPr>
          <a:xfrm>
            <a:off x="3596284" y="117235"/>
            <a:ext cx="16190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Il6</a:t>
            </a:r>
            <a:endParaRPr kumimoji="1" lang="ja-JP" alt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テキスト ボックス 176">
            <a:extLst>
              <a:ext uri="{FF2B5EF4-FFF2-40B4-BE49-F238E27FC236}">
                <a16:creationId xmlns:a16="http://schemas.microsoft.com/office/drawing/2014/main" id="{039B5B5A-EFD3-A241-B0E6-85BE4F8F32E2}"/>
              </a:ext>
            </a:extLst>
          </p:cNvPr>
          <p:cNvSpPr txBox="1"/>
          <p:nvPr/>
        </p:nvSpPr>
        <p:spPr>
          <a:xfrm rot="16200000">
            <a:off x="-370952" y="1175954"/>
            <a:ext cx="1173398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Relative mRNA level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テキスト ボックス 177">
            <a:extLst>
              <a:ext uri="{FF2B5EF4-FFF2-40B4-BE49-F238E27FC236}">
                <a16:creationId xmlns:a16="http://schemas.microsoft.com/office/drawing/2014/main" id="{A2923FB2-E595-904A-B68D-B18CEB424E32}"/>
              </a:ext>
            </a:extLst>
          </p:cNvPr>
          <p:cNvSpPr txBox="1"/>
          <p:nvPr/>
        </p:nvSpPr>
        <p:spPr>
          <a:xfrm>
            <a:off x="233496" y="2372743"/>
            <a:ext cx="48090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kumimoji="1"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rhTNF</a:t>
            </a:r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-α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C00A67EF-191B-614C-B3B2-55083B6BBE1D}"/>
              </a:ext>
            </a:extLst>
          </p:cNvPr>
          <p:cNvSpPr txBox="1"/>
          <p:nvPr/>
        </p:nvSpPr>
        <p:spPr>
          <a:xfrm>
            <a:off x="159758" y="2524541"/>
            <a:ext cx="55463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Baricitinib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05386B57-1845-9B48-83AB-343F9B78EC8B}"/>
              </a:ext>
            </a:extLst>
          </p:cNvPr>
          <p:cNvSpPr txBox="1"/>
          <p:nvPr/>
        </p:nvSpPr>
        <p:spPr>
          <a:xfrm>
            <a:off x="153346" y="2676339"/>
            <a:ext cx="56105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Celecoxib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FCD26849-8353-CD41-A985-8070CBDB7166}"/>
              </a:ext>
            </a:extLst>
          </p:cNvPr>
          <p:cNvSpPr txBox="1"/>
          <p:nvPr/>
        </p:nvSpPr>
        <p:spPr>
          <a:xfrm>
            <a:off x="862941" y="2372743"/>
            <a:ext cx="753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−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3299E9A2-5A4A-1143-BC25-434BE9E28A9C}"/>
              </a:ext>
            </a:extLst>
          </p:cNvPr>
          <p:cNvSpPr txBox="1"/>
          <p:nvPr/>
        </p:nvSpPr>
        <p:spPr>
          <a:xfrm>
            <a:off x="862941" y="2524541"/>
            <a:ext cx="753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−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テキスト ボックス 182">
            <a:extLst>
              <a:ext uri="{FF2B5EF4-FFF2-40B4-BE49-F238E27FC236}">
                <a16:creationId xmlns:a16="http://schemas.microsoft.com/office/drawing/2014/main" id="{6768F8E3-89C2-C747-9059-E64881802D87}"/>
              </a:ext>
            </a:extLst>
          </p:cNvPr>
          <p:cNvSpPr txBox="1"/>
          <p:nvPr/>
        </p:nvSpPr>
        <p:spPr>
          <a:xfrm>
            <a:off x="862941" y="2676339"/>
            <a:ext cx="753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−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81921D23-272C-5346-97A1-152AC2831ACE}"/>
              </a:ext>
            </a:extLst>
          </p:cNvPr>
          <p:cNvSpPr txBox="1"/>
          <p:nvPr/>
        </p:nvSpPr>
        <p:spPr>
          <a:xfrm>
            <a:off x="1302576" y="2372743"/>
            <a:ext cx="753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1B7E743E-E6EF-2243-9B1B-14374417D7D8}"/>
              </a:ext>
            </a:extLst>
          </p:cNvPr>
          <p:cNvSpPr txBox="1"/>
          <p:nvPr/>
        </p:nvSpPr>
        <p:spPr>
          <a:xfrm>
            <a:off x="1302576" y="2524541"/>
            <a:ext cx="753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−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A2B41D30-3454-5046-83F9-702298D06E27}"/>
              </a:ext>
            </a:extLst>
          </p:cNvPr>
          <p:cNvSpPr txBox="1"/>
          <p:nvPr/>
        </p:nvSpPr>
        <p:spPr>
          <a:xfrm>
            <a:off x="1302576" y="2676339"/>
            <a:ext cx="753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−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96FC2E48-8287-2E48-BA67-8A226D306410}"/>
              </a:ext>
            </a:extLst>
          </p:cNvPr>
          <p:cNvSpPr txBox="1"/>
          <p:nvPr/>
        </p:nvSpPr>
        <p:spPr>
          <a:xfrm>
            <a:off x="1742211" y="2372743"/>
            <a:ext cx="753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テキスト ボックス 187">
            <a:extLst>
              <a:ext uri="{FF2B5EF4-FFF2-40B4-BE49-F238E27FC236}">
                <a16:creationId xmlns:a16="http://schemas.microsoft.com/office/drawing/2014/main" id="{259E0D0B-65CB-B54C-BB75-46755D4AFFBD}"/>
              </a:ext>
            </a:extLst>
          </p:cNvPr>
          <p:cNvSpPr txBox="1"/>
          <p:nvPr/>
        </p:nvSpPr>
        <p:spPr>
          <a:xfrm>
            <a:off x="1742211" y="2524541"/>
            <a:ext cx="753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テキスト ボックス 188">
            <a:extLst>
              <a:ext uri="{FF2B5EF4-FFF2-40B4-BE49-F238E27FC236}">
                <a16:creationId xmlns:a16="http://schemas.microsoft.com/office/drawing/2014/main" id="{82E4EF1A-B54C-7B4B-9785-05C1C25F5476}"/>
              </a:ext>
            </a:extLst>
          </p:cNvPr>
          <p:cNvSpPr txBox="1"/>
          <p:nvPr/>
        </p:nvSpPr>
        <p:spPr>
          <a:xfrm>
            <a:off x="1742211" y="2676339"/>
            <a:ext cx="753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−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4B85478D-0683-FA41-885B-0FA8BF03E570}"/>
              </a:ext>
            </a:extLst>
          </p:cNvPr>
          <p:cNvSpPr txBox="1"/>
          <p:nvPr/>
        </p:nvSpPr>
        <p:spPr>
          <a:xfrm>
            <a:off x="2181847" y="2372743"/>
            <a:ext cx="753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テキスト ボックス 190">
            <a:extLst>
              <a:ext uri="{FF2B5EF4-FFF2-40B4-BE49-F238E27FC236}">
                <a16:creationId xmlns:a16="http://schemas.microsoft.com/office/drawing/2014/main" id="{469A30A5-689C-6F4A-9AAD-EBEAEC3461A0}"/>
              </a:ext>
            </a:extLst>
          </p:cNvPr>
          <p:cNvSpPr txBox="1"/>
          <p:nvPr/>
        </p:nvSpPr>
        <p:spPr>
          <a:xfrm>
            <a:off x="2181847" y="2524541"/>
            <a:ext cx="753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−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テキスト ボックス 191">
            <a:extLst>
              <a:ext uri="{FF2B5EF4-FFF2-40B4-BE49-F238E27FC236}">
                <a16:creationId xmlns:a16="http://schemas.microsoft.com/office/drawing/2014/main" id="{06DF3DE1-3AA9-274A-AF62-10FEA9B4B24E}"/>
              </a:ext>
            </a:extLst>
          </p:cNvPr>
          <p:cNvSpPr txBox="1"/>
          <p:nvPr/>
        </p:nvSpPr>
        <p:spPr>
          <a:xfrm>
            <a:off x="2181847" y="2676339"/>
            <a:ext cx="753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テキスト ボックス 192">
            <a:extLst>
              <a:ext uri="{FF2B5EF4-FFF2-40B4-BE49-F238E27FC236}">
                <a16:creationId xmlns:a16="http://schemas.microsoft.com/office/drawing/2014/main" id="{B5BA390C-197A-6144-A6C3-A0384510C042}"/>
              </a:ext>
            </a:extLst>
          </p:cNvPr>
          <p:cNvSpPr txBox="1"/>
          <p:nvPr/>
        </p:nvSpPr>
        <p:spPr>
          <a:xfrm>
            <a:off x="434662" y="2230915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テキスト ボックス 193">
            <a:extLst>
              <a:ext uri="{FF2B5EF4-FFF2-40B4-BE49-F238E27FC236}">
                <a16:creationId xmlns:a16="http://schemas.microsoft.com/office/drawing/2014/main" id="{FF696F88-21A3-7A42-94AC-6A56CDA5A3A6}"/>
              </a:ext>
            </a:extLst>
          </p:cNvPr>
          <p:cNvSpPr txBox="1"/>
          <p:nvPr/>
        </p:nvSpPr>
        <p:spPr>
          <a:xfrm>
            <a:off x="347590" y="1639600"/>
            <a:ext cx="14427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749DD875-F473-8047-851D-7ADA21238A44}"/>
              </a:ext>
            </a:extLst>
          </p:cNvPr>
          <p:cNvSpPr txBox="1"/>
          <p:nvPr/>
        </p:nvSpPr>
        <p:spPr>
          <a:xfrm>
            <a:off x="356056" y="457676"/>
            <a:ext cx="14427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67C95A63-8D41-254D-B2F0-0448825E9FBE}"/>
              </a:ext>
            </a:extLst>
          </p:cNvPr>
          <p:cNvSpPr txBox="1"/>
          <p:nvPr/>
        </p:nvSpPr>
        <p:spPr>
          <a:xfrm>
            <a:off x="417219" y="1049173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7" name="直線コネクタ 196">
            <a:extLst>
              <a:ext uri="{FF2B5EF4-FFF2-40B4-BE49-F238E27FC236}">
                <a16:creationId xmlns:a16="http://schemas.microsoft.com/office/drawing/2014/main" id="{EAE53063-974C-9F40-9668-3DD258C4CE10}"/>
              </a:ext>
            </a:extLst>
          </p:cNvPr>
          <p:cNvCxnSpPr>
            <a:cxnSpLocks/>
          </p:cNvCxnSpPr>
          <p:nvPr/>
        </p:nvCxnSpPr>
        <p:spPr>
          <a:xfrm>
            <a:off x="881264" y="474265"/>
            <a:ext cx="4393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A9F271B7-D89D-EB40-AA92-D2A4B58A9414}"/>
              </a:ext>
            </a:extLst>
          </p:cNvPr>
          <p:cNvSpPr txBox="1"/>
          <p:nvPr/>
        </p:nvSpPr>
        <p:spPr>
          <a:xfrm>
            <a:off x="942245" y="345665"/>
            <a:ext cx="31739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0.0195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9" name="直線コネクタ 198">
            <a:extLst>
              <a:ext uri="{FF2B5EF4-FFF2-40B4-BE49-F238E27FC236}">
                <a16:creationId xmlns:a16="http://schemas.microsoft.com/office/drawing/2014/main" id="{DCA01D4A-B61A-FF49-83C9-3A062B37EED8}"/>
              </a:ext>
            </a:extLst>
          </p:cNvPr>
          <p:cNvCxnSpPr>
            <a:cxnSpLocks/>
          </p:cNvCxnSpPr>
          <p:nvPr/>
        </p:nvCxnSpPr>
        <p:spPr>
          <a:xfrm>
            <a:off x="3052981" y="763481"/>
            <a:ext cx="4393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ED2B7747-832C-EF43-A56B-A119880143E5}"/>
              </a:ext>
            </a:extLst>
          </p:cNvPr>
          <p:cNvSpPr txBox="1"/>
          <p:nvPr/>
        </p:nvSpPr>
        <p:spPr>
          <a:xfrm>
            <a:off x="3069880" y="640363"/>
            <a:ext cx="40556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&lt; 0.0001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7F13204C-58BC-D54A-B664-A50C05B268D3}"/>
              </a:ext>
            </a:extLst>
          </p:cNvPr>
          <p:cNvGrpSpPr/>
          <p:nvPr/>
        </p:nvGrpSpPr>
        <p:grpSpPr>
          <a:xfrm>
            <a:off x="3024226" y="2359774"/>
            <a:ext cx="1394248" cy="457484"/>
            <a:chOff x="3069202" y="2402696"/>
            <a:chExt cx="1394248" cy="457484"/>
          </a:xfrm>
        </p:grpSpPr>
        <p:sp>
          <p:nvSpPr>
            <p:cNvPr id="202" name="テキスト ボックス 201">
              <a:extLst>
                <a:ext uri="{FF2B5EF4-FFF2-40B4-BE49-F238E27FC236}">
                  <a16:creationId xmlns:a16="http://schemas.microsoft.com/office/drawing/2014/main" id="{2EDD6B98-DD83-794C-AA92-F5DC8D3A6F51}"/>
                </a:ext>
              </a:extLst>
            </p:cNvPr>
            <p:cNvSpPr txBox="1"/>
            <p:nvPr/>
          </p:nvSpPr>
          <p:spPr>
            <a:xfrm>
              <a:off x="3069202" y="2402696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テキスト ボックス 202">
              <a:extLst>
                <a:ext uri="{FF2B5EF4-FFF2-40B4-BE49-F238E27FC236}">
                  <a16:creationId xmlns:a16="http://schemas.microsoft.com/office/drawing/2014/main" id="{685FF1FF-062A-1F48-B8BE-CC2FF1882901}"/>
                </a:ext>
              </a:extLst>
            </p:cNvPr>
            <p:cNvSpPr txBox="1"/>
            <p:nvPr/>
          </p:nvSpPr>
          <p:spPr>
            <a:xfrm>
              <a:off x="3069202" y="2554494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テキスト ボックス 203">
              <a:extLst>
                <a:ext uri="{FF2B5EF4-FFF2-40B4-BE49-F238E27FC236}">
                  <a16:creationId xmlns:a16="http://schemas.microsoft.com/office/drawing/2014/main" id="{691FD52A-08D8-C146-A5F8-36C8FA58DCA0}"/>
                </a:ext>
              </a:extLst>
            </p:cNvPr>
            <p:cNvSpPr txBox="1"/>
            <p:nvPr/>
          </p:nvSpPr>
          <p:spPr>
            <a:xfrm>
              <a:off x="3069202" y="2706292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テキスト ボックス 204">
              <a:extLst>
                <a:ext uri="{FF2B5EF4-FFF2-40B4-BE49-F238E27FC236}">
                  <a16:creationId xmlns:a16="http://schemas.microsoft.com/office/drawing/2014/main" id="{B46DEBCB-9D07-1D4F-8B6B-0CBDC974AC26}"/>
                </a:ext>
              </a:extLst>
            </p:cNvPr>
            <p:cNvSpPr txBox="1"/>
            <p:nvPr/>
          </p:nvSpPr>
          <p:spPr>
            <a:xfrm>
              <a:off x="3508837" y="2402696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テキスト ボックス 205">
              <a:extLst>
                <a:ext uri="{FF2B5EF4-FFF2-40B4-BE49-F238E27FC236}">
                  <a16:creationId xmlns:a16="http://schemas.microsoft.com/office/drawing/2014/main" id="{9EBA091A-372D-F849-BC1E-09DACBDD2EE7}"/>
                </a:ext>
              </a:extLst>
            </p:cNvPr>
            <p:cNvSpPr txBox="1"/>
            <p:nvPr/>
          </p:nvSpPr>
          <p:spPr>
            <a:xfrm>
              <a:off x="3508837" y="2554494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テキスト ボックス 206">
              <a:extLst>
                <a:ext uri="{FF2B5EF4-FFF2-40B4-BE49-F238E27FC236}">
                  <a16:creationId xmlns:a16="http://schemas.microsoft.com/office/drawing/2014/main" id="{0E929B31-05EF-8A4E-B34D-729B1C011DCE}"/>
                </a:ext>
              </a:extLst>
            </p:cNvPr>
            <p:cNvSpPr txBox="1"/>
            <p:nvPr/>
          </p:nvSpPr>
          <p:spPr>
            <a:xfrm>
              <a:off x="3508837" y="2706292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テキスト ボックス 207">
              <a:extLst>
                <a:ext uri="{FF2B5EF4-FFF2-40B4-BE49-F238E27FC236}">
                  <a16:creationId xmlns:a16="http://schemas.microsoft.com/office/drawing/2014/main" id="{46A4539E-D896-BB4E-A154-AC64F55E1901}"/>
                </a:ext>
              </a:extLst>
            </p:cNvPr>
            <p:cNvSpPr txBox="1"/>
            <p:nvPr/>
          </p:nvSpPr>
          <p:spPr>
            <a:xfrm>
              <a:off x="3948472" y="2402696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テキスト ボックス 208">
              <a:extLst>
                <a:ext uri="{FF2B5EF4-FFF2-40B4-BE49-F238E27FC236}">
                  <a16:creationId xmlns:a16="http://schemas.microsoft.com/office/drawing/2014/main" id="{8682EC10-88E8-2D47-9F76-6337F308FCDD}"/>
                </a:ext>
              </a:extLst>
            </p:cNvPr>
            <p:cNvSpPr txBox="1"/>
            <p:nvPr/>
          </p:nvSpPr>
          <p:spPr>
            <a:xfrm>
              <a:off x="3948472" y="2554494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テキスト ボックス 209">
              <a:extLst>
                <a:ext uri="{FF2B5EF4-FFF2-40B4-BE49-F238E27FC236}">
                  <a16:creationId xmlns:a16="http://schemas.microsoft.com/office/drawing/2014/main" id="{4F278B3B-742F-2846-A5EB-86C2D394EF8F}"/>
                </a:ext>
              </a:extLst>
            </p:cNvPr>
            <p:cNvSpPr txBox="1"/>
            <p:nvPr/>
          </p:nvSpPr>
          <p:spPr>
            <a:xfrm>
              <a:off x="3948472" y="2706292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1" name="テキスト ボックス 210">
              <a:extLst>
                <a:ext uri="{FF2B5EF4-FFF2-40B4-BE49-F238E27FC236}">
                  <a16:creationId xmlns:a16="http://schemas.microsoft.com/office/drawing/2014/main" id="{59DFE57B-F58B-6B41-BDE6-0A529F287FF0}"/>
                </a:ext>
              </a:extLst>
            </p:cNvPr>
            <p:cNvSpPr txBox="1"/>
            <p:nvPr/>
          </p:nvSpPr>
          <p:spPr>
            <a:xfrm>
              <a:off x="4388108" y="2402696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2" name="テキスト ボックス 211">
              <a:extLst>
                <a:ext uri="{FF2B5EF4-FFF2-40B4-BE49-F238E27FC236}">
                  <a16:creationId xmlns:a16="http://schemas.microsoft.com/office/drawing/2014/main" id="{F55820E2-5BCB-B842-97B0-04199CDF9797}"/>
                </a:ext>
              </a:extLst>
            </p:cNvPr>
            <p:cNvSpPr txBox="1"/>
            <p:nvPr/>
          </p:nvSpPr>
          <p:spPr>
            <a:xfrm>
              <a:off x="4388108" y="2554494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テキスト ボックス 212">
              <a:extLst>
                <a:ext uri="{FF2B5EF4-FFF2-40B4-BE49-F238E27FC236}">
                  <a16:creationId xmlns:a16="http://schemas.microsoft.com/office/drawing/2014/main" id="{584F4961-F9B7-8148-B815-718228262579}"/>
                </a:ext>
              </a:extLst>
            </p:cNvPr>
            <p:cNvSpPr txBox="1"/>
            <p:nvPr/>
          </p:nvSpPr>
          <p:spPr>
            <a:xfrm>
              <a:off x="4388108" y="2706292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4" name="テキスト ボックス 213">
            <a:extLst>
              <a:ext uri="{FF2B5EF4-FFF2-40B4-BE49-F238E27FC236}">
                <a16:creationId xmlns:a16="http://schemas.microsoft.com/office/drawing/2014/main" id="{5EC0EBF9-B232-4942-99BE-CDCC5308E24D}"/>
              </a:ext>
            </a:extLst>
          </p:cNvPr>
          <p:cNvSpPr txBox="1"/>
          <p:nvPr/>
        </p:nvSpPr>
        <p:spPr>
          <a:xfrm>
            <a:off x="2603549" y="2214235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D27FE278-9A19-CD49-B6FC-2D2E9BB51A96}"/>
              </a:ext>
            </a:extLst>
          </p:cNvPr>
          <p:cNvSpPr txBox="1"/>
          <p:nvPr/>
        </p:nvSpPr>
        <p:spPr>
          <a:xfrm>
            <a:off x="2600631" y="1765861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B32B9679-FC94-E04F-8FF4-8E2664C207A6}"/>
              </a:ext>
            </a:extLst>
          </p:cNvPr>
          <p:cNvSpPr txBox="1"/>
          <p:nvPr/>
        </p:nvSpPr>
        <p:spPr>
          <a:xfrm>
            <a:off x="2601597" y="1337057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テキスト ボックス 216">
            <a:extLst>
              <a:ext uri="{FF2B5EF4-FFF2-40B4-BE49-F238E27FC236}">
                <a16:creationId xmlns:a16="http://schemas.microsoft.com/office/drawing/2014/main" id="{583907F7-4BA8-D94D-AECA-E77A5FF3C894}"/>
              </a:ext>
            </a:extLst>
          </p:cNvPr>
          <p:cNvSpPr txBox="1"/>
          <p:nvPr/>
        </p:nvSpPr>
        <p:spPr>
          <a:xfrm>
            <a:off x="2591836" y="895859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EDB9F795-E607-AE4C-9AF3-54E63D3C6539}"/>
              </a:ext>
            </a:extLst>
          </p:cNvPr>
          <p:cNvSpPr txBox="1"/>
          <p:nvPr/>
        </p:nvSpPr>
        <p:spPr>
          <a:xfrm>
            <a:off x="2592672" y="446469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1D652605-81EB-844B-B926-E33462CCCCD1}"/>
              </a:ext>
            </a:extLst>
          </p:cNvPr>
          <p:cNvSpPr txBox="1"/>
          <p:nvPr/>
        </p:nvSpPr>
        <p:spPr>
          <a:xfrm>
            <a:off x="4759638" y="2217766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テキスト ボックス 219">
            <a:extLst>
              <a:ext uri="{FF2B5EF4-FFF2-40B4-BE49-F238E27FC236}">
                <a16:creationId xmlns:a16="http://schemas.microsoft.com/office/drawing/2014/main" id="{0AAAAD6F-F9EF-2D4E-95C4-7F82E292B2F0}"/>
              </a:ext>
            </a:extLst>
          </p:cNvPr>
          <p:cNvSpPr txBox="1"/>
          <p:nvPr/>
        </p:nvSpPr>
        <p:spPr>
          <a:xfrm>
            <a:off x="4751144" y="1769392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931D9B73-579E-0045-84F0-40F359AE74C3}"/>
              </a:ext>
            </a:extLst>
          </p:cNvPr>
          <p:cNvSpPr txBox="1"/>
          <p:nvPr/>
        </p:nvSpPr>
        <p:spPr>
          <a:xfrm>
            <a:off x="4746534" y="1340588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テキスト ボックス 221">
            <a:extLst>
              <a:ext uri="{FF2B5EF4-FFF2-40B4-BE49-F238E27FC236}">
                <a16:creationId xmlns:a16="http://schemas.microsoft.com/office/drawing/2014/main" id="{A291D1C4-EE59-8B47-A29B-146C15FA1A51}"/>
              </a:ext>
            </a:extLst>
          </p:cNvPr>
          <p:cNvSpPr txBox="1"/>
          <p:nvPr/>
        </p:nvSpPr>
        <p:spPr>
          <a:xfrm>
            <a:off x="4747925" y="899390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3" name="テキスト ボックス 222">
            <a:extLst>
              <a:ext uri="{FF2B5EF4-FFF2-40B4-BE49-F238E27FC236}">
                <a16:creationId xmlns:a16="http://schemas.microsoft.com/office/drawing/2014/main" id="{A5F187C2-E071-4947-B623-A879899F3547}"/>
              </a:ext>
            </a:extLst>
          </p:cNvPr>
          <p:cNvSpPr txBox="1"/>
          <p:nvPr/>
        </p:nvSpPr>
        <p:spPr>
          <a:xfrm>
            <a:off x="4748761" y="450000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4" name="直線コネクタ 223">
            <a:extLst>
              <a:ext uri="{FF2B5EF4-FFF2-40B4-BE49-F238E27FC236}">
                <a16:creationId xmlns:a16="http://schemas.microsoft.com/office/drawing/2014/main" id="{DA42EFEC-622A-FF4B-A92B-44DCCC603EA0}"/>
              </a:ext>
            </a:extLst>
          </p:cNvPr>
          <p:cNvCxnSpPr>
            <a:cxnSpLocks/>
          </p:cNvCxnSpPr>
          <p:nvPr/>
        </p:nvCxnSpPr>
        <p:spPr>
          <a:xfrm>
            <a:off x="5196316" y="814240"/>
            <a:ext cx="4393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テキスト ボックス 224">
            <a:extLst>
              <a:ext uri="{FF2B5EF4-FFF2-40B4-BE49-F238E27FC236}">
                <a16:creationId xmlns:a16="http://schemas.microsoft.com/office/drawing/2014/main" id="{BC1E3D54-40D4-CE4E-9FAD-73E4E6E33E42}"/>
              </a:ext>
            </a:extLst>
          </p:cNvPr>
          <p:cNvSpPr txBox="1"/>
          <p:nvPr/>
        </p:nvSpPr>
        <p:spPr>
          <a:xfrm>
            <a:off x="5213215" y="691122"/>
            <a:ext cx="40556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&lt; 0.0001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91E4F975-2D91-B04A-B300-B969A0E1CC1D}"/>
              </a:ext>
            </a:extLst>
          </p:cNvPr>
          <p:cNvGrpSpPr/>
          <p:nvPr/>
        </p:nvGrpSpPr>
        <p:grpSpPr>
          <a:xfrm>
            <a:off x="5154597" y="2383820"/>
            <a:ext cx="1394248" cy="457484"/>
            <a:chOff x="3069202" y="2402696"/>
            <a:chExt cx="1394248" cy="457484"/>
          </a:xfrm>
        </p:grpSpPr>
        <p:sp>
          <p:nvSpPr>
            <p:cNvPr id="227" name="テキスト ボックス 226">
              <a:extLst>
                <a:ext uri="{FF2B5EF4-FFF2-40B4-BE49-F238E27FC236}">
                  <a16:creationId xmlns:a16="http://schemas.microsoft.com/office/drawing/2014/main" id="{0F202B74-11EF-E343-837C-3F706ED9A53A}"/>
                </a:ext>
              </a:extLst>
            </p:cNvPr>
            <p:cNvSpPr txBox="1"/>
            <p:nvPr/>
          </p:nvSpPr>
          <p:spPr>
            <a:xfrm>
              <a:off x="3069202" y="2402696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8" name="テキスト ボックス 227">
              <a:extLst>
                <a:ext uri="{FF2B5EF4-FFF2-40B4-BE49-F238E27FC236}">
                  <a16:creationId xmlns:a16="http://schemas.microsoft.com/office/drawing/2014/main" id="{56FC56B2-919D-3D46-8802-1FBD5D583EA2}"/>
                </a:ext>
              </a:extLst>
            </p:cNvPr>
            <p:cNvSpPr txBox="1"/>
            <p:nvPr/>
          </p:nvSpPr>
          <p:spPr>
            <a:xfrm>
              <a:off x="3069202" y="2554494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9" name="テキスト ボックス 228">
              <a:extLst>
                <a:ext uri="{FF2B5EF4-FFF2-40B4-BE49-F238E27FC236}">
                  <a16:creationId xmlns:a16="http://schemas.microsoft.com/office/drawing/2014/main" id="{DB0010E8-E426-6145-BB82-88A22132570F}"/>
                </a:ext>
              </a:extLst>
            </p:cNvPr>
            <p:cNvSpPr txBox="1"/>
            <p:nvPr/>
          </p:nvSpPr>
          <p:spPr>
            <a:xfrm>
              <a:off x="3069202" y="2706292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0" name="テキスト ボックス 229">
              <a:extLst>
                <a:ext uri="{FF2B5EF4-FFF2-40B4-BE49-F238E27FC236}">
                  <a16:creationId xmlns:a16="http://schemas.microsoft.com/office/drawing/2014/main" id="{AFECFBC7-50B0-E145-A349-AC74EF89D5FF}"/>
                </a:ext>
              </a:extLst>
            </p:cNvPr>
            <p:cNvSpPr txBox="1"/>
            <p:nvPr/>
          </p:nvSpPr>
          <p:spPr>
            <a:xfrm>
              <a:off x="3508837" y="2402696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1" name="テキスト ボックス 230">
              <a:extLst>
                <a:ext uri="{FF2B5EF4-FFF2-40B4-BE49-F238E27FC236}">
                  <a16:creationId xmlns:a16="http://schemas.microsoft.com/office/drawing/2014/main" id="{8D086E91-89F1-8B4C-BFC7-5A8DA207DBE9}"/>
                </a:ext>
              </a:extLst>
            </p:cNvPr>
            <p:cNvSpPr txBox="1"/>
            <p:nvPr/>
          </p:nvSpPr>
          <p:spPr>
            <a:xfrm>
              <a:off x="3508837" y="2554494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2" name="テキスト ボックス 231">
              <a:extLst>
                <a:ext uri="{FF2B5EF4-FFF2-40B4-BE49-F238E27FC236}">
                  <a16:creationId xmlns:a16="http://schemas.microsoft.com/office/drawing/2014/main" id="{B779188B-8697-414B-A8D5-EF6F743BA9FB}"/>
                </a:ext>
              </a:extLst>
            </p:cNvPr>
            <p:cNvSpPr txBox="1"/>
            <p:nvPr/>
          </p:nvSpPr>
          <p:spPr>
            <a:xfrm>
              <a:off x="3508837" y="2706292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3" name="テキスト ボックス 232">
              <a:extLst>
                <a:ext uri="{FF2B5EF4-FFF2-40B4-BE49-F238E27FC236}">
                  <a16:creationId xmlns:a16="http://schemas.microsoft.com/office/drawing/2014/main" id="{E5D9A0ED-E1AD-E84D-BA33-DACE83BAAB92}"/>
                </a:ext>
              </a:extLst>
            </p:cNvPr>
            <p:cNvSpPr txBox="1"/>
            <p:nvPr/>
          </p:nvSpPr>
          <p:spPr>
            <a:xfrm>
              <a:off x="3948472" y="2402696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4" name="テキスト ボックス 233">
              <a:extLst>
                <a:ext uri="{FF2B5EF4-FFF2-40B4-BE49-F238E27FC236}">
                  <a16:creationId xmlns:a16="http://schemas.microsoft.com/office/drawing/2014/main" id="{A80C668B-4810-2044-B752-55FC5F732C96}"/>
                </a:ext>
              </a:extLst>
            </p:cNvPr>
            <p:cNvSpPr txBox="1"/>
            <p:nvPr/>
          </p:nvSpPr>
          <p:spPr>
            <a:xfrm>
              <a:off x="3948472" y="2554494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5" name="テキスト ボックス 234">
              <a:extLst>
                <a:ext uri="{FF2B5EF4-FFF2-40B4-BE49-F238E27FC236}">
                  <a16:creationId xmlns:a16="http://schemas.microsoft.com/office/drawing/2014/main" id="{42E1A10B-5E2B-404B-8128-D18E8169559B}"/>
                </a:ext>
              </a:extLst>
            </p:cNvPr>
            <p:cNvSpPr txBox="1"/>
            <p:nvPr/>
          </p:nvSpPr>
          <p:spPr>
            <a:xfrm>
              <a:off x="3948472" y="2706292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6" name="テキスト ボックス 235">
              <a:extLst>
                <a:ext uri="{FF2B5EF4-FFF2-40B4-BE49-F238E27FC236}">
                  <a16:creationId xmlns:a16="http://schemas.microsoft.com/office/drawing/2014/main" id="{84B76B4F-7380-CC46-A945-01D4A7093455}"/>
                </a:ext>
              </a:extLst>
            </p:cNvPr>
            <p:cNvSpPr txBox="1"/>
            <p:nvPr/>
          </p:nvSpPr>
          <p:spPr>
            <a:xfrm>
              <a:off x="4388108" y="2402696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テキスト ボックス 236">
              <a:extLst>
                <a:ext uri="{FF2B5EF4-FFF2-40B4-BE49-F238E27FC236}">
                  <a16:creationId xmlns:a16="http://schemas.microsoft.com/office/drawing/2014/main" id="{5593BD4D-53B3-CE41-AB5A-1FBAB6CF90C6}"/>
                </a:ext>
              </a:extLst>
            </p:cNvPr>
            <p:cNvSpPr txBox="1"/>
            <p:nvPr/>
          </p:nvSpPr>
          <p:spPr>
            <a:xfrm>
              <a:off x="4388108" y="2554494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8" name="テキスト ボックス 237">
              <a:extLst>
                <a:ext uri="{FF2B5EF4-FFF2-40B4-BE49-F238E27FC236}">
                  <a16:creationId xmlns:a16="http://schemas.microsoft.com/office/drawing/2014/main" id="{AF762EBA-CDAF-7E40-9872-4C11685A8124}"/>
                </a:ext>
              </a:extLst>
            </p:cNvPr>
            <p:cNvSpPr txBox="1"/>
            <p:nvPr/>
          </p:nvSpPr>
          <p:spPr>
            <a:xfrm>
              <a:off x="4388108" y="2706292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0" name="Freeform 6">
            <a:extLst>
              <a:ext uri="{FF2B5EF4-FFF2-40B4-BE49-F238E27FC236}">
                <a16:creationId xmlns:a16="http://schemas.microsoft.com/office/drawing/2014/main" id="{C8E027A1-525A-EE45-979E-0AC7733DF10B}"/>
              </a:ext>
            </a:extLst>
          </p:cNvPr>
          <p:cNvSpPr>
            <a:spLocks/>
          </p:cNvSpPr>
          <p:nvPr/>
        </p:nvSpPr>
        <p:spPr bwMode="auto">
          <a:xfrm>
            <a:off x="623520" y="4159638"/>
            <a:ext cx="13793" cy="0"/>
          </a:xfrm>
          <a:custGeom>
            <a:avLst/>
            <a:gdLst>
              <a:gd name="T0" fmla="*/ 0 w 16"/>
              <a:gd name="T1" fmla="*/ 0 w 16"/>
              <a:gd name="T2" fmla="*/ 16 w 1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6">
                <a:moveTo>
                  <a:pt x="0" y="0"/>
                </a:moveTo>
                <a:lnTo>
                  <a:pt x="0" y="0"/>
                </a:lnTo>
                <a:lnTo>
                  <a:pt x="16" y="0"/>
                </a:lnTo>
              </a:path>
            </a:pathLst>
          </a:custGeom>
          <a:noFill/>
          <a:ln w="174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1" name="Freeform 21">
            <a:extLst>
              <a:ext uri="{FF2B5EF4-FFF2-40B4-BE49-F238E27FC236}">
                <a16:creationId xmlns:a16="http://schemas.microsoft.com/office/drawing/2014/main" id="{E2D6BF45-D7D7-5E4D-BA4C-2F6B55ACF87D}"/>
              </a:ext>
            </a:extLst>
          </p:cNvPr>
          <p:cNvSpPr>
            <a:spLocks/>
          </p:cNvSpPr>
          <p:nvPr/>
        </p:nvSpPr>
        <p:spPr bwMode="auto">
          <a:xfrm>
            <a:off x="1392469" y="4159638"/>
            <a:ext cx="12069" cy="0"/>
          </a:xfrm>
          <a:custGeom>
            <a:avLst/>
            <a:gdLst>
              <a:gd name="T0" fmla="*/ 0 w 16"/>
              <a:gd name="T1" fmla="*/ 0 w 16"/>
              <a:gd name="T2" fmla="*/ 16 w 1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6">
                <a:moveTo>
                  <a:pt x="0" y="0"/>
                </a:moveTo>
                <a:lnTo>
                  <a:pt x="0" y="0"/>
                </a:lnTo>
                <a:lnTo>
                  <a:pt x="16" y="0"/>
                </a:lnTo>
              </a:path>
            </a:pathLst>
          </a:custGeom>
          <a:noFill/>
          <a:ln w="174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2" name="Freeform 22">
            <a:extLst>
              <a:ext uri="{FF2B5EF4-FFF2-40B4-BE49-F238E27FC236}">
                <a16:creationId xmlns:a16="http://schemas.microsoft.com/office/drawing/2014/main" id="{CAB161C9-9175-C846-92FD-5A858F7B98E0}"/>
              </a:ext>
            </a:extLst>
          </p:cNvPr>
          <p:cNvSpPr>
            <a:spLocks/>
          </p:cNvSpPr>
          <p:nvPr/>
        </p:nvSpPr>
        <p:spPr bwMode="auto">
          <a:xfrm>
            <a:off x="1442468" y="4159638"/>
            <a:ext cx="13793" cy="0"/>
          </a:xfrm>
          <a:custGeom>
            <a:avLst/>
            <a:gdLst>
              <a:gd name="T0" fmla="*/ 0 w 15"/>
              <a:gd name="T1" fmla="*/ 0 w 15"/>
              <a:gd name="T2" fmla="*/ 15 w 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5">
                <a:moveTo>
                  <a:pt x="0" y="0"/>
                </a:moveTo>
                <a:lnTo>
                  <a:pt x="0" y="0"/>
                </a:lnTo>
                <a:lnTo>
                  <a:pt x="15" y="0"/>
                </a:lnTo>
              </a:path>
            </a:pathLst>
          </a:custGeom>
          <a:noFill/>
          <a:ln w="174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3" name="Freeform 33">
            <a:extLst>
              <a:ext uri="{FF2B5EF4-FFF2-40B4-BE49-F238E27FC236}">
                <a16:creationId xmlns:a16="http://schemas.microsoft.com/office/drawing/2014/main" id="{4683BDC0-6AAD-CC4C-9E0F-A44D7270A782}"/>
              </a:ext>
            </a:extLst>
          </p:cNvPr>
          <p:cNvSpPr>
            <a:spLocks/>
          </p:cNvSpPr>
          <p:nvPr/>
        </p:nvSpPr>
        <p:spPr bwMode="auto">
          <a:xfrm>
            <a:off x="2006248" y="4159638"/>
            <a:ext cx="12069" cy="0"/>
          </a:xfrm>
          <a:custGeom>
            <a:avLst/>
            <a:gdLst>
              <a:gd name="T0" fmla="*/ 0 w 15"/>
              <a:gd name="T1" fmla="*/ 0 w 15"/>
              <a:gd name="T2" fmla="*/ 15 w 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5">
                <a:moveTo>
                  <a:pt x="0" y="0"/>
                </a:moveTo>
                <a:lnTo>
                  <a:pt x="0" y="0"/>
                </a:lnTo>
                <a:lnTo>
                  <a:pt x="15" y="0"/>
                </a:lnTo>
              </a:path>
            </a:pathLst>
          </a:custGeom>
          <a:noFill/>
          <a:ln w="174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4" name="Freeform 34">
            <a:extLst>
              <a:ext uri="{FF2B5EF4-FFF2-40B4-BE49-F238E27FC236}">
                <a16:creationId xmlns:a16="http://schemas.microsoft.com/office/drawing/2014/main" id="{E20A13E1-1054-6442-A541-D85498CD8CDF}"/>
              </a:ext>
            </a:extLst>
          </p:cNvPr>
          <p:cNvSpPr>
            <a:spLocks/>
          </p:cNvSpPr>
          <p:nvPr/>
        </p:nvSpPr>
        <p:spPr bwMode="auto">
          <a:xfrm>
            <a:off x="2057971" y="4159638"/>
            <a:ext cx="12069" cy="0"/>
          </a:xfrm>
          <a:custGeom>
            <a:avLst/>
            <a:gdLst>
              <a:gd name="T0" fmla="*/ 0 w 15"/>
              <a:gd name="T1" fmla="*/ 0 w 15"/>
              <a:gd name="T2" fmla="*/ 15 w 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5">
                <a:moveTo>
                  <a:pt x="0" y="0"/>
                </a:moveTo>
                <a:lnTo>
                  <a:pt x="0" y="0"/>
                </a:lnTo>
                <a:lnTo>
                  <a:pt x="15" y="0"/>
                </a:lnTo>
              </a:path>
            </a:pathLst>
          </a:custGeom>
          <a:noFill/>
          <a:ln w="174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5" name="Freeform 44">
            <a:extLst>
              <a:ext uri="{FF2B5EF4-FFF2-40B4-BE49-F238E27FC236}">
                <a16:creationId xmlns:a16="http://schemas.microsoft.com/office/drawing/2014/main" id="{26C2B4AE-021D-7541-B293-A365F27FA012}"/>
              </a:ext>
            </a:extLst>
          </p:cNvPr>
          <p:cNvSpPr>
            <a:spLocks/>
          </p:cNvSpPr>
          <p:nvPr/>
        </p:nvSpPr>
        <p:spPr bwMode="auto">
          <a:xfrm>
            <a:off x="623517" y="5324863"/>
            <a:ext cx="1899958" cy="0"/>
          </a:xfrm>
          <a:custGeom>
            <a:avLst/>
            <a:gdLst>
              <a:gd name="T0" fmla="*/ 0 w 2204"/>
              <a:gd name="T1" fmla="*/ 0 w 2204"/>
              <a:gd name="T2" fmla="*/ 2204 w 220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204">
                <a:moveTo>
                  <a:pt x="0" y="0"/>
                </a:moveTo>
                <a:lnTo>
                  <a:pt x="0" y="0"/>
                </a:lnTo>
                <a:lnTo>
                  <a:pt x="2204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6" name="Freeform 99">
            <a:extLst>
              <a:ext uri="{FF2B5EF4-FFF2-40B4-BE49-F238E27FC236}">
                <a16:creationId xmlns:a16="http://schemas.microsoft.com/office/drawing/2014/main" id="{FF47CD06-7414-0441-95B2-65CFAE605545}"/>
              </a:ext>
            </a:extLst>
          </p:cNvPr>
          <p:cNvSpPr>
            <a:spLocks/>
          </p:cNvSpPr>
          <p:nvPr/>
        </p:nvSpPr>
        <p:spPr bwMode="auto">
          <a:xfrm>
            <a:off x="623517" y="3575441"/>
            <a:ext cx="0" cy="1749425"/>
          </a:xfrm>
          <a:custGeom>
            <a:avLst/>
            <a:gdLst>
              <a:gd name="T0" fmla="*/ 2203 h 2203"/>
              <a:gd name="T1" fmla="*/ 2203 h 2203"/>
              <a:gd name="T2" fmla="*/ 0 h 220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03">
                <a:moveTo>
                  <a:pt x="0" y="2203"/>
                </a:moveTo>
                <a:lnTo>
                  <a:pt x="0" y="2203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7" name="Freeform 100">
            <a:extLst>
              <a:ext uri="{FF2B5EF4-FFF2-40B4-BE49-F238E27FC236}">
                <a16:creationId xmlns:a16="http://schemas.microsoft.com/office/drawing/2014/main" id="{F8F6914A-74F8-264F-A352-DF11C768AEAE}"/>
              </a:ext>
            </a:extLst>
          </p:cNvPr>
          <p:cNvSpPr>
            <a:spLocks/>
          </p:cNvSpPr>
          <p:nvPr/>
        </p:nvSpPr>
        <p:spPr bwMode="auto">
          <a:xfrm>
            <a:off x="552829" y="5324863"/>
            <a:ext cx="70688" cy="0"/>
          </a:xfrm>
          <a:custGeom>
            <a:avLst/>
            <a:gdLst>
              <a:gd name="T0" fmla="*/ 0 w 82"/>
              <a:gd name="T1" fmla="*/ 0 w 82"/>
              <a:gd name="T2" fmla="*/ 82 w 8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2">
                <a:moveTo>
                  <a:pt x="0" y="0"/>
                </a:moveTo>
                <a:lnTo>
                  <a:pt x="0" y="0"/>
                </a:lnTo>
                <a:lnTo>
                  <a:pt x="8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8" name="Freeform 101">
            <a:extLst>
              <a:ext uri="{FF2B5EF4-FFF2-40B4-BE49-F238E27FC236}">
                <a16:creationId xmlns:a16="http://schemas.microsoft.com/office/drawing/2014/main" id="{F5B60F47-DF57-6143-9B9C-59D10CC74747}"/>
              </a:ext>
            </a:extLst>
          </p:cNvPr>
          <p:cNvSpPr>
            <a:spLocks/>
          </p:cNvSpPr>
          <p:nvPr/>
        </p:nvSpPr>
        <p:spPr bwMode="auto">
          <a:xfrm>
            <a:off x="552829" y="4742251"/>
            <a:ext cx="70688" cy="0"/>
          </a:xfrm>
          <a:custGeom>
            <a:avLst/>
            <a:gdLst>
              <a:gd name="T0" fmla="*/ 0 w 82"/>
              <a:gd name="T1" fmla="*/ 0 w 82"/>
              <a:gd name="T2" fmla="*/ 82 w 8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2">
                <a:moveTo>
                  <a:pt x="0" y="0"/>
                </a:moveTo>
                <a:lnTo>
                  <a:pt x="0" y="0"/>
                </a:lnTo>
                <a:lnTo>
                  <a:pt x="8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9" name="Freeform 102">
            <a:extLst>
              <a:ext uri="{FF2B5EF4-FFF2-40B4-BE49-F238E27FC236}">
                <a16:creationId xmlns:a16="http://schemas.microsoft.com/office/drawing/2014/main" id="{3F6728C7-E210-C645-BD62-E53DF83D0637}"/>
              </a:ext>
            </a:extLst>
          </p:cNvPr>
          <p:cNvSpPr>
            <a:spLocks/>
          </p:cNvSpPr>
          <p:nvPr/>
        </p:nvSpPr>
        <p:spPr bwMode="auto">
          <a:xfrm>
            <a:off x="552829" y="3575438"/>
            <a:ext cx="70688" cy="0"/>
          </a:xfrm>
          <a:custGeom>
            <a:avLst/>
            <a:gdLst>
              <a:gd name="T0" fmla="*/ 0 w 82"/>
              <a:gd name="T1" fmla="*/ 0 w 82"/>
              <a:gd name="T2" fmla="*/ 82 w 8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2">
                <a:moveTo>
                  <a:pt x="0" y="0"/>
                </a:moveTo>
                <a:lnTo>
                  <a:pt x="0" y="0"/>
                </a:lnTo>
                <a:lnTo>
                  <a:pt x="8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0" name="Freeform 103">
            <a:extLst>
              <a:ext uri="{FF2B5EF4-FFF2-40B4-BE49-F238E27FC236}">
                <a16:creationId xmlns:a16="http://schemas.microsoft.com/office/drawing/2014/main" id="{5C624152-B3C5-1D4F-8946-86BFEAA3E285}"/>
              </a:ext>
            </a:extLst>
          </p:cNvPr>
          <p:cNvSpPr>
            <a:spLocks/>
          </p:cNvSpPr>
          <p:nvPr/>
        </p:nvSpPr>
        <p:spPr bwMode="auto">
          <a:xfrm>
            <a:off x="552829" y="4159638"/>
            <a:ext cx="70688" cy="0"/>
          </a:xfrm>
          <a:custGeom>
            <a:avLst/>
            <a:gdLst>
              <a:gd name="T0" fmla="*/ 0 w 82"/>
              <a:gd name="T1" fmla="*/ 0 w 82"/>
              <a:gd name="T2" fmla="*/ 82 w 8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2">
                <a:moveTo>
                  <a:pt x="0" y="0"/>
                </a:moveTo>
                <a:lnTo>
                  <a:pt x="0" y="0"/>
                </a:lnTo>
                <a:lnTo>
                  <a:pt x="8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1" name="Freeform 108">
            <a:extLst>
              <a:ext uri="{FF2B5EF4-FFF2-40B4-BE49-F238E27FC236}">
                <a16:creationId xmlns:a16="http://schemas.microsoft.com/office/drawing/2014/main" id="{36039D05-E52A-4043-8FEC-9B4581736228}"/>
              </a:ext>
            </a:extLst>
          </p:cNvPr>
          <p:cNvSpPr>
            <a:spLocks/>
          </p:cNvSpPr>
          <p:nvPr/>
        </p:nvSpPr>
        <p:spPr bwMode="auto">
          <a:xfrm>
            <a:off x="723515" y="4161226"/>
            <a:ext cx="199996" cy="0"/>
          </a:xfrm>
          <a:custGeom>
            <a:avLst/>
            <a:gdLst>
              <a:gd name="T0" fmla="*/ 0 w 232"/>
              <a:gd name="T1" fmla="*/ 0 w 232"/>
              <a:gd name="T2" fmla="*/ 232 w 2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32">
                <a:moveTo>
                  <a:pt x="0" y="0"/>
                </a:moveTo>
                <a:lnTo>
                  <a:pt x="0" y="0"/>
                </a:lnTo>
                <a:lnTo>
                  <a:pt x="23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2" name="Freeform 109">
            <a:extLst>
              <a:ext uri="{FF2B5EF4-FFF2-40B4-BE49-F238E27FC236}">
                <a16:creationId xmlns:a16="http://schemas.microsoft.com/office/drawing/2014/main" id="{522C3554-A9CA-CB4C-9855-3298FD611535}"/>
              </a:ext>
            </a:extLst>
          </p:cNvPr>
          <p:cNvSpPr>
            <a:spLocks/>
          </p:cNvSpPr>
          <p:nvPr/>
        </p:nvSpPr>
        <p:spPr bwMode="auto">
          <a:xfrm>
            <a:off x="775238" y="3985013"/>
            <a:ext cx="96550" cy="0"/>
          </a:xfrm>
          <a:custGeom>
            <a:avLst/>
            <a:gdLst>
              <a:gd name="T0" fmla="*/ 0 w 113"/>
              <a:gd name="T1" fmla="*/ 0 w 113"/>
              <a:gd name="T2" fmla="*/ 113 w 11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3">
                <a:moveTo>
                  <a:pt x="0" y="0"/>
                </a:moveTo>
                <a:lnTo>
                  <a:pt x="0" y="0"/>
                </a:lnTo>
                <a:lnTo>
                  <a:pt x="113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3" name="Freeform 110">
            <a:extLst>
              <a:ext uri="{FF2B5EF4-FFF2-40B4-BE49-F238E27FC236}">
                <a16:creationId xmlns:a16="http://schemas.microsoft.com/office/drawing/2014/main" id="{C56F34EE-6EE7-2A48-A354-D59E444B8389}"/>
              </a:ext>
            </a:extLst>
          </p:cNvPr>
          <p:cNvSpPr>
            <a:spLocks/>
          </p:cNvSpPr>
          <p:nvPr/>
        </p:nvSpPr>
        <p:spPr bwMode="auto">
          <a:xfrm>
            <a:off x="821789" y="3985013"/>
            <a:ext cx="0" cy="349250"/>
          </a:xfrm>
          <a:custGeom>
            <a:avLst/>
            <a:gdLst>
              <a:gd name="T0" fmla="*/ 0 h 442"/>
              <a:gd name="T1" fmla="*/ 0 h 442"/>
              <a:gd name="T2" fmla="*/ 442 h 44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42">
                <a:moveTo>
                  <a:pt x="0" y="0"/>
                </a:moveTo>
                <a:lnTo>
                  <a:pt x="0" y="0"/>
                </a:lnTo>
                <a:lnTo>
                  <a:pt x="0" y="442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4" name="Freeform 111">
            <a:extLst>
              <a:ext uri="{FF2B5EF4-FFF2-40B4-BE49-F238E27FC236}">
                <a16:creationId xmlns:a16="http://schemas.microsoft.com/office/drawing/2014/main" id="{C3BDE5A3-C8AF-2847-A8B9-D770565F02CD}"/>
              </a:ext>
            </a:extLst>
          </p:cNvPr>
          <p:cNvSpPr>
            <a:spLocks/>
          </p:cNvSpPr>
          <p:nvPr/>
        </p:nvSpPr>
        <p:spPr bwMode="auto">
          <a:xfrm>
            <a:off x="775238" y="4334263"/>
            <a:ext cx="96550" cy="0"/>
          </a:xfrm>
          <a:custGeom>
            <a:avLst/>
            <a:gdLst>
              <a:gd name="T0" fmla="*/ 0 w 113"/>
              <a:gd name="T1" fmla="*/ 0 w 113"/>
              <a:gd name="T2" fmla="*/ 113 w 11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3">
                <a:moveTo>
                  <a:pt x="0" y="0"/>
                </a:moveTo>
                <a:lnTo>
                  <a:pt x="0" y="0"/>
                </a:lnTo>
                <a:lnTo>
                  <a:pt x="113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5" name="Freeform 112">
            <a:extLst>
              <a:ext uri="{FF2B5EF4-FFF2-40B4-BE49-F238E27FC236}">
                <a16:creationId xmlns:a16="http://schemas.microsoft.com/office/drawing/2014/main" id="{8A9350DD-EC6B-1D4F-A0D7-D7E266F68ABD}"/>
              </a:ext>
            </a:extLst>
          </p:cNvPr>
          <p:cNvSpPr>
            <a:spLocks/>
          </p:cNvSpPr>
          <p:nvPr/>
        </p:nvSpPr>
        <p:spPr bwMode="auto">
          <a:xfrm>
            <a:off x="766618" y="3983429"/>
            <a:ext cx="112066" cy="104775"/>
          </a:xfrm>
          <a:custGeom>
            <a:avLst/>
            <a:gdLst>
              <a:gd name="T0" fmla="*/ 113 w 130"/>
              <a:gd name="T1" fmla="*/ 19 h 133"/>
              <a:gd name="T2" fmla="*/ 113 w 130"/>
              <a:gd name="T3" fmla="*/ 19 h 133"/>
              <a:gd name="T4" fmla="*/ 121 w 130"/>
              <a:gd name="T5" fmla="*/ 31 h 133"/>
              <a:gd name="T6" fmla="*/ 126 w 130"/>
              <a:gd name="T7" fmla="*/ 42 h 133"/>
              <a:gd name="T8" fmla="*/ 130 w 130"/>
              <a:gd name="T9" fmla="*/ 54 h 133"/>
              <a:gd name="T10" fmla="*/ 130 w 130"/>
              <a:gd name="T11" fmla="*/ 65 h 133"/>
              <a:gd name="T12" fmla="*/ 130 w 130"/>
              <a:gd name="T13" fmla="*/ 79 h 133"/>
              <a:gd name="T14" fmla="*/ 126 w 130"/>
              <a:gd name="T15" fmla="*/ 92 h 133"/>
              <a:gd name="T16" fmla="*/ 121 w 130"/>
              <a:gd name="T17" fmla="*/ 104 h 133"/>
              <a:gd name="T18" fmla="*/ 113 w 130"/>
              <a:gd name="T19" fmla="*/ 113 h 133"/>
              <a:gd name="T20" fmla="*/ 101 w 130"/>
              <a:gd name="T21" fmla="*/ 121 h 133"/>
              <a:gd name="T22" fmla="*/ 90 w 130"/>
              <a:gd name="T23" fmla="*/ 127 h 133"/>
              <a:gd name="T24" fmla="*/ 78 w 130"/>
              <a:gd name="T25" fmla="*/ 131 h 133"/>
              <a:gd name="T26" fmla="*/ 65 w 130"/>
              <a:gd name="T27" fmla="*/ 133 h 133"/>
              <a:gd name="T28" fmla="*/ 53 w 130"/>
              <a:gd name="T29" fmla="*/ 131 h 133"/>
              <a:gd name="T30" fmla="*/ 42 w 130"/>
              <a:gd name="T31" fmla="*/ 127 h 133"/>
              <a:gd name="T32" fmla="*/ 30 w 130"/>
              <a:gd name="T33" fmla="*/ 121 h 133"/>
              <a:gd name="T34" fmla="*/ 19 w 130"/>
              <a:gd name="T35" fmla="*/ 113 h 133"/>
              <a:gd name="T36" fmla="*/ 9 w 130"/>
              <a:gd name="T37" fmla="*/ 104 h 133"/>
              <a:gd name="T38" fmla="*/ 3 w 130"/>
              <a:gd name="T39" fmla="*/ 92 h 133"/>
              <a:gd name="T40" fmla="*/ 2 w 130"/>
              <a:gd name="T41" fmla="*/ 79 h 133"/>
              <a:gd name="T42" fmla="*/ 0 w 130"/>
              <a:gd name="T43" fmla="*/ 65 h 133"/>
              <a:gd name="T44" fmla="*/ 2 w 130"/>
              <a:gd name="T45" fmla="*/ 54 h 133"/>
              <a:gd name="T46" fmla="*/ 3 w 130"/>
              <a:gd name="T47" fmla="*/ 42 h 133"/>
              <a:gd name="T48" fmla="*/ 9 w 130"/>
              <a:gd name="T49" fmla="*/ 31 h 133"/>
              <a:gd name="T50" fmla="*/ 19 w 130"/>
              <a:gd name="T51" fmla="*/ 19 h 133"/>
              <a:gd name="T52" fmla="*/ 30 w 130"/>
              <a:gd name="T53" fmla="*/ 10 h 133"/>
              <a:gd name="T54" fmla="*/ 42 w 130"/>
              <a:gd name="T55" fmla="*/ 4 h 133"/>
              <a:gd name="T56" fmla="*/ 53 w 130"/>
              <a:gd name="T57" fmla="*/ 2 h 133"/>
              <a:gd name="T58" fmla="*/ 65 w 130"/>
              <a:gd name="T59" fmla="*/ 0 h 133"/>
              <a:gd name="T60" fmla="*/ 78 w 130"/>
              <a:gd name="T61" fmla="*/ 2 h 133"/>
              <a:gd name="T62" fmla="*/ 90 w 130"/>
              <a:gd name="T63" fmla="*/ 4 h 133"/>
              <a:gd name="T64" fmla="*/ 101 w 130"/>
              <a:gd name="T65" fmla="*/ 10 h 133"/>
              <a:gd name="T66" fmla="*/ 113 w 130"/>
              <a:gd name="T67" fmla="*/ 19 h 133"/>
              <a:gd name="T68" fmla="*/ 113 w 130"/>
              <a:gd name="T69" fmla="*/ 19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0" h="133">
                <a:moveTo>
                  <a:pt x="113" y="19"/>
                </a:moveTo>
                <a:lnTo>
                  <a:pt x="113" y="19"/>
                </a:lnTo>
                <a:lnTo>
                  <a:pt x="121" y="31"/>
                </a:lnTo>
                <a:lnTo>
                  <a:pt x="126" y="42"/>
                </a:lnTo>
                <a:lnTo>
                  <a:pt x="130" y="54"/>
                </a:lnTo>
                <a:lnTo>
                  <a:pt x="130" y="65"/>
                </a:lnTo>
                <a:lnTo>
                  <a:pt x="130" y="79"/>
                </a:lnTo>
                <a:lnTo>
                  <a:pt x="126" y="92"/>
                </a:lnTo>
                <a:lnTo>
                  <a:pt x="121" y="104"/>
                </a:lnTo>
                <a:lnTo>
                  <a:pt x="113" y="113"/>
                </a:lnTo>
                <a:lnTo>
                  <a:pt x="101" y="121"/>
                </a:lnTo>
                <a:lnTo>
                  <a:pt x="90" y="127"/>
                </a:lnTo>
                <a:lnTo>
                  <a:pt x="78" y="131"/>
                </a:lnTo>
                <a:lnTo>
                  <a:pt x="65" y="133"/>
                </a:lnTo>
                <a:lnTo>
                  <a:pt x="53" y="131"/>
                </a:lnTo>
                <a:lnTo>
                  <a:pt x="42" y="127"/>
                </a:lnTo>
                <a:lnTo>
                  <a:pt x="30" y="121"/>
                </a:lnTo>
                <a:lnTo>
                  <a:pt x="19" y="113"/>
                </a:lnTo>
                <a:lnTo>
                  <a:pt x="9" y="104"/>
                </a:lnTo>
                <a:lnTo>
                  <a:pt x="3" y="92"/>
                </a:lnTo>
                <a:lnTo>
                  <a:pt x="2" y="79"/>
                </a:lnTo>
                <a:lnTo>
                  <a:pt x="0" y="65"/>
                </a:lnTo>
                <a:lnTo>
                  <a:pt x="2" y="54"/>
                </a:lnTo>
                <a:lnTo>
                  <a:pt x="3" y="42"/>
                </a:lnTo>
                <a:lnTo>
                  <a:pt x="9" y="31"/>
                </a:lnTo>
                <a:lnTo>
                  <a:pt x="19" y="19"/>
                </a:lnTo>
                <a:lnTo>
                  <a:pt x="30" y="10"/>
                </a:lnTo>
                <a:lnTo>
                  <a:pt x="42" y="4"/>
                </a:lnTo>
                <a:lnTo>
                  <a:pt x="53" y="2"/>
                </a:lnTo>
                <a:lnTo>
                  <a:pt x="65" y="0"/>
                </a:lnTo>
                <a:lnTo>
                  <a:pt x="78" y="2"/>
                </a:lnTo>
                <a:lnTo>
                  <a:pt x="90" y="4"/>
                </a:lnTo>
                <a:lnTo>
                  <a:pt x="101" y="10"/>
                </a:lnTo>
                <a:lnTo>
                  <a:pt x="113" y="19"/>
                </a:lnTo>
                <a:lnTo>
                  <a:pt x="113" y="19"/>
                </a:lnTo>
              </a:path>
            </a:pathLst>
          </a:custGeom>
          <a:noFill/>
          <a:ln w="174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6" name="Freeform 113">
            <a:extLst>
              <a:ext uri="{FF2B5EF4-FFF2-40B4-BE49-F238E27FC236}">
                <a16:creationId xmlns:a16="http://schemas.microsoft.com/office/drawing/2014/main" id="{3A501785-8A67-8E4E-815E-D005421C3123}"/>
              </a:ext>
            </a:extLst>
          </p:cNvPr>
          <p:cNvSpPr>
            <a:spLocks/>
          </p:cNvSpPr>
          <p:nvPr/>
        </p:nvSpPr>
        <p:spPr bwMode="auto">
          <a:xfrm>
            <a:off x="766618" y="4232663"/>
            <a:ext cx="112066" cy="103188"/>
          </a:xfrm>
          <a:custGeom>
            <a:avLst/>
            <a:gdLst>
              <a:gd name="T0" fmla="*/ 113 w 130"/>
              <a:gd name="T1" fmla="*/ 19 h 130"/>
              <a:gd name="T2" fmla="*/ 113 w 130"/>
              <a:gd name="T3" fmla="*/ 19 h 130"/>
              <a:gd name="T4" fmla="*/ 121 w 130"/>
              <a:gd name="T5" fmla="*/ 29 h 130"/>
              <a:gd name="T6" fmla="*/ 126 w 130"/>
              <a:gd name="T7" fmla="*/ 40 h 130"/>
              <a:gd name="T8" fmla="*/ 130 w 130"/>
              <a:gd name="T9" fmla="*/ 52 h 130"/>
              <a:gd name="T10" fmla="*/ 130 w 130"/>
              <a:gd name="T11" fmla="*/ 65 h 130"/>
              <a:gd name="T12" fmla="*/ 130 w 130"/>
              <a:gd name="T13" fmla="*/ 79 h 130"/>
              <a:gd name="T14" fmla="*/ 126 w 130"/>
              <a:gd name="T15" fmla="*/ 90 h 130"/>
              <a:gd name="T16" fmla="*/ 121 w 130"/>
              <a:gd name="T17" fmla="*/ 102 h 130"/>
              <a:gd name="T18" fmla="*/ 113 w 130"/>
              <a:gd name="T19" fmla="*/ 111 h 130"/>
              <a:gd name="T20" fmla="*/ 101 w 130"/>
              <a:gd name="T21" fmla="*/ 121 h 130"/>
              <a:gd name="T22" fmla="*/ 90 w 130"/>
              <a:gd name="T23" fmla="*/ 127 h 130"/>
              <a:gd name="T24" fmla="*/ 78 w 130"/>
              <a:gd name="T25" fmla="*/ 130 h 130"/>
              <a:gd name="T26" fmla="*/ 65 w 130"/>
              <a:gd name="T27" fmla="*/ 130 h 130"/>
              <a:gd name="T28" fmla="*/ 53 w 130"/>
              <a:gd name="T29" fmla="*/ 130 h 130"/>
              <a:gd name="T30" fmla="*/ 42 w 130"/>
              <a:gd name="T31" fmla="*/ 127 h 130"/>
              <a:gd name="T32" fmla="*/ 30 w 130"/>
              <a:gd name="T33" fmla="*/ 121 h 130"/>
              <a:gd name="T34" fmla="*/ 19 w 130"/>
              <a:gd name="T35" fmla="*/ 111 h 130"/>
              <a:gd name="T36" fmla="*/ 9 w 130"/>
              <a:gd name="T37" fmla="*/ 102 h 130"/>
              <a:gd name="T38" fmla="*/ 3 w 130"/>
              <a:gd name="T39" fmla="*/ 90 h 130"/>
              <a:gd name="T40" fmla="*/ 2 w 130"/>
              <a:gd name="T41" fmla="*/ 79 h 130"/>
              <a:gd name="T42" fmla="*/ 0 w 130"/>
              <a:gd name="T43" fmla="*/ 65 h 130"/>
              <a:gd name="T44" fmla="*/ 2 w 130"/>
              <a:gd name="T45" fmla="*/ 52 h 130"/>
              <a:gd name="T46" fmla="*/ 3 w 130"/>
              <a:gd name="T47" fmla="*/ 40 h 130"/>
              <a:gd name="T48" fmla="*/ 9 w 130"/>
              <a:gd name="T49" fmla="*/ 29 h 130"/>
              <a:gd name="T50" fmla="*/ 19 w 130"/>
              <a:gd name="T51" fmla="*/ 19 h 130"/>
              <a:gd name="T52" fmla="*/ 30 w 130"/>
              <a:gd name="T53" fmla="*/ 10 h 130"/>
              <a:gd name="T54" fmla="*/ 42 w 130"/>
              <a:gd name="T55" fmla="*/ 4 h 130"/>
              <a:gd name="T56" fmla="*/ 53 w 130"/>
              <a:gd name="T57" fmla="*/ 2 h 130"/>
              <a:gd name="T58" fmla="*/ 65 w 130"/>
              <a:gd name="T59" fmla="*/ 0 h 130"/>
              <a:gd name="T60" fmla="*/ 78 w 130"/>
              <a:gd name="T61" fmla="*/ 2 h 130"/>
              <a:gd name="T62" fmla="*/ 90 w 130"/>
              <a:gd name="T63" fmla="*/ 4 h 130"/>
              <a:gd name="T64" fmla="*/ 101 w 130"/>
              <a:gd name="T65" fmla="*/ 10 h 130"/>
              <a:gd name="T66" fmla="*/ 113 w 130"/>
              <a:gd name="T67" fmla="*/ 19 h 130"/>
              <a:gd name="T68" fmla="*/ 113 w 130"/>
              <a:gd name="T69" fmla="*/ 1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0" h="130">
                <a:moveTo>
                  <a:pt x="113" y="19"/>
                </a:moveTo>
                <a:lnTo>
                  <a:pt x="113" y="19"/>
                </a:lnTo>
                <a:lnTo>
                  <a:pt x="121" y="29"/>
                </a:lnTo>
                <a:lnTo>
                  <a:pt x="126" y="40"/>
                </a:lnTo>
                <a:lnTo>
                  <a:pt x="130" y="52"/>
                </a:lnTo>
                <a:lnTo>
                  <a:pt x="130" y="65"/>
                </a:lnTo>
                <a:lnTo>
                  <a:pt x="130" y="79"/>
                </a:lnTo>
                <a:lnTo>
                  <a:pt x="126" y="90"/>
                </a:lnTo>
                <a:lnTo>
                  <a:pt x="121" y="102"/>
                </a:lnTo>
                <a:lnTo>
                  <a:pt x="113" y="111"/>
                </a:lnTo>
                <a:lnTo>
                  <a:pt x="101" y="121"/>
                </a:lnTo>
                <a:lnTo>
                  <a:pt x="90" y="127"/>
                </a:lnTo>
                <a:lnTo>
                  <a:pt x="78" y="130"/>
                </a:lnTo>
                <a:lnTo>
                  <a:pt x="65" y="130"/>
                </a:lnTo>
                <a:lnTo>
                  <a:pt x="53" y="130"/>
                </a:lnTo>
                <a:lnTo>
                  <a:pt x="42" y="127"/>
                </a:lnTo>
                <a:lnTo>
                  <a:pt x="30" y="121"/>
                </a:lnTo>
                <a:lnTo>
                  <a:pt x="19" y="111"/>
                </a:lnTo>
                <a:lnTo>
                  <a:pt x="9" y="102"/>
                </a:lnTo>
                <a:lnTo>
                  <a:pt x="3" y="90"/>
                </a:lnTo>
                <a:lnTo>
                  <a:pt x="2" y="79"/>
                </a:lnTo>
                <a:lnTo>
                  <a:pt x="0" y="65"/>
                </a:lnTo>
                <a:lnTo>
                  <a:pt x="2" y="52"/>
                </a:lnTo>
                <a:lnTo>
                  <a:pt x="3" y="40"/>
                </a:lnTo>
                <a:lnTo>
                  <a:pt x="9" y="29"/>
                </a:lnTo>
                <a:lnTo>
                  <a:pt x="19" y="19"/>
                </a:lnTo>
                <a:lnTo>
                  <a:pt x="30" y="10"/>
                </a:lnTo>
                <a:lnTo>
                  <a:pt x="42" y="4"/>
                </a:lnTo>
                <a:lnTo>
                  <a:pt x="53" y="2"/>
                </a:lnTo>
                <a:lnTo>
                  <a:pt x="65" y="0"/>
                </a:lnTo>
                <a:lnTo>
                  <a:pt x="78" y="2"/>
                </a:lnTo>
                <a:lnTo>
                  <a:pt x="90" y="4"/>
                </a:lnTo>
                <a:lnTo>
                  <a:pt x="101" y="10"/>
                </a:lnTo>
                <a:lnTo>
                  <a:pt x="113" y="19"/>
                </a:lnTo>
                <a:lnTo>
                  <a:pt x="113" y="19"/>
                </a:lnTo>
              </a:path>
            </a:pathLst>
          </a:custGeom>
          <a:noFill/>
          <a:ln w="174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7" name="Freeform 114">
            <a:extLst>
              <a:ext uri="{FF2B5EF4-FFF2-40B4-BE49-F238E27FC236}">
                <a16:creationId xmlns:a16="http://schemas.microsoft.com/office/drawing/2014/main" id="{9380D1D1-6ABA-434B-ADE9-33C4C91DDC45}"/>
              </a:ext>
            </a:extLst>
          </p:cNvPr>
          <p:cNvSpPr>
            <a:spLocks/>
          </p:cNvSpPr>
          <p:nvPr/>
        </p:nvSpPr>
        <p:spPr bwMode="auto">
          <a:xfrm>
            <a:off x="1023508" y="4299338"/>
            <a:ext cx="199996" cy="0"/>
          </a:xfrm>
          <a:custGeom>
            <a:avLst/>
            <a:gdLst>
              <a:gd name="T0" fmla="*/ 0 w 232"/>
              <a:gd name="T1" fmla="*/ 0 w 232"/>
              <a:gd name="T2" fmla="*/ 232 w 2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32">
                <a:moveTo>
                  <a:pt x="0" y="0"/>
                </a:moveTo>
                <a:lnTo>
                  <a:pt x="0" y="0"/>
                </a:lnTo>
                <a:lnTo>
                  <a:pt x="23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8" name="Freeform 115">
            <a:extLst>
              <a:ext uri="{FF2B5EF4-FFF2-40B4-BE49-F238E27FC236}">
                <a16:creationId xmlns:a16="http://schemas.microsoft.com/office/drawing/2014/main" id="{6D00F322-C6D5-F544-AC4B-FB743F0FFCB4}"/>
              </a:ext>
            </a:extLst>
          </p:cNvPr>
          <p:cNvSpPr>
            <a:spLocks/>
          </p:cNvSpPr>
          <p:nvPr/>
        </p:nvSpPr>
        <p:spPr bwMode="auto">
          <a:xfrm>
            <a:off x="1073507" y="4029463"/>
            <a:ext cx="98274" cy="0"/>
          </a:xfrm>
          <a:custGeom>
            <a:avLst/>
            <a:gdLst>
              <a:gd name="T0" fmla="*/ 0 w 113"/>
              <a:gd name="T1" fmla="*/ 0 w 113"/>
              <a:gd name="T2" fmla="*/ 113 w 11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3">
                <a:moveTo>
                  <a:pt x="0" y="0"/>
                </a:moveTo>
                <a:lnTo>
                  <a:pt x="0" y="0"/>
                </a:lnTo>
                <a:lnTo>
                  <a:pt x="113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9" name="Freeform 116">
            <a:extLst>
              <a:ext uri="{FF2B5EF4-FFF2-40B4-BE49-F238E27FC236}">
                <a16:creationId xmlns:a16="http://schemas.microsoft.com/office/drawing/2014/main" id="{B93EEB56-73F0-7A4E-8B39-269142D4DAF9}"/>
              </a:ext>
            </a:extLst>
          </p:cNvPr>
          <p:cNvSpPr>
            <a:spLocks/>
          </p:cNvSpPr>
          <p:nvPr/>
        </p:nvSpPr>
        <p:spPr bwMode="auto">
          <a:xfrm>
            <a:off x="1121782" y="4029466"/>
            <a:ext cx="0" cy="538163"/>
          </a:xfrm>
          <a:custGeom>
            <a:avLst/>
            <a:gdLst>
              <a:gd name="T0" fmla="*/ 0 h 677"/>
              <a:gd name="T1" fmla="*/ 0 h 677"/>
              <a:gd name="T2" fmla="*/ 677 h 67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77">
                <a:moveTo>
                  <a:pt x="0" y="0"/>
                </a:moveTo>
                <a:lnTo>
                  <a:pt x="0" y="0"/>
                </a:lnTo>
                <a:lnTo>
                  <a:pt x="0" y="677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0" name="Freeform 117">
            <a:extLst>
              <a:ext uri="{FF2B5EF4-FFF2-40B4-BE49-F238E27FC236}">
                <a16:creationId xmlns:a16="http://schemas.microsoft.com/office/drawing/2014/main" id="{1EBDE02B-0FD7-A144-AC05-84E0F86C18E6}"/>
              </a:ext>
            </a:extLst>
          </p:cNvPr>
          <p:cNvSpPr>
            <a:spLocks/>
          </p:cNvSpPr>
          <p:nvPr/>
        </p:nvSpPr>
        <p:spPr bwMode="auto">
          <a:xfrm>
            <a:off x="1073507" y="4567626"/>
            <a:ext cx="98274" cy="0"/>
          </a:xfrm>
          <a:custGeom>
            <a:avLst/>
            <a:gdLst>
              <a:gd name="T0" fmla="*/ 0 w 113"/>
              <a:gd name="T1" fmla="*/ 0 w 113"/>
              <a:gd name="T2" fmla="*/ 113 w 11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3">
                <a:moveTo>
                  <a:pt x="0" y="0"/>
                </a:moveTo>
                <a:lnTo>
                  <a:pt x="0" y="0"/>
                </a:lnTo>
                <a:lnTo>
                  <a:pt x="113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1" name="Freeform 118">
            <a:extLst>
              <a:ext uri="{FF2B5EF4-FFF2-40B4-BE49-F238E27FC236}">
                <a16:creationId xmlns:a16="http://schemas.microsoft.com/office/drawing/2014/main" id="{A7EAC488-2E55-2545-B678-92D18476888A}"/>
              </a:ext>
            </a:extLst>
          </p:cNvPr>
          <p:cNvSpPr>
            <a:spLocks/>
          </p:cNvSpPr>
          <p:nvPr/>
        </p:nvSpPr>
        <p:spPr bwMode="auto">
          <a:xfrm>
            <a:off x="1066611" y="4058041"/>
            <a:ext cx="112066" cy="104775"/>
          </a:xfrm>
          <a:custGeom>
            <a:avLst/>
            <a:gdLst>
              <a:gd name="T0" fmla="*/ 113 w 131"/>
              <a:gd name="T1" fmla="*/ 19 h 133"/>
              <a:gd name="T2" fmla="*/ 113 w 131"/>
              <a:gd name="T3" fmla="*/ 19 h 133"/>
              <a:gd name="T4" fmla="*/ 121 w 131"/>
              <a:gd name="T5" fmla="*/ 29 h 133"/>
              <a:gd name="T6" fmla="*/ 127 w 131"/>
              <a:gd name="T7" fmla="*/ 40 h 133"/>
              <a:gd name="T8" fmla="*/ 131 w 131"/>
              <a:gd name="T9" fmla="*/ 52 h 133"/>
              <a:gd name="T10" fmla="*/ 131 w 131"/>
              <a:gd name="T11" fmla="*/ 65 h 133"/>
              <a:gd name="T12" fmla="*/ 131 w 131"/>
              <a:gd name="T13" fmla="*/ 79 h 133"/>
              <a:gd name="T14" fmla="*/ 127 w 131"/>
              <a:gd name="T15" fmla="*/ 90 h 133"/>
              <a:gd name="T16" fmla="*/ 121 w 131"/>
              <a:gd name="T17" fmla="*/ 102 h 133"/>
              <a:gd name="T18" fmla="*/ 113 w 131"/>
              <a:gd name="T19" fmla="*/ 113 h 133"/>
              <a:gd name="T20" fmla="*/ 102 w 131"/>
              <a:gd name="T21" fmla="*/ 121 h 133"/>
              <a:gd name="T22" fmla="*/ 90 w 131"/>
              <a:gd name="T23" fmla="*/ 127 h 133"/>
              <a:gd name="T24" fmla="*/ 79 w 131"/>
              <a:gd name="T25" fmla="*/ 131 h 133"/>
              <a:gd name="T26" fmla="*/ 67 w 131"/>
              <a:gd name="T27" fmla="*/ 133 h 133"/>
              <a:gd name="T28" fmla="*/ 54 w 131"/>
              <a:gd name="T29" fmla="*/ 131 h 133"/>
              <a:gd name="T30" fmla="*/ 40 w 131"/>
              <a:gd name="T31" fmla="*/ 127 h 133"/>
              <a:gd name="T32" fmla="*/ 29 w 131"/>
              <a:gd name="T33" fmla="*/ 121 h 133"/>
              <a:gd name="T34" fmla="*/ 19 w 131"/>
              <a:gd name="T35" fmla="*/ 113 h 133"/>
              <a:gd name="T36" fmla="*/ 10 w 131"/>
              <a:gd name="T37" fmla="*/ 102 h 133"/>
              <a:gd name="T38" fmla="*/ 4 w 131"/>
              <a:gd name="T39" fmla="*/ 90 h 133"/>
              <a:gd name="T40" fmla="*/ 0 w 131"/>
              <a:gd name="T41" fmla="*/ 79 h 133"/>
              <a:gd name="T42" fmla="*/ 0 w 131"/>
              <a:gd name="T43" fmla="*/ 65 h 133"/>
              <a:gd name="T44" fmla="*/ 0 w 131"/>
              <a:gd name="T45" fmla="*/ 52 h 133"/>
              <a:gd name="T46" fmla="*/ 4 w 131"/>
              <a:gd name="T47" fmla="*/ 40 h 133"/>
              <a:gd name="T48" fmla="*/ 10 w 131"/>
              <a:gd name="T49" fmla="*/ 29 h 133"/>
              <a:gd name="T50" fmla="*/ 19 w 131"/>
              <a:gd name="T51" fmla="*/ 19 h 133"/>
              <a:gd name="T52" fmla="*/ 29 w 131"/>
              <a:gd name="T53" fmla="*/ 10 h 133"/>
              <a:gd name="T54" fmla="*/ 40 w 131"/>
              <a:gd name="T55" fmla="*/ 4 h 133"/>
              <a:gd name="T56" fmla="*/ 54 w 131"/>
              <a:gd name="T57" fmla="*/ 0 h 133"/>
              <a:gd name="T58" fmla="*/ 67 w 131"/>
              <a:gd name="T59" fmla="*/ 0 h 133"/>
              <a:gd name="T60" fmla="*/ 79 w 131"/>
              <a:gd name="T61" fmla="*/ 0 h 133"/>
              <a:gd name="T62" fmla="*/ 90 w 131"/>
              <a:gd name="T63" fmla="*/ 4 h 133"/>
              <a:gd name="T64" fmla="*/ 102 w 131"/>
              <a:gd name="T65" fmla="*/ 10 h 133"/>
              <a:gd name="T66" fmla="*/ 113 w 131"/>
              <a:gd name="T67" fmla="*/ 19 h 133"/>
              <a:gd name="T68" fmla="*/ 113 w 131"/>
              <a:gd name="T69" fmla="*/ 19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1" h="133">
                <a:moveTo>
                  <a:pt x="113" y="19"/>
                </a:moveTo>
                <a:lnTo>
                  <a:pt x="113" y="19"/>
                </a:lnTo>
                <a:lnTo>
                  <a:pt x="121" y="29"/>
                </a:lnTo>
                <a:lnTo>
                  <a:pt x="127" y="40"/>
                </a:lnTo>
                <a:lnTo>
                  <a:pt x="131" y="52"/>
                </a:lnTo>
                <a:lnTo>
                  <a:pt x="131" y="65"/>
                </a:lnTo>
                <a:lnTo>
                  <a:pt x="131" y="79"/>
                </a:lnTo>
                <a:lnTo>
                  <a:pt x="127" y="90"/>
                </a:lnTo>
                <a:lnTo>
                  <a:pt x="121" y="102"/>
                </a:lnTo>
                <a:lnTo>
                  <a:pt x="113" y="113"/>
                </a:lnTo>
                <a:lnTo>
                  <a:pt x="102" y="121"/>
                </a:lnTo>
                <a:lnTo>
                  <a:pt x="90" y="127"/>
                </a:lnTo>
                <a:lnTo>
                  <a:pt x="79" y="131"/>
                </a:lnTo>
                <a:lnTo>
                  <a:pt x="67" y="133"/>
                </a:lnTo>
                <a:lnTo>
                  <a:pt x="54" y="131"/>
                </a:lnTo>
                <a:lnTo>
                  <a:pt x="40" y="127"/>
                </a:lnTo>
                <a:lnTo>
                  <a:pt x="29" y="121"/>
                </a:lnTo>
                <a:lnTo>
                  <a:pt x="19" y="113"/>
                </a:lnTo>
                <a:lnTo>
                  <a:pt x="10" y="102"/>
                </a:lnTo>
                <a:lnTo>
                  <a:pt x="4" y="90"/>
                </a:lnTo>
                <a:lnTo>
                  <a:pt x="0" y="79"/>
                </a:lnTo>
                <a:lnTo>
                  <a:pt x="0" y="65"/>
                </a:lnTo>
                <a:lnTo>
                  <a:pt x="0" y="52"/>
                </a:lnTo>
                <a:lnTo>
                  <a:pt x="4" y="40"/>
                </a:lnTo>
                <a:lnTo>
                  <a:pt x="10" y="29"/>
                </a:lnTo>
                <a:lnTo>
                  <a:pt x="19" y="19"/>
                </a:lnTo>
                <a:lnTo>
                  <a:pt x="29" y="10"/>
                </a:lnTo>
                <a:lnTo>
                  <a:pt x="40" y="4"/>
                </a:lnTo>
                <a:lnTo>
                  <a:pt x="54" y="0"/>
                </a:lnTo>
                <a:lnTo>
                  <a:pt x="67" y="0"/>
                </a:lnTo>
                <a:lnTo>
                  <a:pt x="79" y="0"/>
                </a:lnTo>
                <a:lnTo>
                  <a:pt x="90" y="4"/>
                </a:lnTo>
                <a:lnTo>
                  <a:pt x="102" y="10"/>
                </a:lnTo>
                <a:lnTo>
                  <a:pt x="113" y="19"/>
                </a:lnTo>
                <a:lnTo>
                  <a:pt x="113" y="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2" name="Freeform 119">
            <a:extLst>
              <a:ext uri="{FF2B5EF4-FFF2-40B4-BE49-F238E27FC236}">
                <a16:creationId xmlns:a16="http://schemas.microsoft.com/office/drawing/2014/main" id="{3C6FD543-70F0-BB48-B4FA-164C471849D2}"/>
              </a:ext>
            </a:extLst>
          </p:cNvPr>
          <p:cNvSpPr>
            <a:spLocks/>
          </p:cNvSpPr>
          <p:nvPr/>
        </p:nvSpPr>
        <p:spPr bwMode="auto">
          <a:xfrm>
            <a:off x="1066611" y="4437451"/>
            <a:ext cx="112066" cy="103188"/>
          </a:xfrm>
          <a:custGeom>
            <a:avLst/>
            <a:gdLst>
              <a:gd name="T0" fmla="*/ 113 w 131"/>
              <a:gd name="T1" fmla="*/ 19 h 131"/>
              <a:gd name="T2" fmla="*/ 113 w 131"/>
              <a:gd name="T3" fmla="*/ 19 h 131"/>
              <a:gd name="T4" fmla="*/ 121 w 131"/>
              <a:gd name="T5" fmla="*/ 29 h 131"/>
              <a:gd name="T6" fmla="*/ 127 w 131"/>
              <a:gd name="T7" fmla="*/ 40 h 131"/>
              <a:gd name="T8" fmla="*/ 131 w 131"/>
              <a:gd name="T9" fmla="*/ 54 h 131"/>
              <a:gd name="T10" fmla="*/ 131 w 131"/>
              <a:gd name="T11" fmla="*/ 65 h 131"/>
              <a:gd name="T12" fmla="*/ 131 w 131"/>
              <a:gd name="T13" fmla="*/ 77 h 131"/>
              <a:gd name="T14" fmla="*/ 127 w 131"/>
              <a:gd name="T15" fmla="*/ 90 h 131"/>
              <a:gd name="T16" fmla="*/ 121 w 131"/>
              <a:gd name="T17" fmla="*/ 102 h 131"/>
              <a:gd name="T18" fmla="*/ 113 w 131"/>
              <a:gd name="T19" fmla="*/ 111 h 131"/>
              <a:gd name="T20" fmla="*/ 102 w 131"/>
              <a:gd name="T21" fmla="*/ 121 h 131"/>
              <a:gd name="T22" fmla="*/ 90 w 131"/>
              <a:gd name="T23" fmla="*/ 127 h 131"/>
              <a:gd name="T24" fmla="*/ 79 w 131"/>
              <a:gd name="T25" fmla="*/ 131 h 131"/>
              <a:gd name="T26" fmla="*/ 67 w 131"/>
              <a:gd name="T27" fmla="*/ 131 h 131"/>
              <a:gd name="T28" fmla="*/ 54 w 131"/>
              <a:gd name="T29" fmla="*/ 131 h 131"/>
              <a:gd name="T30" fmla="*/ 40 w 131"/>
              <a:gd name="T31" fmla="*/ 127 h 131"/>
              <a:gd name="T32" fmla="*/ 29 w 131"/>
              <a:gd name="T33" fmla="*/ 121 h 131"/>
              <a:gd name="T34" fmla="*/ 19 w 131"/>
              <a:gd name="T35" fmla="*/ 111 h 131"/>
              <a:gd name="T36" fmla="*/ 10 w 131"/>
              <a:gd name="T37" fmla="*/ 102 h 131"/>
              <a:gd name="T38" fmla="*/ 4 w 131"/>
              <a:gd name="T39" fmla="*/ 90 h 131"/>
              <a:gd name="T40" fmla="*/ 0 w 131"/>
              <a:gd name="T41" fmla="*/ 77 h 131"/>
              <a:gd name="T42" fmla="*/ 0 w 131"/>
              <a:gd name="T43" fmla="*/ 65 h 131"/>
              <a:gd name="T44" fmla="*/ 0 w 131"/>
              <a:gd name="T45" fmla="*/ 54 h 131"/>
              <a:gd name="T46" fmla="*/ 4 w 131"/>
              <a:gd name="T47" fmla="*/ 40 h 131"/>
              <a:gd name="T48" fmla="*/ 10 w 131"/>
              <a:gd name="T49" fmla="*/ 29 h 131"/>
              <a:gd name="T50" fmla="*/ 19 w 131"/>
              <a:gd name="T51" fmla="*/ 19 h 131"/>
              <a:gd name="T52" fmla="*/ 29 w 131"/>
              <a:gd name="T53" fmla="*/ 10 h 131"/>
              <a:gd name="T54" fmla="*/ 40 w 131"/>
              <a:gd name="T55" fmla="*/ 4 h 131"/>
              <a:gd name="T56" fmla="*/ 54 w 131"/>
              <a:gd name="T57" fmla="*/ 2 h 131"/>
              <a:gd name="T58" fmla="*/ 67 w 131"/>
              <a:gd name="T59" fmla="*/ 0 h 131"/>
              <a:gd name="T60" fmla="*/ 79 w 131"/>
              <a:gd name="T61" fmla="*/ 2 h 131"/>
              <a:gd name="T62" fmla="*/ 90 w 131"/>
              <a:gd name="T63" fmla="*/ 4 h 131"/>
              <a:gd name="T64" fmla="*/ 102 w 131"/>
              <a:gd name="T65" fmla="*/ 10 h 131"/>
              <a:gd name="T66" fmla="*/ 113 w 131"/>
              <a:gd name="T67" fmla="*/ 19 h 131"/>
              <a:gd name="T68" fmla="*/ 113 w 131"/>
              <a:gd name="T69" fmla="*/ 1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1" h="131">
                <a:moveTo>
                  <a:pt x="113" y="19"/>
                </a:moveTo>
                <a:lnTo>
                  <a:pt x="113" y="19"/>
                </a:lnTo>
                <a:lnTo>
                  <a:pt x="121" y="29"/>
                </a:lnTo>
                <a:lnTo>
                  <a:pt x="127" y="40"/>
                </a:lnTo>
                <a:lnTo>
                  <a:pt x="131" y="54"/>
                </a:lnTo>
                <a:lnTo>
                  <a:pt x="131" y="65"/>
                </a:lnTo>
                <a:lnTo>
                  <a:pt x="131" y="77"/>
                </a:lnTo>
                <a:lnTo>
                  <a:pt x="127" y="90"/>
                </a:lnTo>
                <a:lnTo>
                  <a:pt x="121" y="102"/>
                </a:lnTo>
                <a:lnTo>
                  <a:pt x="113" y="111"/>
                </a:lnTo>
                <a:lnTo>
                  <a:pt x="102" y="121"/>
                </a:lnTo>
                <a:lnTo>
                  <a:pt x="90" y="127"/>
                </a:lnTo>
                <a:lnTo>
                  <a:pt x="79" y="131"/>
                </a:lnTo>
                <a:lnTo>
                  <a:pt x="67" y="131"/>
                </a:lnTo>
                <a:lnTo>
                  <a:pt x="54" y="131"/>
                </a:lnTo>
                <a:lnTo>
                  <a:pt x="40" y="127"/>
                </a:lnTo>
                <a:lnTo>
                  <a:pt x="29" y="121"/>
                </a:lnTo>
                <a:lnTo>
                  <a:pt x="19" y="111"/>
                </a:lnTo>
                <a:lnTo>
                  <a:pt x="10" y="102"/>
                </a:lnTo>
                <a:lnTo>
                  <a:pt x="4" y="90"/>
                </a:lnTo>
                <a:lnTo>
                  <a:pt x="0" y="77"/>
                </a:lnTo>
                <a:lnTo>
                  <a:pt x="0" y="65"/>
                </a:lnTo>
                <a:lnTo>
                  <a:pt x="0" y="54"/>
                </a:lnTo>
                <a:lnTo>
                  <a:pt x="4" y="40"/>
                </a:lnTo>
                <a:lnTo>
                  <a:pt x="10" y="29"/>
                </a:lnTo>
                <a:lnTo>
                  <a:pt x="19" y="19"/>
                </a:lnTo>
                <a:lnTo>
                  <a:pt x="29" y="10"/>
                </a:lnTo>
                <a:lnTo>
                  <a:pt x="40" y="4"/>
                </a:lnTo>
                <a:lnTo>
                  <a:pt x="54" y="2"/>
                </a:lnTo>
                <a:lnTo>
                  <a:pt x="67" y="0"/>
                </a:lnTo>
                <a:lnTo>
                  <a:pt x="79" y="2"/>
                </a:lnTo>
                <a:lnTo>
                  <a:pt x="90" y="4"/>
                </a:lnTo>
                <a:lnTo>
                  <a:pt x="102" y="10"/>
                </a:lnTo>
                <a:lnTo>
                  <a:pt x="113" y="19"/>
                </a:lnTo>
                <a:lnTo>
                  <a:pt x="113" y="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3" name="Freeform 120">
            <a:extLst>
              <a:ext uri="{FF2B5EF4-FFF2-40B4-BE49-F238E27FC236}">
                <a16:creationId xmlns:a16="http://schemas.microsoft.com/office/drawing/2014/main" id="{E79A0B8D-10BB-D440-9A48-D925D231E018}"/>
              </a:ext>
            </a:extLst>
          </p:cNvPr>
          <p:cNvSpPr>
            <a:spLocks/>
          </p:cNvSpPr>
          <p:nvPr/>
        </p:nvSpPr>
        <p:spPr bwMode="auto">
          <a:xfrm>
            <a:off x="1321778" y="4335851"/>
            <a:ext cx="199996" cy="0"/>
          </a:xfrm>
          <a:custGeom>
            <a:avLst/>
            <a:gdLst>
              <a:gd name="T0" fmla="*/ 0 w 230"/>
              <a:gd name="T1" fmla="*/ 0 w 230"/>
              <a:gd name="T2" fmla="*/ 230 w 2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30">
                <a:moveTo>
                  <a:pt x="0" y="0"/>
                </a:moveTo>
                <a:lnTo>
                  <a:pt x="0" y="0"/>
                </a:lnTo>
                <a:lnTo>
                  <a:pt x="230" y="0"/>
                </a:lnTo>
              </a:path>
            </a:pathLst>
          </a:custGeom>
          <a:noFill/>
          <a:ln w="1270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4" name="Freeform 121">
            <a:extLst>
              <a:ext uri="{FF2B5EF4-FFF2-40B4-BE49-F238E27FC236}">
                <a16:creationId xmlns:a16="http://schemas.microsoft.com/office/drawing/2014/main" id="{8836AEA8-ACF0-344E-812C-D1FA711CC5E4}"/>
              </a:ext>
            </a:extLst>
          </p:cNvPr>
          <p:cNvSpPr>
            <a:spLocks/>
          </p:cNvSpPr>
          <p:nvPr/>
        </p:nvSpPr>
        <p:spPr bwMode="auto">
          <a:xfrm>
            <a:off x="1371777" y="4100901"/>
            <a:ext cx="99998" cy="0"/>
          </a:xfrm>
          <a:custGeom>
            <a:avLst/>
            <a:gdLst>
              <a:gd name="T0" fmla="*/ 0 w 115"/>
              <a:gd name="T1" fmla="*/ 0 w 115"/>
              <a:gd name="T2" fmla="*/ 115 w 1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5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</a:path>
            </a:pathLst>
          </a:custGeom>
          <a:noFill/>
          <a:ln w="1270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5" name="Freeform 122">
            <a:extLst>
              <a:ext uri="{FF2B5EF4-FFF2-40B4-BE49-F238E27FC236}">
                <a16:creationId xmlns:a16="http://schemas.microsoft.com/office/drawing/2014/main" id="{0845021E-597F-8C47-9C0B-D183FA4D16FA}"/>
              </a:ext>
            </a:extLst>
          </p:cNvPr>
          <p:cNvSpPr>
            <a:spLocks/>
          </p:cNvSpPr>
          <p:nvPr/>
        </p:nvSpPr>
        <p:spPr bwMode="auto">
          <a:xfrm>
            <a:off x="1421775" y="4100901"/>
            <a:ext cx="0" cy="469900"/>
          </a:xfrm>
          <a:custGeom>
            <a:avLst/>
            <a:gdLst>
              <a:gd name="T0" fmla="*/ 0 h 591"/>
              <a:gd name="T1" fmla="*/ 0 h 591"/>
              <a:gd name="T2" fmla="*/ 591 h 59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91">
                <a:moveTo>
                  <a:pt x="0" y="0"/>
                </a:moveTo>
                <a:lnTo>
                  <a:pt x="0" y="0"/>
                </a:lnTo>
                <a:lnTo>
                  <a:pt x="0" y="591"/>
                </a:lnTo>
              </a:path>
            </a:pathLst>
          </a:custGeom>
          <a:noFill/>
          <a:ln w="1270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6" name="Freeform 123">
            <a:extLst>
              <a:ext uri="{FF2B5EF4-FFF2-40B4-BE49-F238E27FC236}">
                <a16:creationId xmlns:a16="http://schemas.microsoft.com/office/drawing/2014/main" id="{20EEE73E-B21A-1D44-B3F6-6233698092A6}"/>
              </a:ext>
            </a:extLst>
          </p:cNvPr>
          <p:cNvSpPr>
            <a:spLocks/>
          </p:cNvSpPr>
          <p:nvPr/>
        </p:nvSpPr>
        <p:spPr bwMode="auto">
          <a:xfrm>
            <a:off x="1371777" y="4570801"/>
            <a:ext cx="99998" cy="0"/>
          </a:xfrm>
          <a:custGeom>
            <a:avLst/>
            <a:gdLst>
              <a:gd name="T0" fmla="*/ 0 w 115"/>
              <a:gd name="T1" fmla="*/ 0 w 115"/>
              <a:gd name="T2" fmla="*/ 115 w 1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5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</a:path>
            </a:pathLst>
          </a:custGeom>
          <a:noFill/>
          <a:ln w="1270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7" name="Freeform 124">
            <a:extLst>
              <a:ext uri="{FF2B5EF4-FFF2-40B4-BE49-F238E27FC236}">
                <a16:creationId xmlns:a16="http://schemas.microsoft.com/office/drawing/2014/main" id="{4A020262-D675-D24E-BDC0-D55C8B561622}"/>
              </a:ext>
            </a:extLst>
          </p:cNvPr>
          <p:cNvSpPr>
            <a:spLocks noEditPoints="1"/>
          </p:cNvSpPr>
          <p:nvPr/>
        </p:nvSpPr>
        <p:spPr bwMode="auto">
          <a:xfrm>
            <a:off x="1364883" y="4448566"/>
            <a:ext cx="115515" cy="104775"/>
          </a:xfrm>
          <a:custGeom>
            <a:avLst/>
            <a:gdLst>
              <a:gd name="T0" fmla="*/ 0 w 132"/>
              <a:gd name="T1" fmla="*/ 0 h 133"/>
              <a:gd name="T2" fmla="*/ 0 w 132"/>
              <a:gd name="T3" fmla="*/ 0 h 133"/>
              <a:gd name="T4" fmla="*/ 132 w 132"/>
              <a:gd name="T5" fmla="*/ 0 h 133"/>
              <a:gd name="T6" fmla="*/ 65 w 132"/>
              <a:gd name="T7" fmla="*/ 133 h 133"/>
              <a:gd name="T8" fmla="*/ 0 w 132"/>
              <a:gd name="T9" fmla="*/ 0 h 133"/>
              <a:gd name="T10" fmla="*/ 0 w 132"/>
              <a:gd name="T11" fmla="*/ 0 h 133"/>
              <a:gd name="T12" fmla="*/ 0 w 132"/>
              <a:gd name="T13" fmla="*/ 0 h 133"/>
              <a:gd name="T14" fmla="*/ 0 w 132"/>
              <a:gd name="T15" fmla="*/ 0 h 133"/>
              <a:gd name="T16" fmla="*/ 0 w 132"/>
              <a:gd name="T1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133">
                <a:moveTo>
                  <a:pt x="0" y="0"/>
                </a:moveTo>
                <a:lnTo>
                  <a:pt x="0" y="0"/>
                </a:lnTo>
                <a:lnTo>
                  <a:pt x="132" y="0"/>
                </a:lnTo>
                <a:lnTo>
                  <a:pt x="65" y="133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8" name="Freeform 125">
            <a:extLst>
              <a:ext uri="{FF2B5EF4-FFF2-40B4-BE49-F238E27FC236}">
                <a16:creationId xmlns:a16="http://schemas.microsoft.com/office/drawing/2014/main" id="{91E377C5-C00B-9C42-BC5B-EDAF291B56D9}"/>
              </a:ext>
            </a:extLst>
          </p:cNvPr>
          <p:cNvSpPr>
            <a:spLocks noEditPoints="1"/>
          </p:cNvSpPr>
          <p:nvPr/>
        </p:nvSpPr>
        <p:spPr bwMode="auto">
          <a:xfrm>
            <a:off x="1364883" y="4118366"/>
            <a:ext cx="115515" cy="104775"/>
          </a:xfrm>
          <a:custGeom>
            <a:avLst/>
            <a:gdLst>
              <a:gd name="T0" fmla="*/ 0 w 132"/>
              <a:gd name="T1" fmla="*/ 0 h 132"/>
              <a:gd name="T2" fmla="*/ 0 w 132"/>
              <a:gd name="T3" fmla="*/ 0 h 132"/>
              <a:gd name="T4" fmla="*/ 132 w 132"/>
              <a:gd name="T5" fmla="*/ 0 h 132"/>
              <a:gd name="T6" fmla="*/ 65 w 132"/>
              <a:gd name="T7" fmla="*/ 132 h 132"/>
              <a:gd name="T8" fmla="*/ 0 w 132"/>
              <a:gd name="T9" fmla="*/ 0 h 132"/>
              <a:gd name="T10" fmla="*/ 0 w 132"/>
              <a:gd name="T11" fmla="*/ 0 h 132"/>
              <a:gd name="T12" fmla="*/ 0 w 132"/>
              <a:gd name="T13" fmla="*/ 0 h 132"/>
              <a:gd name="T14" fmla="*/ 0 w 132"/>
              <a:gd name="T15" fmla="*/ 0 h 132"/>
              <a:gd name="T16" fmla="*/ 0 w 132"/>
              <a:gd name="T17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132">
                <a:moveTo>
                  <a:pt x="0" y="0"/>
                </a:moveTo>
                <a:lnTo>
                  <a:pt x="0" y="0"/>
                </a:lnTo>
                <a:lnTo>
                  <a:pt x="132" y="0"/>
                </a:lnTo>
                <a:lnTo>
                  <a:pt x="65" y="132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9" name="Freeform 126">
            <a:extLst>
              <a:ext uri="{FF2B5EF4-FFF2-40B4-BE49-F238E27FC236}">
                <a16:creationId xmlns:a16="http://schemas.microsoft.com/office/drawing/2014/main" id="{BCB37C7B-08FD-AE4D-8037-111A64B7C2ED}"/>
              </a:ext>
            </a:extLst>
          </p:cNvPr>
          <p:cNvSpPr>
            <a:spLocks/>
          </p:cNvSpPr>
          <p:nvPr/>
        </p:nvSpPr>
        <p:spPr bwMode="auto">
          <a:xfrm>
            <a:off x="1620047" y="4242188"/>
            <a:ext cx="199996" cy="0"/>
          </a:xfrm>
          <a:custGeom>
            <a:avLst/>
            <a:gdLst>
              <a:gd name="T0" fmla="*/ 0 w 233"/>
              <a:gd name="T1" fmla="*/ 0 w 233"/>
              <a:gd name="T2" fmla="*/ 233 w 23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33">
                <a:moveTo>
                  <a:pt x="0" y="0"/>
                </a:moveTo>
                <a:lnTo>
                  <a:pt x="0" y="0"/>
                </a:lnTo>
                <a:lnTo>
                  <a:pt x="233" y="0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0" name="Freeform 127">
            <a:extLst>
              <a:ext uri="{FF2B5EF4-FFF2-40B4-BE49-F238E27FC236}">
                <a16:creationId xmlns:a16="http://schemas.microsoft.com/office/drawing/2014/main" id="{E371C288-3997-824D-8B33-B3C719F6679E}"/>
              </a:ext>
            </a:extLst>
          </p:cNvPr>
          <p:cNvSpPr>
            <a:spLocks/>
          </p:cNvSpPr>
          <p:nvPr/>
        </p:nvSpPr>
        <p:spPr bwMode="auto">
          <a:xfrm>
            <a:off x="1671770" y="3988188"/>
            <a:ext cx="98274" cy="0"/>
          </a:xfrm>
          <a:custGeom>
            <a:avLst/>
            <a:gdLst>
              <a:gd name="T0" fmla="*/ 0 w 115"/>
              <a:gd name="T1" fmla="*/ 0 w 115"/>
              <a:gd name="T2" fmla="*/ 115 w 1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5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1" name="Freeform 128">
            <a:extLst>
              <a:ext uri="{FF2B5EF4-FFF2-40B4-BE49-F238E27FC236}">
                <a16:creationId xmlns:a16="http://schemas.microsoft.com/office/drawing/2014/main" id="{C94FC6F2-716D-F248-8D35-7C27E20606F1}"/>
              </a:ext>
            </a:extLst>
          </p:cNvPr>
          <p:cNvSpPr>
            <a:spLocks/>
          </p:cNvSpPr>
          <p:nvPr/>
        </p:nvSpPr>
        <p:spPr bwMode="auto">
          <a:xfrm>
            <a:off x="1721769" y="3988191"/>
            <a:ext cx="0" cy="506413"/>
          </a:xfrm>
          <a:custGeom>
            <a:avLst/>
            <a:gdLst>
              <a:gd name="T0" fmla="*/ 0 h 637"/>
              <a:gd name="T1" fmla="*/ 0 h 637"/>
              <a:gd name="T2" fmla="*/ 637 h 63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37">
                <a:moveTo>
                  <a:pt x="0" y="0"/>
                </a:moveTo>
                <a:lnTo>
                  <a:pt x="0" y="0"/>
                </a:lnTo>
                <a:lnTo>
                  <a:pt x="0" y="637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2" name="Freeform 129">
            <a:extLst>
              <a:ext uri="{FF2B5EF4-FFF2-40B4-BE49-F238E27FC236}">
                <a16:creationId xmlns:a16="http://schemas.microsoft.com/office/drawing/2014/main" id="{130ECA77-23C5-C948-810C-90950A5C8F7D}"/>
              </a:ext>
            </a:extLst>
          </p:cNvPr>
          <p:cNvSpPr>
            <a:spLocks/>
          </p:cNvSpPr>
          <p:nvPr/>
        </p:nvSpPr>
        <p:spPr bwMode="auto">
          <a:xfrm>
            <a:off x="1671770" y="4494601"/>
            <a:ext cx="98274" cy="0"/>
          </a:xfrm>
          <a:custGeom>
            <a:avLst/>
            <a:gdLst>
              <a:gd name="T0" fmla="*/ 0 w 115"/>
              <a:gd name="T1" fmla="*/ 0 w 115"/>
              <a:gd name="T2" fmla="*/ 115 w 1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5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3" name="Freeform 130">
            <a:extLst>
              <a:ext uri="{FF2B5EF4-FFF2-40B4-BE49-F238E27FC236}">
                <a16:creationId xmlns:a16="http://schemas.microsoft.com/office/drawing/2014/main" id="{F769A2C0-41D9-D347-AA1D-C6D0DD9F79E5}"/>
              </a:ext>
            </a:extLst>
          </p:cNvPr>
          <p:cNvSpPr>
            <a:spLocks noEditPoints="1"/>
          </p:cNvSpPr>
          <p:nvPr/>
        </p:nvSpPr>
        <p:spPr bwMode="auto">
          <a:xfrm>
            <a:off x="1663152" y="4366016"/>
            <a:ext cx="113791" cy="106363"/>
          </a:xfrm>
          <a:custGeom>
            <a:avLst/>
            <a:gdLst>
              <a:gd name="T0" fmla="*/ 67 w 133"/>
              <a:gd name="T1" fmla="*/ 0 h 132"/>
              <a:gd name="T2" fmla="*/ 67 w 133"/>
              <a:gd name="T3" fmla="*/ 0 h 132"/>
              <a:gd name="T4" fmla="*/ 133 w 133"/>
              <a:gd name="T5" fmla="*/ 67 h 132"/>
              <a:gd name="T6" fmla="*/ 67 w 133"/>
              <a:gd name="T7" fmla="*/ 132 h 132"/>
              <a:gd name="T8" fmla="*/ 0 w 133"/>
              <a:gd name="T9" fmla="*/ 67 h 132"/>
              <a:gd name="T10" fmla="*/ 67 w 133"/>
              <a:gd name="T11" fmla="*/ 0 h 132"/>
              <a:gd name="T12" fmla="*/ 67 w 133"/>
              <a:gd name="T13" fmla="*/ 0 h 132"/>
              <a:gd name="T14" fmla="*/ 67 w 133"/>
              <a:gd name="T15" fmla="*/ 0 h 132"/>
              <a:gd name="T16" fmla="*/ 67 w 133"/>
              <a:gd name="T17" fmla="*/ 0 h 132"/>
              <a:gd name="T18" fmla="*/ 67 w 133"/>
              <a:gd name="T19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3" h="132">
                <a:moveTo>
                  <a:pt x="67" y="0"/>
                </a:moveTo>
                <a:lnTo>
                  <a:pt x="67" y="0"/>
                </a:lnTo>
                <a:lnTo>
                  <a:pt x="133" y="67"/>
                </a:lnTo>
                <a:lnTo>
                  <a:pt x="67" y="132"/>
                </a:lnTo>
                <a:lnTo>
                  <a:pt x="0" y="67"/>
                </a:lnTo>
                <a:lnTo>
                  <a:pt x="67" y="0"/>
                </a:lnTo>
                <a:lnTo>
                  <a:pt x="67" y="0"/>
                </a:lnTo>
                <a:close/>
                <a:moveTo>
                  <a:pt x="67" y="0"/>
                </a:moveTo>
                <a:lnTo>
                  <a:pt x="67" y="0"/>
                </a:lnTo>
                <a:lnTo>
                  <a:pt x="67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4" name="Freeform 131">
            <a:extLst>
              <a:ext uri="{FF2B5EF4-FFF2-40B4-BE49-F238E27FC236}">
                <a16:creationId xmlns:a16="http://schemas.microsoft.com/office/drawing/2014/main" id="{4C3A2525-BECD-FF4E-A103-C9B095899BA1}"/>
              </a:ext>
            </a:extLst>
          </p:cNvPr>
          <p:cNvSpPr>
            <a:spLocks noEditPoints="1"/>
          </p:cNvSpPr>
          <p:nvPr/>
        </p:nvSpPr>
        <p:spPr bwMode="auto">
          <a:xfrm>
            <a:off x="1663152" y="4010416"/>
            <a:ext cx="113791" cy="104775"/>
          </a:xfrm>
          <a:custGeom>
            <a:avLst/>
            <a:gdLst>
              <a:gd name="T0" fmla="*/ 67 w 133"/>
              <a:gd name="T1" fmla="*/ 0 h 132"/>
              <a:gd name="T2" fmla="*/ 67 w 133"/>
              <a:gd name="T3" fmla="*/ 0 h 132"/>
              <a:gd name="T4" fmla="*/ 133 w 133"/>
              <a:gd name="T5" fmla="*/ 65 h 132"/>
              <a:gd name="T6" fmla="*/ 67 w 133"/>
              <a:gd name="T7" fmla="*/ 132 h 132"/>
              <a:gd name="T8" fmla="*/ 0 w 133"/>
              <a:gd name="T9" fmla="*/ 65 h 132"/>
              <a:gd name="T10" fmla="*/ 67 w 133"/>
              <a:gd name="T11" fmla="*/ 0 h 132"/>
              <a:gd name="T12" fmla="*/ 67 w 133"/>
              <a:gd name="T13" fmla="*/ 0 h 132"/>
              <a:gd name="T14" fmla="*/ 67 w 133"/>
              <a:gd name="T15" fmla="*/ 0 h 132"/>
              <a:gd name="T16" fmla="*/ 67 w 133"/>
              <a:gd name="T17" fmla="*/ 0 h 132"/>
              <a:gd name="T18" fmla="*/ 67 w 133"/>
              <a:gd name="T19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3" h="132">
                <a:moveTo>
                  <a:pt x="67" y="0"/>
                </a:moveTo>
                <a:lnTo>
                  <a:pt x="67" y="0"/>
                </a:lnTo>
                <a:lnTo>
                  <a:pt x="133" y="65"/>
                </a:lnTo>
                <a:lnTo>
                  <a:pt x="67" y="132"/>
                </a:lnTo>
                <a:lnTo>
                  <a:pt x="0" y="65"/>
                </a:lnTo>
                <a:lnTo>
                  <a:pt x="67" y="0"/>
                </a:lnTo>
                <a:lnTo>
                  <a:pt x="67" y="0"/>
                </a:lnTo>
                <a:close/>
                <a:moveTo>
                  <a:pt x="67" y="0"/>
                </a:moveTo>
                <a:lnTo>
                  <a:pt x="67" y="0"/>
                </a:lnTo>
                <a:lnTo>
                  <a:pt x="67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5" name="Freeform 132">
            <a:extLst>
              <a:ext uri="{FF2B5EF4-FFF2-40B4-BE49-F238E27FC236}">
                <a16:creationId xmlns:a16="http://schemas.microsoft.com/office/drawing/2014/main" id="{ED49A001-090B-D549-97AF-CA60CC0895AC}"/>
              </a:ext>
            </a:extLst>
          </p:cNvPr>
          <p:cNvSpPr>
            <a:spLocks/>
          </p:cNvSpPr>
          <p:nvPr/>
        </p:nvSpPr>
        <p:spPr bwMode="auto">
          <a:xfrm>
            <a:off x="1920040" y="4280288"/>
            <a:ext cx="199996" cy="0"/>
          </a:xfrm>
          <a:custGeom>
            <a:avLst/>
            <a:gdLst>
              <a:gd name="T0" fmla="*/ 0 w 232"/>
              <a:gd name="T1" fmla="*/ 0 w 232"/>
              <a:gd name="T2" fmla="*/ 232 w 2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32">
                <a:moveTo>
                  <a:pt x="0" y="0"/>
                </a:moveTo>
                <a:lnTo>
                  <a:pt x="0" y="0"/>
                </a:lnTo>
                <a:lnTo>
                  <a:pt x="23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6" name="Freeform 133">
            <a:extLst>
              <a:ext uri="{FF2B5EF4-FFF2-40B4-BE49-F238E27FC236}">
                <a16:creationId xmlns:a16="http://schemas.microsoft.com/office/drawing/2014/main" id="{61204ED3-7DA7-3949-821E-B5486DBF4496}"/>
              </a:ext>
            </a:extLst>
          </p:cNvPr>
          <p:cNvSpPr>
            <a:spLocks/>
          </p:cNvSpPr>
          <p:nvPr/>
        </p:nvSpPr>
        <p:spPr bwMode="auto">
          <a:xfrm>
            <a:off x="1964867" y="4345379"/>
            <a:ext cx="112066" cy="104775"/>
          </a:xfrm>
          <a:custGeom>
            <a:avLst/>
            <a:gdLst>
              <a:gd name="T0" fmla="*/ 111 w 130"/>
              <a:gd name="T1" fmla="*/ 19 h 132"/>
              <a:gd name="T2" fmla="*/ 111 w 130"/>
              <a:gd name="T3" fmla="*/ 19 h 132"/>
              <a:gd name="T4" fmla="*/ 120 w 130"/>
              <a:gd name="T5" fmla="*/ 29 h 132"/>
              <a:gd name="T6" fmla="*/ 126 w 130"/>
              <a:gd name="T7" fmla="*/ 40 h 132"/>
              <a:gd name="T8" fmla="*/ 128 w 130"/>
              <a:gd name="T9" fmla="*/ 54 h 132"/>
              <a:gd name="T10" fmla="*/ 130 w 130"/>
              <a:gd name="T11" fmla="*/ 67 h 132"/>
              <a:gd name="T12" fmla="*/ 128 w 130"/>
              <a:gd name="T13" fmla="*/ 79 h 132"/>
              <a:gd name="T14" fmla="*/ 126 w 130"/>
              <a:gd name="T15" fmla="*/ 90 h 132"/>
              <a:gd name="T16" fmla="*/ 120 w 130"/>
              <a:gd name="T17" fmla="*/ 102 h 132"/>
              <a:gd name="T18" fmla="*/ 111 w 130"/>
              <a:gd name="T19" fmla="*/ 113 h 132"/>
              <a:gd name="T20" fmla="*/ 99 w 130"/>
              <a:gd name="T21" fmla="*/ 123 h 132"/>
              <a:gd name="T22" fmla="*/ 88 w 130"/>
              <a:gd name="T23" fmla="*/ 129 h 132"/>
              <a:gd name="T24" fmla="*/ 76 w 130"/>
              <a:gd name="T25" fmla="*/ 130 h 132"/>
              <a:gd name="T26" fmla="*/ 65 w 130"/>
              <a:gd name="T27" fmla="*/ 132 h 132"/>
              <a:gd name="T28" fmla="*/ 51 w 130"/>
              <a:gd name="T29" fmla="*/ 130 h 132"/>
              <a:gd name="T30" fmla="*/ 40 w 130"/>
              <a:gd name="T31" fmla="*/ 129 h 132"/>
              <a:gd name="T32" fmla="*/ 28 w 130"/>
              <a:gd name="T33" fmla="*/ 123 h 132"/>
              <a:gd name="T34" fmla="*/ 17 w 130"/>
              <a:gd name="T35" fmla="*/ 113 h 132"/>
              <a:gd name="T36" fmla="*/ 9 w 130"/>
              <a:gd name="T37" fmla="*/ 102 h 132"/>
              <a:gd name="T38" fmla="*/ 3 w 130"/>
              <a:gd name="T39" fmla="*/ 90 h 132"/>
              <a:gd name="T40" fmla="*/ 0 w 130"/>
              <a:gd name="T41" fmla="*/ 79 h 132"/>
              <a:gd name="T42" fmla="*/ 0 w 130"/>
              <a:gd name="T43" fmla="*/ 67 h 132"/>
              <a:gd name="T44" fmla="*/ 0 w 130"/>
              <a:gd name="T45" fmla="*/ 54 h 132"/>
              <a:gd name="T46" fmla="*/ 3 w 130"/>
              <a:gd name="T47" fmla="*/ 40 h 132"/>
              <a:gd name="T48" fmla="*/ 9 w 130"/>
              <a:gd name="T49" fmla="*/ 29 h 132"/>
              <a:gd name="T50" fmla="*/ 17 w 130"/>
              <a:gd name="T51" fmla="*/ 19 h 132"/>
              <a:gd name="T52" fmla="*/ 28 w 130"/>
              <a:gd name="T53" fmla="*/ 11 h 132"/>
              <a:gd name="T54" fmla="*/ 40 w 130"/>
              <a:gd name="T55" fmla="*/ 6 h 132"/>
              <a:gd name="T56" fmla="*/ 51 w 130"/>
              <a:gd name="T57" fmla="*/ 2 h 132"/>
              <a:gd name="T58" fmla="*/ 65 w 130"/>
              <a:gd name="T59" fmla="*/ 0 h 132"/>
              <a:gd name="T60" fmla="*/ 76 w 130"/>
              <a:gd name="T61" fmla="*/ 2 h 132"/>
              <a:gd name="T62" fmla="*/ 88 w 130"/>
              <a:gd name="T63" fmla="*/ 6 h 132"/>
              <a:gd name="T64" fmla="*/ 99 w 130"/>
              <a:gd name="T65" fmla="*/ 11 h 132"/>
              <a:gd name="T66" fmla="*/ 111 w 130"/>
              <a:gd name="T67" fmla="*/ 19 h 132"/>
              <a:gd name="T68" fmla="*/ 111 w 130"/>
              <a:gd name="T69" fmla="*/ 19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0" h="132">
                <a:moveTo>
                  <a:pt x="111" y="19"/>
                </a:moveTo>
                <a:lnTo>
                  <a:pt x="111" y="19"/>
                </a:lnTo>
                <a:lnTo>
                  <a:pt x="120" y="29"/>
                </a:lnTo>
                <a:lnTo>
                  <a:pt x="126" y="40"/>
                </a:lnTo>
                <a:lnTo>
                  <a:pt x="128" y="54"/>
                </a:lnTo>
                <a:lnTo>
                  <a:pt x="130" y="67"/>
                </a:lnTo>
                <a:lnTo>
                  <a:pt x="128" y="79"/>
                </a:lnTo>
                <a:lnTo>
                  <a:pt x="126" y="90"/>
                </a:lnTo>
                <a:lnTo>
                  <a:pt x="120" y="102"/>
                </a:lnTo>
                <a:lnTo>
                  <a:pt x="111" y="113"/>
                </a:lnTo>
                <a:lnTo>
                  <a:pt x="99" y="123"/>
                </a:lnTo>
                <a:lnTo>
                  <a:pt x="88" y="129"/>
                </a:lnTo>
                <a:lnTo>
                  <a:pt x="76" y="130"/>
                </a:lnTo>
                <a:lnTo>
                  <a:pt x="65" y="132"/>
                </a:lnTo>
                <a:lnTo>
                  <a:pt x="51" y="130"/>
                </a:lnTo>
                <a:lnTo>
                  <a:pt x="40" y="129"/>
                </a:lnTo>
                <a:lnTo>
                  <a:pt x="28" y="123"/>
                </a:lnTo>
                <a:lnTo>
                  <a:pt x="17" y="113"/>
                </a:lnTo>
                <a:lnTo>
                  <a:pt x="9" y="102"/>
                </a:lnTo>
                <a:lnTo>
                  <a:pt x="3" y="90"/>
                </a:lnTo>
                <a:lnTo>
                  <a:pt x="0" y="79"/>
                </a:lnTo>
                <a:lnTo>
                  <a:pt x="0" y="67"/>
                </a:lnTo>
                <a:lnTo>
                  <a:pt x="0" y="54"/>
                </a:lnTo>
                <a:lnTo>
                  <a:pt x="3" y="40"/>
                </a:lnTo>
                <a:lnTo>
                  <a:pt x="9" y="29"/>
                </a:lnTo>
                <a:lnTo>
                  <a:pt x="17" y="19"/>
                </a:lnTo>
                <a:lnTo>
                  <a:pt x="28" y="11"/>
                </a:lnTo>
                <a:lnTo>
                  <a:pt x="40" y="6"/>
                </a:lnTo>
                <a:lnTo>
                  <a:pt x="51" y="2"/>
                </a:lnTo>
                <a:lnTo>
                  <a:pt x="65" y="0"/>
                </a:lnTo>
                <a:lnTo>
                  <a:pt x="76" y="2"/>
                </a:lnTo>
                <a:lnTo>
                  <a:pt x="88" y="6"/>
                </a:lnTo>
                <a:lnTo>
                  <a:pt x="99" y="11"/>
                </a:lnTo>
                <a:lnTo>
                  <a:pt x="111" y="19"/>
                </a:lnTo>
                <a:lnTo>
                  <a:pt x="111" y="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7" name="Freeform 134">
            <a:extLst>
              <a:ext uri="{FF2B5EF4-FFF2-40B4-BE49-F238E27FC236}">
                <a16:creationId xmlns:a16="http://schemas.microsoft.com/office/drawing/2014/main" id="{2445AF32-07E2-7C4D-B383-54B5EE2BEDBD}"/>
              </a:ext>
            </a:extLst>
          </p:cNvPr>
          <p:cNvSpPr>
            <a:spLocks/>
          </p:cNvSpPr>
          <p:nvPr/>
        </p:nvSpPr>
        <p:spPr bwMode="auto">
          <a:xfrm>
            <a:off x="1964867" y="4107254"/>
            <a:ext cx="112066" cy="104775"/>
          </a:xfrm>
          <a:custGeom>
            <a:avLst/>
            <a:gdLst>
              <a:gd name="T0" fmla="*/ 111 w 130"/>
              <a:gd name="T1" fmla="*/ 21 h 132"/>
              <a:gd name="T2" fmla="*/ 111 w 130"/>
              <a:gd name="T3" fmla="*/ 21 h 132"/>
              <a:gd name="T4" fmla="*/ 120 w 130"/>
              <a:gd name="T5" fmla="*/ 30 h 132"/>
              <a:gd name="T6" fmla="*/ 126 w 130"/>
              <a:gd name="T7" fmla="*/ 42 h 132"/>
              <a:gd name="T8" fmla="*/ 128 w 130"/>
              <a:gd name="T9" fmla="*/ 53 h 132"/>
              <a:gd name="T10" fmla="*/ 130 w 130"/>
              <a:gd name="T11" fmla="*/ 67 h 132"/>
              <a:gd name="T12" fmla="*/ 128 w 130"/>
              <a:gd name="T13" fmla="*/ 78 h 132"/>
              <a:gd name="T14" fmla="*/ 126 w 130"/>
              <a:gd name="T15" fmla="*/ 92 h 132"/>
              <a:gd name="T16" fmla="*/ 120 w 130"/>
              <a:gd name="T17" fmla="*/ 103 h 132"/>
              <a:gd name="T18" fmla="*/ 111 w 130"/>
              <a:gd name="T19" fmla="*/ 113 h 132"/>
              <a:gd name="T20" fmla="*/ 99 w 130"/>
              <a:gd name="T21" fmla="*/ 120 h 132"/>
              <a:gd name="T22" fmla="*/ 88 w 130"/>
              <a:gd name="T23" fmla="*/ 126 h 132"/>
              <a:gd name="T24" fmla="*/ 76 w 130"/>
              <a:gd name="T25" fmla="*/ 130 h 132"/>
              <a:gd name="T26" fmla="*/ 65 w 130"/>
              <a:gd name="T27" fmla="*/ 132 h 132"/>
              <a:gd name="T28" fmla="*/ 51 w 130"/>
              <a:gd name="T29" fmla="*/ 130 h 132"/>
              <a:gd name="T30" fmla="*/ 40 w 130"/>
              <a:gd name="T31" fmla="*/ 126 h 132"/>
              <a:gd name="T32" fmla="*/ 28 w 130"/>
              <a:gd name="T33" fmla="*/ 120 h 132"/>
              <a:gd name="T34" fmla="*/ 17 w 130"/>
              <a:gd name="T35" fmla="*/ 113 h 132"/>
              <a:gd name="T36" fmla="*/ 9 w 130"/>
              <a:gd name="T37" fmla="*/ 103 h 132"/>
              <a:gd name="T38" fmla="*/ 3 w 130"/>
              <a:gd name="T39" fmla="*/ 92 h 132"/>
              <a:gd name="T40" fmla="*/ 0 w 130"/>
              <a:gd name="T41" fmla="*/ 78 h 132"/>
              <a:gd name="T42" fmla="*/ 0 w 130"/>
              <a:gd name="T43" fmla="*/ 67 h 132"/>
              <a:gd name="T44" fmla="*/ 0 w 130"/>
              <a:gd name="T45" fmla="*/ 53 h 132"/>
              <a:gd name="T46" fmla="*/ 3 w 130"/>
              <a:gd name="T47" fmla="*/ 42 h 132"/>
              <a:gd name="T48" fmla="*/ 9 w 130"/>
              <a:gd name="T49" fmla="*/ 30 h 132"/>
              <a:gd name="T50" fmla="*/ 17 w 130"/>
              <a:gd name="T51" fmla="*/ 21 h 132"/>
              <a:gd name="T52" fmla="*/ 28 w 130"/>
              <a:gd name="T53" fmla="*/ 11 h 132"/>
              <a:gd name="T54" fmla="*/ 40 w 130"/>
              <a:gd name="T55" fmla="*/ 5 h 132"/>
              <a:gd name="T56" fmla="*/ 51 w 130"/>
              <a:gd name="T57" fmla="*/ 1 h 132"/>
              <a:gd name="T58" fmla="*/ 65 w 130"/>
              <a:gd name="T59" fmla="*/ 0 h 132"/>
              <a:gd name="T60" fmla="*/ 76 w 130"/>
              <a:gd name="T61" fmla="*/ 1 h 132"/>
              <a:gd name="T62" fmla="*/ 88 w 130"/>
              <a:gd name="T63" fmla="*/ 5 h 132"/>
              <a:gd name="T64" fmla="*/ 99 w 130"/>
              <a:gd name="T65" fmla="*/ 11 h 132"/>
              <a:gd name="T66" fmla="*/ 111 w 130"/>
              <a:gd name="T67" fmla="*/ 21 h 132"/>
              <a:gd name="T68" fmla="*/ 111 w 130"/>
              <a:gd name="T69" fmla="*/ 21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0" h="132">
                <a:moveTo>
                  <a:pt x="111" y="21"/>
                </a:moveTo>
                <a:lnTo>
                  <a:pt x="111" y="21"/>
                </a:lnTo>
                <a:lnTo>
                  <a:pt x="120" y="30"/>
                </a:lnTo>
                <a:lnTo>
                  <a:pt x="126" y="42"/>
                </a:lnTo>
                <a:lnTo>
                  <a:pt x="128" y="53"/>
                </a:lnTo>
                <a:lnTo>
                  <a:pt x="130" y="67"/>
                </a:lnTo>
                <a:lnTo>
                  <a:pt x="128" y="78"/>
                </a:lnTo>
                <a:lnTo>
                  <a:pt x="126" y="92"/>
                </a:lnTo>
                <a:lnTo>
                  <a:pt x="120" y="103"/>
                </a:lnTo>
                <a:lnTo>
                  <a:pt x="111" y="113"/>
                </a:lnTo>
                <a:lnTo>
                  <a:pt x="99" y="120"/>
                </a:lnTo>
                <a:lnTo>
                  <a:pt x="88" y="126"/>
                </a:lnTo>
                <a:lnTo>
                  <a:pt x="76" y="130"/>
                </a:lnTo>
                <a:lnTo>
                  <a:pt x="65" y="132"/>
                </a:lnTo>
                <a:lnTo>
                  <a:pt x="51" y="130"/>
                </a:lnTo>
                <a:lnTo>
                  <a:pt x="40" y="126"/>
                </a:lnTo>
                <a:lnTo>
                  <a:pt x="28" y="120"/>
                </a:lnTo>
                <a:lnTo>
                  <a:pt x="17" y="113"/>
                </a:lnTo>
                <a:lnTo>
                  <a:pt x="9" y="103"/>
                </a:lnTo>
                <a:lnTo>
                  <a:pt x="3" y="92"/>
                </a:lnTo>
                <a:lnTo>
                  <a:pt x="0" y="78"/>
                </a:lnTo>
                <a:lnTo>
                  <a:pt x="0" y="67"/>
                </a:lnTo>
                <a:lnTo>
                  <a:pt x="0" y="53"/>
                </a:lnTo>
                <a:lnTo>
                  <a:pt x="3" y="42"/>
                </a:lnTo>
                <a:lnTo>
                  <a:pt x="9" y="30"/>
                </a:lnTo>
                <a:lnTo>
                  <a:pt x="17" y="21"/>
                </a:lnTo>
                <a:lnTo>
                  <a:pt x="28" y="11"/>
                </a:lnTo>
                <a:lnTo>
                  <a:pt x="40" y="5"/>
                </a:lnTo>
                <a:lnTo>
                  <a:pt x="51" y="1"/>
                </a:lnTo>
                <a:lnTo>
                  <a:pt x="65" y="0"/>
                </a:lnTo>
                <a:lnTo>
                  <a:pt x="76" y="1"/>
                </a:lnTo>
                <a:lnTo>
                  <a:pt x="88" y="5"/>
                </a:lnTo>
                <a:lnTo>
                  <a:pt x="99" y="11"/>
                </a:lnTo>
                <a:lnTo>
                  <a:pt x="111" y="21"/>
                </a:lnTo>
                <a:lnTo>
                  <a:pt x="111" y="2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8" name="Freeform 135">
            <a:extLst>
              <a:ext uri="{FF2B5EF4-FFF2-40B4-BE49-F238E27FC236}">
                <a16:creationId xmlns:a16="http://schemas.microsoft.com/office/drawing/2014/main" id="{668AB687-E8B3-054E-817E-4294FB121C85}"/>
              </a:ext>
            </a:extLst>
          </p:cNvPr>
          <p:cNvSpPr>
            <a:spLocks/>
          </p:cNvSpPr>
          <p:nvPr/>
        </p:nvSpPr>
        <p:spPr bwMode="auto">
          <a:xfrm>
            <a:off x="2220034" y="4058038"/>
            <a:ext cx="199996" cy="0"/>
          </a:xfrm>
          <a:custGeom>
            <a:avLst/>
            <a:gdLst>
              <a:gd name="T0" fmla="*/ 0 w 232"/>
              <a:gd name="T1" fmla="*/ 0 w 232"/>
              <a:gd name="T2" fmla="*/ 232 w 2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32">
                <a:moveTo>
                  <a:pt x="0" y="0"/>
                </a:moveTo>
                <a:lnTo>
                  <a:pt x="0" y="0"/>
                </a:lnTo>
                <a:lnTo>
                  <a:pt x="23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9" name="Freeform 136">
            <a:extLst>
              <a:ext uri="{FF2B5EF4-FFF2-40B4-BE49-F238E27FC236}">
                <a16:creationId xmlns:a16="http://schemas.microsoft.com/office/drawing/2014/main" id="{BA749AD2-5137-A34E-9A09-9BC49E0FBF0B}"/>
              </a:ext>
            </a:extLst>
          </p:cNvPr>
          <p:cNvSpPr>
            <a:spLocks/>
          </p:cNvSpPr>
          <p:nvPr/>
        </p:nvSpPr>
        <p:spPr bwMode="auto">
          <a:xfrm>
            <a:off x="2263139" y="4173929"/>
            <a:ext cx="113791" cy="104775"/>
          </a:xfrm>
          <a:custGeom>
            <a:avLst/>
            <a:gdLst>
              <a:gd name="T0" fmla="*/ 113 w 133"/>
              <a:gd name="T1" fmla="*/ 17 h 131"/>
              <a:gd name="T2" fmla="*/ 113 w 133"/>
              <a:gd name="T3" fmla="*/ 17 h 131"/>
              <a:gd name="T4" fmla="*/ 121 w 133"/>
              <a:gd name="T5" fmla="*/ 29 h 131"/>
              <a:gd name="T6" fmla="*/ 127 w 133"/>
              <a:gd name="T7" fmla="*/ 40 h 131"/>
              <a:gd name="T8" fmla="*/ 131 w 133"/>
              <a:gd name="T9" fmla="*/ 52 h 131"/>
              <a:gd name="T10" fmla="*/ 133 w 133"/>
              <a:gd name="T11" fmla="*/ 65 h 131"/>
              <a:gd name="T12" fmla="*/ 131 w 133"/>
              <a:gd name="T13" fmla="*/ 77 h 131"/>
              <a:gd name="T14" fmla="*/ 127 w 133"/>
              <a:gd name="T15" fmla="*/ 88 h 131"/>
              <a:gd name="T16" fmla="*/ 121 w 133"/>
              <a:gd name="T17" fmla="*/ 100 h 131"/>
              <a:gd name="T18" fmla="*/ 113 w 133"/>
              <a:gd name="T19" fmla="*/ 111 h 131"/>
              <a:gd name="T20" fmla="*/ 102 w 133"/>
              <a:gd name="T21" fmla="*/ 121 h 131"/>
              <a:gd name="T22" fmla="*/ 90 w 133"/>
              <a:gd name="T23" fmla="*/ 127 h 131"/>
              <a:gd name="T24" fmla="*/ 79 w 133"/>
              <a:gd name="T25" fmla="*/ 129 h 131"/>
              <a:gd name="T26" fmla="*/ 67 w 133"/>
              <a:gd name="T27" fmla="*/ 131 h 131"/>
              <a:gd name="T28" fmla="*/ 54 w 133"/>
              <a:gd name="T29" fmla="*/ 129 h 131"/>
              <a:gd name="T30" fmla="*/ 40 w 133"/>
              <a:gd name="T31" fmla="*/ 127 h 131"/>
              <a:gd name="T32" fmla="*/ 29 w 133"/>
              <a:gd name="T33" fmla="*/ 121 h 131"/>
              <a:gd name="T34" fmla="*/ 19 w 133"/>
              <a:gd name="T35" fmla="*/ 111 h 131"/>
              <a:gd name="T36" fmla="*/ 12 w 133"/>
              <a:gd name="T37" fmla="*/ 100 h 131"/>
              <a:gd name="T38" fmla="*/ 6 w 133"/>
              <a:gd name="T39" fmla="*/ 88 h 131"/>
              <a:gd name="T40" fmla="*/ 2 w 133"/>
              <a:gd name="T41" fmla="*/ 77 h 131"/>
              <a:gd name="T42" fmla="*/ 0 w 133"/>
              <a:gd name="T43" fmla="*/ 65 h 131"/>
              <a:gd name="T44" fmla="*/ 2 w 133"/>
              <a:gd name="T45" fmla="*/ 52 h 131"/>
              <a:gd name="T46" fmla="*/ 6 w 133"/>
              <a:gd name="T47" fmla="*/ 40 h 131"/>
              <a:gd name="T48" fmla="*/ 12 w 133"/>
              <a:gd name="T49" fmla="*/ 29 h 131"/>
              <a:gd name="T50" fmla="*/ 19 w 133"/>
              <a:gd name="T51" fmla="*/ 17 h 131"/>
              <a:gd name="T52" fmla="*/ 29 w 133"/>
              <a:gd name="T53" fmla="*/ 10 h 131"/>
              <a:gd name="T54" fmla="*/ 40 w 133"/>
              <a:gd name="T55" fmla="*/ 4 h 131"/>
              <a:gd name="T56" fmla="*/ 54 w 133"/>
              <a:gd name="T57" fmla="*/ 0 h 131"/>
              <a:gd name="T58" fmla="*/ 67 w 133"/>
              <a:gd name="T59" fmla="*/ 0 h 131"/>
              <a:gd name="T60" fmla="*/ 79 w 133"/>
              <a:gd name="T61" fmla="*/ 0 h 131"/>
              <a:gd name="T62" fmla="*/ 90 w 133"/>
              <a:gd name="T63" fmla="*/ 4 h 131"/>
              <a:gd name="T64" fmla="*/ 102 w 133"/>
              <a:gd name="T65" fmla="*/ 10 h 131"/>
              <a:gd name="T66" fmla="*/ 113 w 133"/>
              <a:gd name="T67" fmla="*/ 17 h 131"/>
              <a:gd name="T68" fmla="*/ 113 w 133"/>
              <a:gd name="T69" fmla="*/ 17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" h="131">
                <a:moveTo>
                  <a:pt x="113" y="17"/>
                </a:moveTo>
                <a:lnTo>
                  <a:pt x="113" y="17"/>
                </a:lnTo>
                <a:lnTo>
                  <a:pt x="121" y="29"/>
                </a:lnTo>
                <a:lnTo>
                  <a:pt x="127" y="40"/>
                </a:lnTo>
                <a:lnTo>
                  <a:pt x="131" y="52"/>
                </a:lnTo>
                <a:lnTo>
                  <a:pt x="133" y="65"/>
                </a:lnTo>
                <a:lnTo>
                  <a:pt x="131" y="77"/>
                </a:lnTo>
                <a:lnTo>
                  <a:pt x="127" y="88"/>
                </a:lnTo>
                <a:lnTo>
                  <a:pt x="121" y="100"/>
                </a:lnTo>
                <a:lnTo>
                  <a:pt x="113" y="111"/>
                </a:lnTo>
                <a:lnTo>
                  <a:pt x="102" y="121"/>
                </a:lnTo>
                <a:lnTo>
                  <a:pt x="90" y="127"/>
                </a:lnTo>
                <a:lnTo>
                  <a:pt x="79" y="129"/>
                </a:lnTo>
                <a:lnTo>
                  <a:pt x="67" y="131"/>
                </a:lnTo>
                <a:lnTo>
                  <a:pt x="54" y="129"/>
                </a:lnTo>
                <a:lnTo>
                  <a:pt x="40" y="127"/>
                </a:lnTo>
                <a:lnTo>
                  <a:pt x="29" y="121"/>
                </a:lnTo>
                <a:lnTo>
                  <a:pt x="19" y="111"/>
                </a:lnTo>
                <a:lnTo>
                  <a:pt x="12" y="100"/>
                </a:lnTo>
                <a:lnTo>
                  <a:pt x="6" y="88"/>
                </a:lnTo>
                <a:lnTo>
                  <a:pt x="2" y="77"/>
                </a:lnTo>
                <a:lnTo>
                  <a:pt x="0" y="65"/>
                </a:lnTo>
                <a:lnTo>
                  <a:pt x="2" y="52"/>
                </a:lnTo>
                <a:lnTo>
                  <a:pt x="6" y="40"/>
                </a:lnTo>
                <a:lnTo>
                  <a:pt x="12" y="29"/>
                </a:lnTo>
                <a:lnTo>
                  <a:pt x="19" y="17"/>
                </a:lnTo>
                <a:lnTo>
                  <a:pt x="29" y="10"/>
                </a:lnTo>
                <a:lnTo>
                  <a:pt x="40" y="4"/>
                </a:lnTo>
                <a:lnTo>
                  <a:pt x="54" y="0"/>
                </a:lnTo>
                <a:lnTo>
                  <a:pt x="67" y="0"/>
                </a:lnTo>
                <a:lnTo>
                  <a:pt x="79" y="0"/>
                </a:lnTo>
                <a:lnTo>
                  <a:pt x="90" y="4"/>
                </a:lnTo>
                <a:lnTo>
                  <a:pt x="102" y="10"/>
                </a:lnTo>
                <a:lnTo>
                  <a:pt x="113" y="17"/>
                </a:lnTo>
                <a:lnTo>
                  <a:pt x="113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0" name="Freeform 137">
            <a:extLst>
              <a:ext uri="{FF2B5EF4-FFF2-40B4-BE49-F238E27FC236}">
                <a16:creationId xmlns:a16="http://schemas.microsoft.com/office/drawing/2014/main" id="{14D22E38-4CF5-6E4C-A9C7-570D75F5D2FA}"/>
              </a:ext>
            </a:extLst>
          </p:cNvPr>
          <p:cNvSpPr>
            <a:spLocks/>
          </p:cNvSpPr>
          <p:nvPr/>
        </p:nvSpPr>
        <p:spPr bwMode="auto">
          <a:xfrm>
            <a:off x="2263139" y="3837379"/>
            <a:ext cx="113791" cy="104775"/>
          </a:xfrm>
          <a:custGeom>
            <a:avLst/>
            <a:gdLst>
              <a:gd name="T0" fmla="*/ 113 w 133"/>
              <a:gd name="T1" fmla="*/ 17 h 130"/>
              <a:gd name="T2" fmla="*/ 113 w 133"/>
              <a:gd name="T3" fmla="*/ 17 h 130"/>
              <a:gd name="T4" fmla="*/ 121 w 133"/>
              <a:gd name="T5" fmla="*/ 29 h 130"/>
              <a:gd name="T6" fmla="*/ 127 w 133"/>
              <a:gd name="T7" fmla="*/ 40 h 130"/>
              <a:gd name="T8" fmla="*/ 131 w 133"/>
              <a:gd name="T9" fmla="*/ 52 h 130"/>
              <a:gd name="T10" fmla="*/ 133 w 133"/>
              <a:gd name="T11" fmla="*/ 65 h 130"/>
              <a:gd name="T12" fmla="*/ 131 w 133"/>
              <a:gd name="T13" fmla="*/ 77 h 130"/>
              <a:gd name="T14" fmla="*/ 127 w 133"/>
              <a:gd name="T15" fmla="*/ 88 h 130"/>
              <a:gd name="T16" fmla="*/ 121 w 133"/>
              <a:gd name="T17" fmla="*/ 100 h 130"/>
              <a:gd name="T18" fmla="*/ 113 w 133"/>
              <a:gd name="T19" fmla="*/ 111 h 130"/>
              <a:gd name="T20" fmla="*/ 102 w 133"/>
              <a:gd name="T21" fmla="*/ 121 h 130"/>
              <a:gd name="T22" fmla="*/ 90 w 133"/>
              <a:gd name="T23" fmla="*/ 126 h 130"/>
              <a:gd name="T24" fmla="*/ 79 w 133"/>
              <a:gd name="T25" fmla="*/ 128 h 130"/>
              <a:gd name="T26" fmla="*/ 67 w 133"/>
              <a:gd name="T27" fmla="*/ 130 h 130"/>
              <a:gd name="T28" fmla="*/ 54 w 133"/>
              <a:gd name="T29" fmla="*/ 128 h 130"/>
              <a:gd name="T30" fmla="*/ 40 w 133"/>
              <a:gd name="T31" fmla="*/ 126 h 130"/>
              <a:gd name="T32" fmla="*/ 29 w 133"/>
              <a:gd name="T33" fmla="*/ 121 h 130"/>
              <a:gd name="T34" fmla="*/ 19 w 133"/>
              <a:gd name="T35" fmla="*/ 111 h 130"/>
              <a:gd name="T36" fmla="*/ 12 w 133"/>
              <a:gd name="T37" fmla="*/ 100 h 130"/>
              <a:gd name="T38" fmla="*/ 6 w 133"/>
              <a:gd name="T39" fmla="*/ 88 h 130"/>
              <a:gd name="T40" fmla="*/ 2 w 133"/>
              <a:gd name="T41" fmla="*/ 77 h 130"/>
              <a:gd name="T42" fmla="*/ 0 w 133"/>
              <a:gd name="T43" fmla="*/ 65 h 130"/>
              <a:gd name="T44" fmla="*/ 2 w 133"/>
              <a:gd name="T45" fmla="*/ 52 h 130"/>
              <a:gd name="T46" fmla="*/ 6 w 133"/>
              <a:gd name="T47" fmla="*/ 40 h 130"/>
              <a:gd name="T48" fmla="*/ 12 w 133"/>
              <a:gd name="T49" fmla="*/ 29 h 130"/>
              <a:gd name="T50" fmla="*/ 19 w 133"/>
              <a:gd name="T51" fmla="*/ 17 h 130"/>
              <a:gd name="T52" fmla="*/ 29 w 133"/>
              <a:gd name="T53" fmla="*/ 9 h 130"/>
              <a:gd name="T54" fmla="*/ 40 w 133"/>
              <a:gd name="T55" fmla="*/ 4 h 130"/>
              <a:gd name="T56" fmla="*/ 54 w 133"/>
              <a:gd name="T57" fmla="*/ 0 h 130"/>
              <a:gd name="T58" fmla="*/ 67 w 133"/>
              <a:gd name="T59" fmla="*/ 0 h 130"/>
              <a:gd name="T60" fmla="*/ 79 w 133"/>
              <a:gd name="T61" fmla="*/ 0 h 130"/>
              <a:gd name="T62" fmla="*/ 90 w 133"/>
              <a:gd name="T63" fmla="*/ 4 h 130"/>
              <a:gd name="T64" fmla="*/ 102 w 133"/>
              <a:gd name="T65" fmla="*/ 9 h 130"/>
              <a:gd name="T66" fmla="*/ 113 w 133"/>
              <a:gd name="T67" fmla="*/ 17 h 130"/>
              <a:gd name="T68" fmla="*/ 113 w 133"/>
              <a:gd name="T69" fmla="*/ 1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" h="130">
                <a:moveTo>
                  <a:pt x="113" y="17"/>
                </a:moveTo>
                <a:lnTo>
                  <a:pt x="113" y="17"/>
                </a:lnTo>
                <a:lnTo>
                  <a:pt x="121" y="29"/>
                </a:lnTo>
                <a:lnTo>
                  <a:pt x="127" y="40"/>
                </a:lnTo>
                <a:lnTo>
                  <a:pt x="131" y="52"/>
                </a:lnTo>
                <a:lnTo>
                  <a:pt x="133" y="65"/>
                </a:lnTo>
                <a:lnTo>
                  <a:pt x="131" y="77"/>
                </a:lnTo>
                <a:lnTo>
                  <a:pt x="127" y="88"/>
                </a:lnTo>
                <a:lnTo>
                  <a:pt x="121" y="100"/>
                </a:lnTo>
                <a:lnTo>
                  <a:pt x="113" y="111"/>
                </a:lnTo>
                <a:lnTo>
                  <a:pt x="102" y="121"/>
                </a:lnTo>
                <a:lnTo>
                  <a:pt x="90" y="126"/>
                </a:lnTo>
                <a:lnTo>
                  <a:pt x="79" y="128"/>
                </a:lnTo>
                <a:lnTo>
                  <a:pt x="67" y="130"/>
                </a:lnTo>
                <a:lnTo>
                  <a:pt x="54" y="128"/>
                </a:lnTo>
                <a:lnTo>
                  <a:pt x="40" y="126"/>
                </a:lnTo>
                <a:lnTo>
                  <a:pt x="29" y="121"/>
                </a:lnTo>
                <a:lnTo>
                  <a:pt x="19" y="111"/>
                </a:lnTo>
                <a:lnTo>
                  <a:pt x="12" y="100"/>
                </a:lnTo>
                <a:lnTo>
                  <a:pt x="6" y="88"/>
                </a:lnTo>
                <a:lnTo>
                  <a:pt x="2" y="77"/>
                </a:lnTo>
                <a:lnTo>
                  <a:pt x="0" y="65"/>
                </a:lnTo>
                <a:lnTo>
                  <a:pt x="2" y="52"/>
                </a:lnTo>
                <a:lnTo>
                  <a:pt x="6" y="40"/>
                </a:lnTo>
                <a:lnTo>
                  <a:pt x="12" y="29"/>
                </a:lnTo>
                <a:lnTo>
                  <a:pt x="19" y="17"/>
                </a:lnTo>
                <a:lnTo>
                  <a:pt x="29" y="9"/>
                </a:lnTo>
                <a:lnTo>
                  <a:pt x="40" y="4"/>
                </a:lnTo>
                <a:lnTo>
                  <a:pt x="54" y="0"/>
                </a:lnTo>
                <a:lnTo>
                  <a:pt x="67" y="0"/>
                </a:lnTo>
                <a:lnTo>
                  <a:pt x="79" y="0"/>
                </a:lnTo>
                <a:lnTo>
                  <a:pt x="90" y="4"/>
                </a:lnTo>
                <a:lnTo>
                  <a:pt x="102" y="9"/>
                </a:lnTo>
                <a:lnTo>
                  <a:pt x="113" y="17"/>
                </a:lnTo>
                <a:lnTo>
                  <a:pt x="113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1" name="テキスト ボックス 280">
            <a:extLst>
              <a:ext uri="{FF2B5EF4-FFF2-40B4-BE49-F238E27FC236}">
                <a16:creationId xmlns:a16="http://schemas.microsoft.com/office/drawing/2014/main" id="{7A123B59-434A-C443-9ABB-CC807C6C3D25}"/>
              </a:ext>
            </a:extLst>
          </p:cNvPr>
          <p:cNvSpPr txBox="1"/>
          <p:nvPr/>
        </p:nvSpPr>
        <p:spPr>
          <a:xfrm>
            <a:off x="446999" y="5274869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2" name="テキスト ボックス 281">
            <a:extLst>
              <a:ext uri="{FF2B5EF4-FFF2-40B4-BE49-F238E27FC236}">
                <a16:creationId xmlns:a16="http://schemas.microsoft.com/office/drawing/2014/main" id="{BD44285B-33F7-2640-98B7-A8E63C23A425}"/>
              </a:ext>
            </a:extLst>
          </p:cNvPr>
          <p:cNvSpPr txBox="1"/>
          <p:nvPr/>
        </p:nvSpPr>
        <p:spPr>
          <a:xfrm>
            <a:off x="359927" y="4683554"/>
            <a:ext cx="14427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3" name="テキスト ボックス 282">
            <a:extLst>
              <a:ext uri="{FF2B5EF4-FFF2-40B4-BE49-F238E27FC236}">
                <a16:creationId xmlns:a16="http://schemas.microsoft.com/office/drawing/2014/main" id="{AD0D0FB0-2E27-5D4D-8600-A38695CFD737}"/>
              </a:ext>
            </a:extLst>
          </p:cNvPr>
          <p:cNvSpPr txBox="1"/>
          <p:nvPr/>
        </p:nvSpPr>
        <p:spPr>
          <a:xfrm>
            <a:off x="368393" y="3501630"/>
            <a:ext cx="14427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4" name="テキスト ボックス 283">
            <a:extLst>
              <a:ext uri="{FF2B5EF4-FFF2-40B4-BE49-F238E27FC236}">
                <a16:creationId xmlns:a16="http://schemas.microsoft.com/office/drawing/2014/main" id="{8361146F-58D7-C044-997B-E4E137D14A42}"/>
              </a:ext>
            </a:extLst>
          </p:cNvPr>
          <p:cNvSpPr txBox="1"/>
          <p:nvPr/>
        </p:nvSpPr>
        <p:spPr>
          <a:xfrm>
            <a:off x="429556" y="4093127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5" name="テキスト ボックス 284">
            <a:extLst>
              <a:ext uri="{FF2B5EF4-FFF2-40B4-BE49-F238E27FC236}">
                <a16:creationId xmlns:a16="http://schemas.microsoft.com/office/drawing/2014/main" id="{D668F805-479E-004D-9E01-1365F61CB0A1}"/>
              </a:ext>
            </a:extLst>
          </p:cNvPr>
          <p:cNvSpPr txBox="1"/>
          <p:nvPr/>
        </p:nvSpPr>
        <p:spPr>
          <a:xfrm>
            <a:off x="72873" y="5409477"/>
            <a:ext cx="48090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kumimoji="1"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rhTNF</a:t>
            </a:r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-α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" name="テキスト ボックス 285">
            <a:extLst>
              <a:ext uri="{FF2B5EF4-FFF2-40B4-BE49-F238E27FC236}">
                <a16:creationId xmlns:a16="http://schemas.microsoft.com/office/drawing/2014/main" id="{14BE5A9D-A67C-5646-B2AB-E475B9D07A82}"/>
              </a:ext>
            </a:extLst>
          </p:cNvPr>
          <p:cNvSpPr txBox="1"/>
          <p:nvPr/>
        </p:nvSpPr>
        <p:spPr>
          <a:xfrm>
            <a:off x="112953" y="5572099"/>
            <a:ext cx="44082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BMS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(ng/mL)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7" name="テキスト ボックス 286">
            <a:extLst>
              <a:ext uri="{FF2B5EF4-FFF2-40B4-BE49-F238E27FC236}">
                <a16:creationId xmlns:a16="http://schemas.microsoft.com/office/drawing/2014/main" id="{CFEFB4B7-7664-E649-8C5F-FAF503759A4E}"/>
              </a:ext>
            </a:extLst>
          </p:cNvPr>
          <p:cNvSpPr txBox="1"/>
          <p:nvPr/>
        </p:nvSpPr>
        <p:spPr>
          <a:xfrm>
            <a:off x="782107" y="5409477"/>
            <a:ext cx="753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−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" name="テキスト ボックス 287">
            <a:extLst>
              <a:ext uri="{FF2B5EF4-FFF2-40B4-BE49-F238E27FC236}">
                <a16:creationId xmlns:a16="http://schemas.microsoft.com/office/drawing/2014/main" id="{7C6B199C-F70C-1A4A-AB38-155179A60EAD}"/>
              </a:ext>
            </a:extLst>
          </p:cNvPr>
          <p:cNvSpPr txBox="1"/>
          <p:nvPr/>
        </p:nvSpPr>
        <p:spPr>
          <a:xfrm>
            <a:off x="782107" y="5561275"/>
            <a:ext cx="753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−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9" name="テキスト ボックス 288">
            <a:extLst>
              <a:ext uri="{FF2B5EF4-FFF2-40B4-BE49-F238E27FC236}">
                <a16:creationId xmlns:a16="http://schemas.microsoft.com/office/drawing/2014/main" id="{730EB598-81E8-1144-86EF-DFA93F426D09}"/>
              </a:ext>
            </a:extLst>
          </p:cNvPr>
          <p:cNvSpPr txBox="1"/>
          <p:nvPr/>
        </p:nvSpPr>
        <p:spPr>
          <a:xfrm>
            <a:off x="1076896" y="5409477"/>
            <a:ext cx="753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0" name="テキスト ボックス 289">
            <a:extLst>
              <a:ext uri="{FF2B5EF4-FFF2-40B4-BE49-F238E27FC236}">
                <a16:creationId xmlns:a16="http://schemas.microsoft.com/office/drawing/2014/main" id="{D82051D1-5A6B-B94A-99AD-938CA5EA6718}"/>
              </a:ext>
            </a:extLst>
          </p:cNvPr>
          <p:cNvSpPr txBox="1"/>
          <p:nvPr/>
        </p:nvSpPr>
        <p:spPr>
          <a:xfrm>
            <a:off x="1076896" y="5561275"/>
            <a:ext cx="753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−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1" name="テキスト ボックス 290">
            <a:extLst>
              <a:ext uri="{FF2B5EF4-FFF2-40B4-BE49-F238E27FC236}">
                <a16:creationId xmlns:a16="http://schemas.microsoft.com/office/drawing/2014/main" id="{C7E2B58B-CB7C-8B4D-93D7-DF77FB4F7832}"/>
              </a:ext>
            </a:extLst>
          </p:cNvPr>
          <p:cNvSpPr txBox="1"/>
          <p:nvPr/>
        </p:nvSpPr>
        <p:spPr>
          <a:xfrm>
            <a:off x="1384753" y="5409477"/>
            <a:ext cx="753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1400AECE-189C-5945-8BAF-A6C19CAA25EE}"/>
              </a:ext>
            </a:extLst>
          </p:cNvPr>
          <p:cNvSpPr txBox="1"/>
          <p:nvPr/>
        </p:nvSpPr>
        <p:spPr>
          <a:xfrm>
            <a:off x="1349272" y="5572096"/>
            <a:ext cx="14865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3" name="テキスト ボックス 292">
            <a:extLst>
              <a:ext uri="{FF2B5EF4-FFF2-40B4-BE49-F238E27FC236}">
                <a16:creationId xmlns:a16="http://schemas.microsoft.com/office/drawing/2014/main" id="{257C6BC1-95A8-4647-94A9-FCCEF3C9A2AB}"/>
              </a:ext>
            </a:extLst>
          </p:cNvPr>
          <p:cNvSpPr txBox="1"/>
          <p:nvPr/>
        </p:nvSpPr>
        <p:spPr>
          <a:xfrm>
            <a:off x="2281783" y="5409477"/>
            <a:ext cx="753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4" name="テキスト ボックス 293">
            <a:extLst>
              <a:ext uri="{FF2B5EF4-FFF2-40B4-BE49-F238E27FC236}">
                <a16:creationId xmlns:a16="http://schemas.microsoft.com/office/drawing/2014/main" id="{08753ACA-288B-124C-BD34-8D15D65DD11A}"/>
              </a:ext>
            </a:extLst>
          </p:cNvPr>
          <p:cNvSpPr txBox="1"/>
          <p:nvPr/>
        </p:nvSpPr>
        <p:spPr>
          <a:xfrm>
            <a:off x="2217922" y="5561275"/>
            <a:ext cx="21495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5" name="テキスト ボックス 294">
            <a:extLst>
              <a:ext uri="{FF2B5EF4-FFF2-40B4-BE49-F238E27FC236}">
                <a16:creationId xmlns:a16="http://schemas.microsoft.com/office/drawing/2014/main" id="{0512F18F-38E8-AE49-8EA9-E40F89AE36FF}"/>
              </a:ext>
            </a:extLst>
          </p:cNvPr>
          <p:cNvSpPr txBox="1"/>
          <p:nvPr/>
        </p:nvSpPr>
        <p:spPr>
          <a:xfrm>
            <a:off x="1685920" y="5410379"/>
            <a:ext cx="753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" name="テキスト ボックス 295">
            <a:extLst>
              <a:ext uri="{FF2B5EF4-FFF2-40B4-BE49-F238E27FC236}">
                <a16:creationId xmlns:a16="http://schemas.microsoft.com/office/drawing/2014/main" id="{9C4349A3-EE3D-3B49-AC38-619BEE3A3954}"/>
              </a:ext>
            </a:extLst>
          </p:cNvPr>
          <p:cNvSpPr txBox="1"/>
          <p:nvPr/>
        </p:nvSpPr>
        <p:spPr>
          <a:xfrm>
            <a:off x="1623511" y="5567588"/>
            <a:ext cx="22324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" name="テキスト ボックス 296">
            <a:extLst>
              <a:ext uri="{FF2B5EF4-FFF2-40B4-BE49-F238E27FC236}">
                <a16:creationId xmlns:a16="http://schemas.microsoft.com/office/drawing/2014/main" id="{E5A69BAE-5656-C646-91D1-636EEF0807E0}"/>
              </a:ext>
            </a:extLst>
          </p:cNvPr>
          <p:cNvSpPr txBox="1"/>
          <p:nvPr/>
        </p:nvSpPr>
        <p:spPr>
          <a:xfrm>
            <a:off x="1983487" y="5411280"/>
            <a:ext cx="753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8" name="テキスト ボックス 297">
            <a:extLst>
              <a:ext uri="{FF2B5EF4-FFF2-40B4-BE49-F238E27FC236}">
                <a16:creationId xmlns:a16="http://schemas.microsoft.com/office/drawing/2014/main" id="{CEB0EE68-26C8-6F44-B4F7-FFD9197996A0}"/>
              </a:ext>
            </a:extLst>
          </p:cNvPr>
          <p:cNvSpPr txBox="1"/>
          <p:nvPr/>
        </p:nvSpPr>
        <p:spPr>
          <a:xfrm>
            <a:off x="1921078" y="5568489"/>
            <a:ext cx="22324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9" name="AutoShape 165">
            <a:extLst>
              <a:ext uri="{FF2B5EF4-FFF2-40B4-BE49-F238E27FC236}">
                <a16:creationId xmlns:a16="http://schemas.microsoft.com/office/drawing/2014/main" id="{A713C0AB-2B3A-C940-ABAE-53BCED1B76AF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307314" y="2463460"/>
            <a:ext cx="2506936" cy="330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0" name="Freeform 167">
            <a:extLst>
              <a:ext uri="{FF2B5EF4-FFF2-40B4-BE49-F238E27FC236}">
                <a16:creationId xmlns:a16="http://schemas.microsoft.com/office/drawing/2014/main" id="{C74ECF09-A911-5443-B526-3988F71CBB34}"/>
              </a:ext>
            </a:extLst>
          </p:cNvPr>
          <p:cNvSpPr>
            <a:spLocks/>
          </p:cNvSpPr>
          <p:nvPr/>
        </p:nvSpPr>
        <p:spPr bwMode="auto">
          <a:xfrm>
            <a:off x="2790333" y="5014507"/>
            <a:ext cx="13606" cy="0"/>
          </a:xfrm>
          <a:custGeom>
            <a:avLst/>
            <a:gdLst>
              <a:gd name="T0" fmla="*/ 0 w 16"/>
              <a:gd name="T1" fmla="*/ 0 w 16"/>
              <a:gd name="T2" fmla="*/ 16 w 1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6">
                <a:moveTo>
                  <a:pt x="0" y="0"/>
                </a:moveTo>
                <a:lnTo>
                  <a:pt x="0" y="0"/>
                </a:lnTo>
                <a:lnTo>
                  <a:pt x="16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1" name="Freeform 169">
            <a:extLst>
              <a:ext uri="{FF2B5EF4-FFF2-40B4-BE49-F238E27FC236}">
                <a16:creationId xmlns:a16="http://schemas.microsoft.com/office/drawing/2014/main" id="{113D0384-F9A4-B44F-B1A4-01E8C281C0EA}"/>
              </a:ext>
            </a:extLst>
          </p:cNvPr>
          <p:cNvSpPr>
            <a:spLocks/>
          </p:cNvSpPr>
          <p:nvPr/>
        </p:nvSpPr>
        <p:spPr bwMode="auto">
          <a:xfrm>
            <a:off x="2894083" y="5014507"/>
            <a:ext cx="11905" cy="0"/>
          </a:xfrm>
          <a:custGeom>
            <a:avLst/>
            <a:gdLst>
              <a:gd name="T0" fmla="*/ 0 w 16"/>
              <a:gd name="T1" fmla="*/ 0 w 16"/>
              <a:gd name="T2" fmla="*/ 16 w 1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6">
                <a:moveTo>
                  <a:pt x="0" y="0"/>
                </a:moveTo>
                <a:lnTo>
                  <a:pt x="0" y="0"/>
                </a:lnTo>
                <a:lnTo>
                  <a:pt x="16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2" name="Freeform 170">
            <a:extLst>
              <a:ext uri="{FF2B5EF4-FFF2-40B4-BE49-F238E27FC236}">
                <a16:creationId xmlns:a16="http://schemas.microsoft.com/office/drawing/2014/main" id="{07F41DD3-3470-BB4D-BE4C-9CABDFE2E5B2}"/>
              </a:ext>
            </a:extLst>
          </p:cNvPr>
          <p:cNvSpPr>
            <a:spLocks/>
          </p:cNvSpPr>
          <p:nvPr/>
        </p:nvSpPr>
        <p:spPr bwMode="auto">
          <a:xfrm>
            <a:off x="2945106" y="5014507"/>
            <a:ext cx="11905" cy="0"/>
          </a:xfrm>
          <a:custGeom>
            <a:avLst/>
            <a:gdLst>
              <a:gd name="T0" fmla="*/ 0 w 15"/>
              <a:gd name="T1" fmla="*/ 0 w 15"/>
              <a:gd name="T2" fmla="*/ 15 w 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5">
                <a:moveTo>
                  <a:pt x="0" y="0"/>
                </a:moveTo>
                <a:lnTo>
                  <a:pt x="0" y="0"/>
                </a:lnTo>
                <a:lnTo>
                  <a:pt x="15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3" name="Freeform 171">
            <a:extLst>
              <a:ext uri="{FF2B5EF4-FFF2-40B4-BE49-F238E27FC236}">
                <a16:creationId xmlns:a16="http://schemas.microsoft.com/office/drawing/2014/main" id="{CDBA3A04-91F5-E442-9424-90CE0E385F17}"/>
              </a:ext>
            </a:extLst>
          </p:cNvPr>
          <p:cNvSpPr>
            <a:spLocks/>
          </p:cNvSpPr>
          <p:nvPr/>
        </p:nvSpPr>
        <p:spPr bwMode="auto">
          <a:xfrm>
            <a:off x="2996126" y="5014507"/>
            <a:ext cx="13606" cy="0"/>
          </a:xfrm>
          <a:custGeom>
            <a:avLst/>
            <a:gdLst>
              <a:gd name="T0" fmla="*/ 0 w 16"/>
              <a:gd name="T1" fmla="*/ 0 w 16"/>
              <a:gd name="T2" fmla="*/ 16 w 1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6">
                <a:moveTo>
                  <a:pt x="0" y="0"/>
                </a:moveTo>
                <a:lnTo>
                  <a:pt x="0" y="0"/>
                </a:lnTo>
                <a:lnTo>
                  <a:pt x="16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4" name="Freeform 172">
            <a:extLst>
              <a:ext uri="{FF2B5EF4-FFF2-40B4-BE49-F238E27FC236}">
                <a16:creationId xmlns:a16="http://schemas.microsoft.com/office/drawing/2014/main" id="{B586FB29-9C56-FF41-B39A-C09F3C85942B}"/>
              </a:ext>
            </a:extLst>
          </p:cNvPr>
          <p:cNvSpPr>
            <a:spLocks/>
          </p:cNvSpPr>
          <p:nvPr/>
        </p:nvSpPr>
        <p:spPr bwMode="auto">
          <a:xfrm>
            <a:off x="3047149" y="5014507"/>
            <a:ext cx="13606" cy="0"/>
          </a:xfrm>
          <a:custGeom>
            <a:avLst/>
            <a:gdLst>
              <a:gd name="T0" fmla="*/ 0 w 15"/>
              <a:gd name="T1" fmla="*/ 0 w 15"/>
              <a:gd name="T2" fmla="*/ 15 w 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5">
                <a:moveTo>
                  <a:pt x="0" y="0"/>
                </a:moveTo>
                <a:lnTo>
                  <a:pt x="0" y="0"/>
                </a:lnTo>
                <a:lnTo>
                  <a:pt x="15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5" name="Freeform 205">
            <a:extLst>
              <a:ext uri="{FF2B5EF4-FFF2-40B4-BE49-F238E27FC236}">
                <a16:creationId xmlns:a16="http://schemas.microsoft.com/office/drawing/2014/main" id="{7376975C-14E8-4C44-9A47-3DFBEB4DFB8A}"/>
              </a:ext>
            </a:extLst>
          </p:cNvPr>
          <p:cNvSpPr>
            <a:spLocks/>
          </p:cNvSpPr>
          <p:nvPr/>
        </p:nvSpPr>
        <p:spPr bwMode="auto">
          <a:xfrm>
            <a:off x="2790336" y="5308194"/>
            <a:ext cx="1896359" cy="0"/>
          </a:xfrm>
          <a:custGeom>
            <a:avLst/>
            <a:gdLst>
              <a:gd name="T0" fmla="*/ 0 w 2230"/>
              <a:gd name="T1" fmla="*/ 0 w 2230"/>
              <a:gd name="T2" fmla="*/ 2230 w 223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230">
                <a:moveTo>
                  <a:pt x="0" y="0"/>
                </a:moveTo>
                <a:lnTo>
                  <a:pt x="0" y="0"/>
                </a:lnTo>
                <a:lnTo>
                  <a:pt x="223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6" name="Freeform 260">
            <a:extLst>
              <a:ext uri="{FF2B5EF4-FFF2-40B4-BE49-F238E27FC236}">
                <a16:creationId xmlns:a16="http://schemas.microsoft.com/office/drawing/2014/main" id="{9A03A603-73CD-FE47-94BE-19D408CF5D87}"/>
              </a:ext>
            </a:extLst>
          </p:cNvPr>
          <p:cNvSpPr>
            <a:spLocks/>
          </p:cNvSpPr>
          <p:nvPr/>
        </p:nvSpPr>
        <p:spPr bwMode="auto">
          <a:xfrm>
            <a:off x="2790333" y="3542894"/>
            <a:ext cx="0" cy="1765300"/>
          </a:xfrm>
          <a:custGeom>
            <a:avLst/>
            <a:gdLst>
              <a:gd name="T0" fmla="*/ 2224 h 2224"/>
              <a:gd name="T1" fmla="*/ 2224 h 2224"/>
              <a:gd name="T2" fmla="*/ 0 h 22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24">
                <a:moveTo>
                  <a:pt x="0" y="2224"/>
                </a:moveTo>
                <a:lnTo>
                  <a:pt x="0" y="2224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7" name="Freeform 261">
            <a:extLst>
              <a:ext uri="{FF2B5EF4-FFF2-40B4-BE49-F238E27FC236}">
                <a16:creationId xmlns:a16="http://schemas.microsoft.com/office/drawing/2014/main" id="{F26ED755-66BE-AD4A-94F1-CDB4075CA6F8}"/>
              </a:ext>
            </a:extLst>
          </p:cNvPr>
          <p:cNvSpPr>
            <a:spLocks/>
          </p:cNvSpPr>
          <p:nvPr/>
        </p:nvSpPr>
        <p:spPr bwMode="auto">
          <a:xfrm>
            <a:off x="2720601" y="5308194"/>
            <a:ext cx="69732" cy="0"/>
          </a:xfrm>
          <a:custGeom>
            <a:avLst/>
            <a:gdLst>
              <a:gd name="T0" fmla="*/ 0 w 82"/>
              <a:gd name="T1" fmla="*/ 0 w 82"/>
              <a:gd name="T2" fmla="*/ 82 w 8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2">
                <a:moveTo>
                  <a:pt x="0" y="0"/>
                </a:moveTo>
                <a:lnTo>
                  <a:pt x="0" y="0"/>
                </a:lnTo>
                <a:lnTo>
                  <a:pt x="8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8" name="Freeform 262">
            <a:extLst>
              <a:ext uri="{FF2B5EF4-FFF2-40B4-BE49-F238E27FC236}">
                <a16:creationId xmlns:a16="http://schemas.microsoft.com/office/drawing/2014/main" id="{2D7AA27F-58BB-7B4E-9089-499EC79A78B1}"/>
              </a:ext>
            </a:extLst>
          </p:cNvPr>
          <p:cNvSpPr>
            <a:spLocks/>
          </p:cNvSpPr>
          <p:nvPr/>
        </p:nvSpPr>
        <p:spPr bwMode="auto">
          <a:xfrm>
            <a:off x="2720601" y="4719232"/>
            <a:ext cx="69732" cy="0"/>
          </a:xfrm>
          <a:custGeom>
            <a:avLst/>
            <a:gdLst>
              <a:gd name="T0" fmla="*/ 0 w 82"/>
              <a:gd name="T1" fmla="*/ 0 w 82"/>
              <a:gd name="T2" fmla="*/ 82 w 8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2">
                <a:moveTo>
                  <a:pt x="0" y="0"/>
                </a:moveTo>
                <a:lnTo>
                  <a:pt x="0" y="0"/>
                </a:lnTo>
                <a:lnTo>
                  <a:pt x="8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9" name="Freeform 263">
            <a:extLst>
              <a:ext uri="{FF2B5EF4-FFF2-40B4-BE49-F238E27FC236}">
                <a16:creationId xmlns:a16="http://schemas.microsoft.com/office/drawing/2014/main" id="{52139524-DE28-5C4D-A5E1-BA2360F6725E}"/>
              </a:ext>
            </a:extLst>
          </p:cNvPr>
          <p:cNvSpPr>
            <a:spLocks/>
          </p:cNvSpPr>
          <p:nvPr/>
        </p:nvSpPr>
        <p:spPr bwMode="auto">
          <a:xfrm>
            <a:off x="2720601" y="4131857"/>
            <a:ext cx="69732" cy="0"/>
          </a:xfrm>
          <a:custGeom>
            <a:avLst/>
            <a:gdLst>
              <a:gd name="T0" fmla="*/ 0 w 82"/>
              <a:gd name="T1" fmla="*/ 0 w 82"/>
              <a:gd name="T2" fmla="*/ 82 w 8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2">
                <a:moveTo>
                  <a:pt x="0" y="0"/>
                </a:moveTo>
                <a:lnTo>
                  <a:pt x="0" y="0"/>
                </a:lnTo>
                <a:lnTo>
                  <a:pt x="8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0" name="Freeform 264">
            <a:extLst>
              <a:ext uri="{FF2B5EF4-FFF2-40B4-BE49-F238E27FC236}">
                <a16:creationId xmlns:a16="http://schemas.microsoft.com/office/drawing/2014/main" id="{D5AB4B14-DBB8-584F-AB94-362F746E51BD}"/>
              </a:ext>
            </a:extLst>
          </p:cNvPr>
          <p:cNvSpPr>
            <a:spLocks/>
          </p:cNvSpPr>
          <p:nvPr/>
        </p:nvSpPr>
        <p:spPr bwMode="auto">
          <a:xfrm>
            <a:off x="2720601" y="3542894"/>
            <a:ext cx="69732" cy="0"/>
          </a:xfrm>
          <a:custGeom>
            <a:avLst/>
            <a:gdLst>
              <a:gd name="T0" fmla="*/ 0 w 82"/>
              <a:gd name="T1" fmla="*/ 0 w 82"/>
              <a:gd name="T2" fmla="*/ 82 w 8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2">
                <a:moveTo>
                  <a:pt x="0" y="0"/>
                </a:moveTo>
                <a:lnTo>
                  <a:pt x="0" y="0"/>
                </a:lnTo>
                <a:lnTo>
                  <a:pt x="8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1" name="Freeform 270">
            <a:extLst>
              <a:ext uri="{FF2B5EF4-FFF2-40B4-BE49-F238E27FC236}">
                <a16:creationId xmlns:a16="http://schemas.microsoft.com/office/drawing/2014/main" id="{343F4106-B756-F045-866A-3981077356E3}"/>
              </a:ext>
            </a:extLst>
          </p:cNvPr>
          <p:cNvSpPr>
            <a:spLocks/>
          </p:cNvSpPr>
          <p:nvPr/>
        </p:nvSpPr>
        <p:spPr bwMode="auto">
          <a:xfrm>
            <a:off x="2892382" y="5014507"/>
            <a:ext cx="197289" cy="0"/>
          </a:xfrm>
          <a:custGeom>
            <a:avLst/>
            <a:gdLst>
              <a:gd name="T0" fmla="*/ 0 w 232"/>
              <a:gd name="T1" fmla="*/ 0 w 232"/>
              <a:gd name="T2" fmla="*/ 232 w 2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32">
                <a:moveTo>
                  <a:pt x="0" y="0"/>
                </a:moveTo>
                <a:lnTo>
                  <a:pt x="0" y="0"/>
                </a:lnTo>
                <a:lnTo>
                  <a:pt x="23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2" name="Freeform 271">
            <a:extLst>
              <a:ext uri="{FF2B5EF4-FFF2-40B4-BE49-F238E27FC236}">
                <a16:creationId xmlns:a16="http://schemas.microsoft.com/office/drawing/2014/main" id="{A334D2FE-5E80-3044-809E-FDC78C552E01}"/>
              </a:ext>
            </a:extLst>
          </p:cNvPr>
          <p:cNvSpPr>
            <a:spLocks/>
          </p:cNvSpPr>
          <p:nvPr/>
        </p:nvSpPr>
        <p:spPr bwMode="auto">
          <a:xfrm>
            <a:off x="2941701" y="4966882"/>
            <a:ext cx="96944" cy="0"/>
          </a:xfrm>
          <a:custGeom>
            <a:avLst/>
            <a:gdLst>
              <a:gd name="T0" fmla="*/ 0 w 115"/>
              <a:gd name="T1" fmla="*/ 0 w 115"/>
              <a:gd name="T2" fmla="*/ 115 w 1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5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3" name="Freeform 272">
            <a:extLst>
              <a:ext uri="{FF2B5EF4-FFF2-40B4-BE49-F238E27FC236}">
                <a16:creationId xmlns:a16="http://schemas.microsoft.com/office/drawing/2014/main" id="{61EFFB69-E360-954D-932A-A42F09FB2341}"/>
              </a:ext>
            </a:extLst>
          </p:cNvPr>
          <p:cNvSpPr>
            <a:spLocks/>
          </p:cNvSpPr>
          <p:nvPr/>
        </p:nvSpPr>
        <p:spPr bwMode="auto">
          <a:xfrm>
            <a:off x="2989323" y="4966882"/>
            <a:ext cx="0" cy="95250"/>
          </a:xfrm>
          <a:custGeom>
            <a:avLst/>
            <a:gdLst>
              <a:gd name="T0" fmla="*/ 0 h 120"/>
              <a:gd name="T1" fmla="*/ 0 h 120"/>
              <a:gd name="T2" fmla="*/ 120 h 12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20">
                <a:moveTo>
                  <a:pt x="0" y="0"/>
                </a:moveTo>
                <a:lnTo>
                  <a:pt x="0" y="0"/>
                </a:lnTo>
                <a:lnTo>
                  <a:pt x="0" y="12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4" name="Freeform 273">
            <a:extLst>
              <a:ext uri="{FF2B5EF4-FFF2-40B4-BE49-F238E27FC236}">
                <a16:creationId xmlns:a16="http://schemas.microsoft.com/office/drawing/2014/main" id="{5B73A905-193E-E74A-AA24-569A2D63B9D7}"/>
              </a:ext>
            </a:extLst>
          </p:cNvPr>
          <p:cNvSpPr>
            <a:spLocks/>
          </p:cNvSpPr>
          <p:nvPr/>
        </p:nvSpPr>
        <p:spPr bwMode="auto">
          <a:xfrm>
            <a:off x="2941701" y="5062132"/>
            <a:ext cx="96944" cy="0"/>
          </a:xfrm>
          <a:custGeom>
            <a:avLst/>
            <a:gdLst>
              <a:gd name="T0" fmla="*/ 0 w 115"/>
              <a:gd name="T1" fmla="*/ 0 w 115"/>
              <a:gd name="T2" fmla="*/ 115 w 1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5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5" name="Freeform 274">
            <a:extLst>
              <a:ext uri="{FF2B5EF4-FFF2-40B4-BE49-F238E27FC236}">
                <a16:creationId xmlns:a16="http://schemas.microsoft.com/office/drawing/2014/main" id="{9A842AC8-65A0-844A-A392-972899B6275F}"/>
              </a:ext>
            </a:extLst>
          </p:cNvPr>
          <p:cNvSpPr>
            <a:spLocks/>
          </p:cNvSpPr>
          <p:nvPr/>
        </p:nvSpPr>
        <p:spPr bwMode="auto">
          <a:xfrm>
            <a:off x="2892382" y="4995460"/>
            <a:ext cx="112251" cy="106363"/>
          </a:xfrm>
          <a:custGeom>
            <a:avLst/>
            <a:gdLst>
              <a:gd name="T0" fmla="*/ 113 w 132"/>
              <a:gd name="T1" fmla="*/ 21 h 134"/>
              <a:gd name="T2" fmla="*/ 113 w 132"/>
              <a:gd name="T3" fmla="*/ 21 h 134"/>
              <a:gd name="T4" fmla="*/ 121 w 132"/>
              <a:gd name="T5" fmla="*/ 31 h 134"/>
              <a:gd name="T6" fmla="*/ 126 w 132"/>
              <a:gd name="T7" fmla="*/ 42 h 134"/>
              <a:gd name="T8" fmla="*/ 132 w 132"/>
              <a:gd name="T9" fmla="*/ 56 h 134"/>
              <a:gd name="T10" fmla="*/ 132 w 132"/>
              <a:gd name="T11" fmla="*/ 67 h 134"/>
              <a:gd name="T12" fmla="*/ 132 w 132"/>
              <a:gd name="T13" fmla="*/ 81 h 134"/>
              <a:gd name="T14" fmla="*/ 126 w 132"/>
              <a:gd name="T15" fmla="*/ 92 h 134"/>
              <a:gd name="T16" fmla="*/ 121 w 132"/>
              <a:gd name="T17" fmla="*/ 104 h 134"/>
              <a:gd name="T18" fmla="*/ 113 w 132"/>
              <a:gd name="T19" fmla="*/ 115 h 134"/>
              <a:gd name="T20" fmla="*/ 101 w 132"/>
              <a:gd name="T21" fmla="*/ 123 h 134"/>
              <a:gd name="T22" fmla="*/ 90 w 132"/>
              <a:gd name="T23" fmla="*/ 129 h 134"/>
              <a:gd name="T24" fmla="*/ 78 w 132"/>
              <a:gd name="T25" fmla="*/ 132 h 134"/>
              <a:gd name="T26" fmla="*/ 65 w 132"/>
              <a:gd name="T27" fmla="*/ 134 h 134"/>
              <a:gd name="T28" fmla="*/ 51 w 132"/>
              <a:gd name="T29" fmla="*/ 132 h 134"/>
              <a:gd name="T30" fmla="*/ 40 w 132"/>
              <a:gd name="T31" fmla="*/ 129 h 134"/>
              <a:gd name="T32" fmla="*/ 28 w 132"/>
              <a:gd name="T33" fmla="*/ 123 h 134"/>
              <a:gd name="T34" fmla="*/ 19 w 132"/>
              <a:gd name="T35" fmla="*/ 115 h 134"/>
              <a:gd name="T36" fmla="*/ 9 w 132"/>
              <a:gd name="T37" fmla="*/ 104 h 134"/>
              <a:gd name="T38" fmla="*/ 3 w 132"/>
              <a:gd name="T39" fmla="*/ 92 h 134"/>
              <a:gd name="T40" fmla="*/ 0 w 132"/>
              <a:gd name="T41" fmla="*/ 81 h 134"/>
              <a:gd name="T42" fmla="*/ 0 w 132"/>
              <a:gd name="T43" fmla="*/ 67 h 134"/>
              <a:gd name="T44" fmla="*/ 0 w 132"/>
              <a:gd name="T45" fmla="*/ 56 h 134"/>
              <a:gd name="T46" fmla="*/ 3 w 132"/>
              <a:gd name="T47" fmla="*/ 42 h 134"/>
              <a:gd name="T48" fmla="*/ 9 w 132"/>
              <a:gd name="T49" fmla="*/ 31 h 134"/>
              <a:gd name="T50" fmla="*/ 19 w 132"/>
              <a:gd name="T51" fmla="*/ 21 h 134"/>
              <a:gd name="T52" fmla="*/ 28 w 132"/>
              <a:gd name="T53" fmla="*/ 12 h 134"/>
              <a:gd name="T54" fmla="*/ 40 w 132"/>
              <a:gd name="T55" fmla="*/ 6 h 134"/>
              <a:gd name="T56" fmla="*/ 51 w 132"/>
              <a:gd name="T57" fmla="*/ 2 h 134"/>
              <a:gd name="T58" fmla="*/ 65 w 132"/>
              <a:gd name="T59" fmla="*/ 0 h 134"/>
              <a:gd name="T60" fmla="*/ 78 w 132"/>
              <a:gd name="T61" fmla="*/ 2 h 134"/>
              <a:gd name="T62" fmla="*/ 90 w 132"/>
              <a:gd name="T63" fmla="*/ 6 h 134"/>
              <a:gd name="T64" fmla="*/ 101 w 132"/>
              <a:gd name="T65" fmla="*/ 12 h 134"/>
              <a:gd name="T66" fmla="*/ 113 w 132"/>
              <a:gd name="T67" fmla="*/ 21 h 134"/>
              <a:gd name="T68" fmla="*/ 113 w 132"/>
              <a:gd name="T69" fmla="*/ 21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2" h="134">
                <a:moveTo>
                  <a:pt x="113" y="21"/>
                </a:moveTo>
                <a:lnTo>
                  <a:pt x="113" y="21"/>
                </a:lnTo>
                <a:lnTo>
                  <a:pt x="121" y="31"/>
                </a:lnTo>
                <a:lnTo>
                  <a:pt x="126" y="42"/>
                </a:lnTo>
                <a:lnTo>
                  <a:pt x="132" y="56"/>
                </a:lnTo>
                <a:lnTo>
                  <a:pt x="132" y="67"/>
                </a:lnTo>
                <a:lnTo>
                  <a:pt x="132" y="81"/>
                </a:lnTo>
                <a:lnTo>
                  <a:pt x="126" y="92"/>
                </a:lnTo>
                <a:lnTo>
                  <a:pt x="121" y="104"/>
                </a:lnTo>
                <a:lnTo>
                  <a:pt x="113" y="115"/>
                </a:lnTo>
                <a:lnTo>
                  <a:pt x="101" y="123"/>
                </a:lnTo>
                <a:lnTo>
                  <a:pt x="90" y="129"/>
                </a:lnTo>
                <a:lnTo>
                  <a:pt x="78" y="132"/>
                </a:lnTo>
                <a:lnTo>
                  <a:pt x="65" y="134"/>
                </a:lnTo>
                <a:lnTo>
                  <a:pt x="51" y="132"/>
                </a:lnTo>
                <a:lnTo>
                  <a:pt x="40" y="129"/>
                </a:lnTo>
                <a:lnTo>
                  <a:pt x="28" y="123"/>
                </a:lnTo>
                <a:lnTo>
                  <a:pt x="19" y="115"/>
                </a:lnTo>
                <a:lnTo>
                  <a:pt x="9" y="104"/>
                </a:lnTo>
                <a:lnTo>
                  <a:pt x="3" y="92"/>
                </a:lnTo>
                <a:lnTo>
                  <a:pt x="0" y="81"/>
                </a:lnTo>
                <a:lnTo>
                  <a:pt x="0" y="67"/>
                </a:lnTo>
                <a:lnTo>
                  <a:pt x="0" y="56"/>
                </a:lnTo>
                <a:lnTo>
                  <a:pt x="3" y="42"/>
                </a:lnTo>
                <a:lnTo>
                  <a:pt x="9" y="31"/>
                </a:lnTo>
                <a:lnTo>
                  <a:pt x="19" y="21"/>
                </a:lnTo>
                <a:lnTo>
                  <a:pt x="28" y="12"/>
                </a:lnTo>
                <a:lnTo>
                  <a:pt x="40" y="6"/>
                </a:lnTo>
                <a:lnTo>
                  <a:pt x="51" y="2"/>
                </a:lnTo>
                <a:lnTo>
                  <a:pt x="65" y="0"/>
                </a:lnTo>
                <a:lnTo>
                  <a:pt x="78" y="2"/>
                </a:lnTo>
                <a:lnTo>
                  <a:pt x="90" y="6"/>
                </a:lnTo>
                <a:lnTo>
                  <a:pt x="101" y="12"/>
                </a:lnTo>
                <a:lnTo>
                  <a:pt x="113" y="21"/>
                </a:lnTo>
                <a:lnTo>
                  <a:pt x="113" y="21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6" name="Freeform 275">
            <a:extLst>
              <a:ext uri="{FF2B5EF4-FFF2-40B4-BE49-F238E27FC236}">
                <a16:creationId xmlns:a16="http://schemas.microsoft.com/office/drawing/2014/main" id="{344AB745-E607-8341-9FF5-1286332C3360}"/>
              </a:ext>
            </a:extLst>
          </p:cNvPr>
          <p:cNvSpPr>
            <a:spLocks/>
          </p:cNvSpPr>
          <p:nvPr/>
        </p:nvSpPr>
        <p:spPr bwMode="auto">
          <a:xfrm>
            <a:off x="2977421" y="4927197"/>
            <a:ext cx="112251" cy="104775"/>
          </a:xfrm>
          <a:custGeom>
            <a:avLst/>
            <a:gdLst>
              <a:gd name="T0" fmla="*/ 114 w 133"/>
              <a:gd name="T1" fmla="*/ 19 h 132"/>
              <a:gd name="T2" fmla="*/ 114 w 133"/>
              <a:gd name="T3" fmla="*/ 19 h 132"/>
              <a:gd name="T4" fmla="*/ 121 w 133"/>
              <a:gd name="T5" fmla="*/ 30 h 132"/>
              <a:gd name="T6" fmla="*/ 127 w 133"/>
              <a:gd name="T7" fmla="*/ 42 h 132"/>
              <a:gd name="T8" fmla="*/ 131 w 133"/>
              <a:gd name="T9" fmla="*/ 53 h 132"/>
              <a:gd name="T10" fmla="*/ 133 w 133"/>
              <a:gd name="T11" fmla="*/ 67 h 132"/>
              <a:gd name="T12" fmla="*/ 131 w 133"/>
              <a:gd name="T13" fmla="*/ 80 h 132"/>
              <a:gd name="T14" fmla="*/ 127 w 133"/>
              <a:gd name="T15" fmla="*/ 92 h 132"/>
              <a:gd name="T16" fmla="*/ 121 w 133"/>
              <a:gd name="T17" fmla="*/ 103 h 132"/>
              <a:gd name="T18" fmla="*/ 114 w 133"/>
              <a:gd name="T19" fmla="*/ 113 h 132"/>
              <a:gd name="T20" fmla="*/ 104 w 133"/>
              <a:gd name="T21" fmla="*/ 123 h 132"/>
              <a:gd name="T22" fmla="*/ 93 w 133"/>
              <a:gd name="T23" fmla="*/ 128 h 132"/>
              <a:gd name="T24" fmla="*/ 79 w 133"/>
              <a:gd name="T25" fmla="*/ 132 h 132"/>
              <a:gd name="T26" fmla="*/ 66 w 133"/>
              <a:gd name="T27" fmla="*/ 132 h 132"/>
              <a:gd name="T28" fmla="*/ 54 w 133"/>
              <a:gd name="T29" fmla="*/ 132 h 132"/>
              <a:gd name="T30" fmla="*/ 41 w 133"/>
              <a:gd name="T31" fmla="*/ 128 h 132"/>
              <a:gd name="T32" fmla="*/ 29 w 133"/>
              <a:gd name="T33" fmla="*/ 123 h 132"/>
              <a:gd name="T34" fmla="*/ 20 w 133"/>
              <a:gd name="T35" fmla="*/ 113 h 132"/>
              <a:gd name="T36" fmla="*/ 10 w 133"/>
              <a:gd name="T37" fmla="*/ 103 h 132"/>
              <a:gd name="T38" fmla="*/ 4 w 133"/>
              <a:gd name="T39" fmla="*/ 92 h 132"/>
              <a:gd name="T40" fmla="*/ 0 w 133"/>
              <a:gd name="T41" fmla="*/ 80 h 132"/>
              <a:gd name="T42" fmla="*/ 0 w 133"/>
              <a:gd name="T43" fmla="*/ 67 h 132"/>
              <a:gd name="T44" fmla="*/ 0 w 133"/>
              <a:gd name="T45" fmla="*/ 53 h 132"/>
              <a:gd name="T46" fmla="*/ 4 w 133"/>
              <a:gd name="T47" fmla="*/ 42 h 132"/>
              <a:gd name="T48" fmla="*/ 10 w 133"/>
              <a:gd name="T49" fmla="*/ 30 h 132"/>
              <a:gd name="T50" fmla="*/ 20 w 133"/>
              <a:gd name="T51" fmla="*/ 19 h 132"/>
              <a:gd name="T52" fmla="*/ 29 w 133"/>
              <a:gd name="T53" fmla="*/ 11 h 132"/>
              <a:gd name="T54" fmla="*/ 41 w 133"/>
              <a:gd name="T55" fmla="*/ 5 h 132"/>
              <a:gd name="T56" fmla="*/ 54 w 133"/>
              <a:gd name="T57" fmla="*/ 2 h 132"/>
              <a:gd name="T58" fmla="*/ 66 w 133"/>
              <a:gd name="T59" fmla="*/ 0 h 132"/>
              <a:gd name="T60" fmla="*/ 79 w 133"/>
              <a:gd name="T61" fmla="*/ 2 h 132"/>
              <a:gd name="T62" fmla="*/ 93 w 133"/>
              <a:gd name="T63" fmla="*/ 5 h 132"/>
              <a:gd name="T64" fmla="*/ 104 w 133"/>
              <a:gd name="T65" fmla="*/ 11 h 132"/>
              <a:gd name="T66" fmla="*/ 114 w 133"/>
              <a:gd name="T67" fmla="*/ 19 h 132"/>
              <a:gd name="T68" fmla="*/ 114 w 133"/>
              <a:gd name="T69" fmla="*/ 19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" h="132">
                <a:moveTo>
                  <a:pt x="114" y="19"/>
                </a:moveTo>
                <a:lnTo>
                  <a:pt x="114" y="19"/>
                </a:lnTo>
                <a:lnTo>
                  <a:pt x="121" y="30"/>
                </a:lnTo>
                <a:lnTo>
                  <a:pt x="127" y="42"/>
                </a:lnTo>
                <a:lnTo>
                  <a:pt x="131" y="53"/>
                </a:lnTo>
                <a:lnTo>
                  <a:pt x="133" y="67"/>
                </a:lnTo>
                <a:lnTo>
                  <a:pt x="131" y="80"/>
                </a:lnTo>
                <a:lnTo>
                  <a:pt x="127" y="92"/>
                </a:lnTo>
                <a:lnTo>
                  <a:pt x="121" y="103"/>
                </a:lnTo>
                <a:lnTo>
                  <a:pt x="114" y="113"/>
                </a:lnTo>
                <a:lnTo>
                  <a:pt x="104" y="123"/>
                </a:lnTo>
                <a:lnTo>
                  <a:pt x="93" y="128"/>
                </a:lnTo>
                <a:lnTo>
                  <a:pt x="79" y="132"/>
                </a:lnTo>
                <a:lnTo>
                  <a:pt x="66" y="132"/>
                </a:lnTo>
                <a:lnTo>
                  <a:pt x="54" y="132"/>
                </a:lnTo>
                <a:lnTo>
                  <a:pt x="41" y="128"/>
                </a:lnTo>
                <a:lnTo>
                  <a:pt x="29" y="123"/>
                </a:lnTo>
                <a:lnTo>
                  <a:pt x="20" y="113"/>
                </a:lnTo>
                <a:lnTo>
                  <a:pt x="10" y="103"/>
                </a:lnTo>
                <a:lnTo>
                  <a:pt x="4" y="92"/>
                </a:lnTo>
                <a:lnTo>
                  <a:pt x="0" y="80"/>
                </a:lnTo>
                <a:lnTo>
                  <a:pt x="0" y="67"/>
                </a:lnTo>
                <a:lnTo>
                  <a:pt x="0" y="53"/>
                </a:lnTo>
                <a:lnTo>
                  <a:pt x="4" y="42"/>
                </a:lnTo>
                <a:lnTo>
                  <a:pt x="10" y="30"/>
                </a:lnTo>
                <a:lnTo>
                  <a:pt x="20" y="19"/>
                </a:lnTo>
                <a:lnTo>
                  <a:pt x="29" y="11"/>
                </a:lnTo>
                <a:lnTo>
                  <a:pt x="41" y="5"/>
                </a:lnTo>
                <a:lnTo>
                  <a:pt x="54" y="2"/>
                </a:lnTo>
                <a:lnTo>
                  <a:pt x="66" y="0"/>
                </a:lnTo>
                <a:lnTo>
                  <a:pt x="79" y="2"/>
                </a:lnTo>
                <a:lnTo>
                  <a:pt x="93" y="5"/>
                </a:lnTo>
                <a:lnTo>
                  <a:pt x="104" y="11"/>
                </a:lnTo>
                <a:lnTo>
                  <a:pt x="114" y="19"/>
                </a:lnTo>
                <a:lnTo>
                  <a:pt x="114" y="19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" name="Freeform 276">
            <a:extLst>
              <a:ext uri="{FF2B5EF4-FFF2-40B4-BE49-F238E27FC236}">
                <a16:creationId xmlns:a16="http://schemas.microsoft.com/office/drawing/2014/main" id="{50E72681-64FF-9F48-AA4E-2F95FB0DB80E}"/>
              </a:ext>
            </a:extLst>
          </p:cNvPr>
          <p:cNvSpPr>
            <a:spLocks/>
          </p:cNvSpPr>
          <p:nvPr/>
        </p:nvSpPr>
        <p:spPr bwMode="auto">
          <a:xfrm>
            <a:off x="3190014" y="3690532"/>
            <a:ext cx="198990" cy="0"/>
          </a:xfrm>
          <a:custGeom>
            <a:avLst/>
            <a:gdLst>
              <a:gd name="T0" fmla="*/ 0 w 234"/>
              <a:gd name="T1" fmla="*/ 0 w 234"/>
              <a:gd name="T2" fmla="*/ 234 w 23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34">
                <a:moveTo>
                  <a:pt x="0" y="0"/>
                </a:moveTo>
                <a:lnTo>
                  <a:pt x="0" y="0"/>
                </a:lnTo>
                <a:lnTo>
                  <a:pt x="234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8" name="Freeform 277">
            <a:extLst>
              <a:ext uri="{FF2B5EF4-FFF2-40B4-BE49-F238E27FC236}">
                <a16:creationId xmlns:a16="http://schemas.microsoft.com/office/drawing/2014/main" id="{4A2B28FB-2A80-4E43-B8F7-241483B56FE2}"/>
              </a:ext>
            </a:extLst>
          </p:cNvPr>
          <p:cNvSpPr>
            <a:spLocks/>
          </p:cNvSpPr>
          <p:nvPr/>
        </p:nvSpPr>
        <p:spPr bwMode="auto">
          <a:xfrm>
            <a:off x="3239339" y="3633382"/>
            <a:ext cx="98645" cy="0"/>
          </a:xfrm>
          <a:custGeom>
            <a:avLst/>
            <a:gdLst>
              <a:gd name="T0" fmla="*/ 0 w 115"/>
              <a:gd name="T1" fmla="*/ 0 w 115"/>
              <a:gd name="T2" fmla="*/ 115 w 1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5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9" name="Freeform 278">
            <a:extLst>
              <a:ext uri="{FF2B5EF4-FFF2-40B4-BE49-F238E27FC236}">
                <a16:creationId xmlns:a16="http://schemas.microsoft.com/office/drawing/2014/main" id="{AF7047B2-3EBC-2C4F-B914-E6CBD4CC51F5}"/>
              </a:ext>
            </a:extLst>
          </p:cNvPr>
          <p:cNvSpPr>
            <a:spLocks/>
          </p:cNvSpPr>
          <p:nvPr/>
        </p:nvSpPr>
        <p:spPr bwMode="auto">
          <a:xfrm>
            <a:off x="3288659" y="3633385"/>
            <a:ext cx="0" cy="119063"/>
          </a:xfrm>
          <a:custGeom>
            <a:avLst/>
            <a:gdLst>
              <a:gd name="T0" fmla="*/ 0 h 149"/>
              <a:gd name="T1" fmla="*/ 0 h 149"/>
              <a:gd name="T2" fmla="*/ 149 h 14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49">
                <a:moveTo>
                  <a:pt x="0" y="0"/>
                </a:moveTo>
                <a:lnTo>
                  <a:pt x="0" y="0"/>
                </a:lnTo>
                <a:lnTo>
                  <a:pt x="0" y="149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0" name="Freeform 279">
            <a:extLst>
              <a:ext uri="{FF2B5EF4-FFF2-40B4-BE49-F238E27FC236}">
                <a16:creationId xmlns:a16="http://schemas.microsoft.com/office/drawing/2014/main" id="{F3706CDF-1677-594C-A7A8-919C6ADAB8C2}"/>
              </a:ext>
            </a:extLst>
          </p:cNvPr>
          <p:cNvSpPr>
            <a:spLocks/>
          </p:cNvSpPr>
          <p:nvPr/>
        </p:nvSpPr>
        <p:spPr bwMode="auto">
          <a:xfrm>
            <a:off x="3239339" y="3752444"/>
            <a:ext cx="98645" cy="0"/>
          </a:xfrm>
          <a:custGeom>
            <a:avLst/>
            <a:gdLst>
              <a:gd name="T0" fmla="*/ 0 w 115"/>
              <a:gd name="T1" fmla="*/ 0 w 115"/>
              <a:gd name="T2" fmla="*/ 115 w 1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5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1" name="Freeform 280">
            <a:extLst>
              <a:ext uri="{FF2B5EF4-FFF2-40B4-BE49-F238E27FC236}">
                <a16:creationId xmlns:a16="http://schemas.microsoft.com/office/drawing/2014/main" id="{E8E7333A-680C-4A4F-A035-A865506D9E2E}"/>
              </a:ext>
            </a:extLst>
          </p:cNvPr>
          <p:cNvSpPr>
            <a:spLocks/>
          </p:cNvSpPr>
          <p:nvPr/>
        </p:nvSpPr>
        <p:spPr bwMode="auto">
          <a:xfrm>
            <a:off x="3273352" y="3596872"/>
            <a:ext cx="115652" cy="106363"/>
          </a:xfrm>
          <a:custGeom>
            <a:avLst/>
            <a:gdLst>
              <a:gd name="T0" fmla="*/ 115 w 134"/>
              <a:gd name="T1" fmla="*/ 19 h 134"/>
              <a:gd name="T2" fmla="*/ 115 w 134"/>
              <a:gd name="T3" fmla="*/ 19 h 134"/>
              <a:gd name="T4" fmla="*/ 123 w 134"/>
              <a:gd name="T5" fmla="*/ 30 h 134"/>
              <a:gd name="T6" fmla="*/ 129 w 134"/>
              <a:gd name="T7" fmla="*/ 42 h 134"/>
              <a:gd name="T8" fmla="*/ 132 w 134"/>
              <a:gd name="T9" fmla="*/ 53 h 134"/>
              <a:gd name="T10" fmla="*/ 134 w 134"/>
              <a:gd name="T11" fmla="*/ 67 h 134"/>
              <a:gd name="T12" fmla="*/ 132 w 134"/>
              <a:gd name="T13" fmla="*/ 80 h 134"/>
              <a:gd name="T14" fmla="*/ 129 w 134"/>
              <a:gd name="T15" fmla="*/ 92 h 134"/>
              <a:gd name="T16" fmla="*/ 123 w 134"/>
              <a:gd name="T17" fmla="*/ 103 h 134"/>
              <a:gd name="T18" fmla="*/ 115 w 134"/>
              <a:gd name="T19" fmla="*/ 115 h 134"/>
              <a:gd name="T20" fmla="*/ 106 w 134"/>
              <a:gd name="T21" fmla="*/ 122 h 134"/>
              <a:gd name="T22" fmla="*/ 94 w 134"/>
              <a:gd name="T23" fmla="*/ 128 h 134"/>
              <a:gd name="T24" fmla="*/ 81 w 134"/>
              <a:gd name="T25" fmla="*/ 134 h 134"/>
              <a:gd name="T26" fmla="*/ 67 w 134"/>
              <a:gd name="T27" fmla="*/ 134 h 134"/>
              <a:gd name="T28" fmla="*/ 56 w 134"/>
              <a:gd name="T29" fmla="*/ 134 h 134"/>
              <a:gd name="T30" fmla="*/ 42 w 134"/>
              <a:gd name="T31" fmla="*/ 128 h 134"/>
              <a:gd name="T32" fmla="*/ 31 w 134"/>
              <a:gd name="T33" fmla="*/ 122 h 134"/>
              <a:gd name="T34" fmla="*/ 19 w 134"/>
              <a:gd name="T35" fmla="*/ 115 h 134"/>
              <a:gd name="T36" fmla="*/ 11 w 134"/>
              <a:gd name="T37" fmla="*/ 103 h 134"/>
              <a:gd name="T38" fmla="*/ 6 w 134"/>
              <a:gd name="T39" fmla="*/ 92 h 134"/>
              <a:gd name="T40" fmla="*/ 2 w 134"/>
              <a:gd name="T41" fmla="*/ 80 h 134"/>
              <a:gd name="T42" fmla="*/ 0 w 134"/>
              <a:gd name="T43" fmla="*/ 67 h 134"/>
              <a:gd name="T44" fmla="*/ 2 w 134"/>
              <a:gd name="T45" fmla="*/ 53 h 134"/>
              <a:gd name="T46" fmla="*/ 6 w 134"/>
              <a:gd name="T47" fmla="*/ 42 h 134"/>
              <a:gd name="T48" fmla="*/ 11 w 134"/>
              <a:gd name="T49" fmla="*/ 30 h 134"/>
              <a:gd name="T50" fmla="*/ 19 w 134"/>
              <a:gd name="T51" fmla="*/ 19 h 134"/>
              <a:gd name="T52" fmla="*/ 31 w 134"/>
              <a:gd name="T53" fmla="*/ 11 h 134"/>
              <a:gd name="T54" fmla="*/ 42 w 134"/>
              <a:gd name="T55" fmla="*/ 5 h 134"/>
              <a:gd name="T56" fmla="*/ 56 w 134"/>
              <a:gd name="T57" fmla="*/ 2 h 134"/>
              <a:gd name="T58" fmla="*/ 67 w 134"/>
              <a:gd name="T59" fmla="*/ 0 h 134"/>
              <a:gd name="T60" fmla="*/ 81 w 134"/>
              <a:gd name="T61" fmla="*/ 2 h 134"/>
              <a:gd name="T62" fmla="*/ 94 w 134"/>
              <a:gd name="T63" fmla="*/ 5 h 134"/>
              <a:gd name="T64" fmla="*/ 106 w 134"/>
              <a:gd name="T65" fmla="*/ 11 h 134"/>
              <a:gd name="T66" fmla="*/ 115 w 134"/>
              <a:gd name="T67" fmla="*/ 19 h 134"/>
              <a:gd name="T68" fmla="*/ 115 w 134"/>
              <a:gd name="T69" fmla="*/ 1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34">
                <a:moveTo>
                  <a:pt x="115" y="19"/>
                </a:moveTo>
                <a:lnTo>
                  <a:pt x="115" y="19"/>
                </a:lnTo>
                <a:lnTo>
                  <a:pt x="123" y="30"/>
                </a:lnTo>
                <a:lnTo>
                  <a:pt x="129" y="42"/>
                </a:lnTo>
                <a:lnTo>
                  <a:pt x="132" y="53"/>
                </a:lnTo>
                <a:lnTo>
                  <a:pt x="134" y="67"/>
                </a:lnTo>
                <a:lnTo>
                  <a:pt x="132" y="80"/>
                </a:lnTo>
                <a:lnTo>
                  <a:pt x="129" y="92"/>
                </a:lnTo>
                <a:lnTo>
                  <a:pt x="123" y="103"/>
                </a:lnTo>
                <a:lnTo>
                  <a:pt x="115" y="115"/>
                </a:lnTo>
                <a:lnTo>
                  <a:pt x="106" y="122"/>
                </a:lnTo>
                <a:lnTo>
                  <a:pt x="94" y="128"/>
                </a:lnTo>
                <a:lnTo>
                  <a:pt x="81" y="134"/>
                </a:lnTo>
                <a:lnTo>
                  <a:pt x="67" y="134"/>
                </a:lnTo>
                <a:lnTo>
                  <a:pt x="56" y="134"/>
                </a:lnTo>
                <a:lnTo>
                  <a:pt x="42" y="128"/>
                </a:lnTo>
                <a:lnTo>
                  <a:pt x="31" y="122"/>
                </a:lnTo>
                <a:lnTo>
                  <a:pt x="19" y="115"/>
                </a:lnTo>
                <a:lnTo>
                  <a:pt x="11" y="103"/>
                </a:lnTo>
                <a:lnTo>
                  <a:pt x="6" y="92"/>
                </a:lnTo>
                <a:lnTo>
                  <a:pt x="2" y="80"/>
                </a:lnTo>
                <a:lnTo>
                  <a:pt x="0" y="67"/>
                </a:lnTo>
                <a:lnTo>
                  <a:pt x="2" y="53"/>
                </a:lnTo>
                <a:lnTo>
                  <a:pt x="6" y="42"/>
                </a:lnTo>
                <a:lnTo>
                  <a:pt x="11" y="30"/>
                </a:lnTo>
                <a:lnTo>
                  <a:pt x="19" y="19"/>
                </a:lnTo>
                <a:lnTo>
                  <a:pt x="31" y="11"/>
                </a:lnTo>
                <a:lnTo>
                  <a:pt x="42" y="5"/>
                </a:lnTo>
                <a:lnTo>
                  <a:pt x="56" y="2"/>
                </a:lnTo>
                <a:lnTo>
                  <a:pt x="67" y="0"/>
                </a:lnTo>
                <a:lnTo>
                  <a:pt x="81" y="2"/>
                </a:lnTo>
                <a:lnTo>
                  <a:pt x="94" y="5"/>
                </a:lnTo>
                <a:lnTo>
                  <a:pt x="106" y="11"/>
                </a:lnTo>
                <a:lnTo>
                  <a:pt x="115" y="19"/>
                </a:lnTo>
                <a:lnTo>
                  <a:pt x="115" y="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2" name="Freeform 281">
            <a:extLst>
              <a:ext uri="{FF2B5EF4-FFF2-40B4-BE49-F238E27FC236}">
                <a16:creationId xmlns:a16="http://schemas.microsoft.com/office/drawing/2014/main" id="{DB41A66F-111B-A641-910A-50D7DB58C5CD}"/>
              </a:ext>
            </a:extLst>
          </p:cNvPr>
          <p:cNvSpPr>
            <a:spLocks/>
          </p:cNvSpPr>
          <p:nvPr/>
        </p:nvSpPr>
        <p:spPr bwMode="auto">
          <a:xfrm>
            <a:off x="3191718" y="3681010"/>
            <a:ext cx="112251" cy="106363"/>
          </a:xfrm>
          <a:custGeom>
            <a:avLst/>
            <a:gdLst>
              <a:gd name="T0" fmla="*/ 111 w 133"/>
              <a:gd name="T1" fmla="*/ 19 h 135"/>
              <a:gd name="T2" fmla="*/ 111 w 133"/>
              <a:gd name="T3" fmla="*/ 19 h 135"/>
              <a:gd name="T4" fmla="*/ 121 w 133"/>
              <a:gd name="T5" fmla="*/ 31 h 135"/>
              <a:gd name="T6" fmla="*/ 127 w 133"/>
              <a:gd name="T7" fmla="*/ 42 h 135"/>
              <a:gd name="T8" fmla="*/ 131 w 133"/>
              <a:gd name="T9" fmla="*/ 56 h 135"/>
              <a:gd name="T10" fmla="*/ 133 w 133"/>
              <a:gd name="T11" fmla="*/ 67 h 135"/>
              <a:gd name="T12" fmla="*/ 131 w 133"/>
              <a:gd name="T13" fmla="*/ 81 h 135"/>
              <a:gd name="T14" fmla="*/ 127 w 133"/>
              <a:gd name="T15" fmla="*/ 92 h 135"/>
              <a:gd name="T16" fmla="*/ 121 w 133"/>
              <a:gd name="T17" fmla="*/ 106 h 135"/>
              <a:gd name="T18" fmla="*/ 111 w 133"/>
              <a:gd name="T19" fmla="*/ 115 h 135"/>
              <a:gd name="T20" fmla="*/ 102 w 133"/>
              <a:gd name="T21" fmla="*/ 123 h 135"/>
              <a:gd name="T22" fmla="*/ 90 w 133"/>
              <a:gd name="T23" fmla="*/ 129 h 135"/>
              <a:gd name="T24" fmla="*/ 79 w 133"/>
              <a:gd name="T25" fmla="*/ 135 h 135"/>
              <a:gd name="T26" fmla="*/ 65 w 133"/>
              <a:gd name="T27" fmla="*/ 135 h 135"/>
              <a:gd name="T28" fmla="*/ 52 w 133"/>
              <a:gd name="T29" fmla="*/ 135 h 135"/>
              <a:gd name="T30" fmla="*/ 40 w 133"/>
              <a:gd name="T31" fmla="*/ 129 h 135"/>
              <a:gd name="T32" fmla="*/ 29 w 133"/>
              <a:gd name="T33" fmla="*/ 123 h 135"/>
              <a:gd name="T34" fmla="*/ 17 w 133"/>
              <a:gd name="T35" fmla="*/ 115 h 135"/>
              <a:gd name="T36" fmla="*/ 10 w 133"/>
              <a:gd name="T37" fmla="*/ 106 h 135"/>
              <a:gd name="T38" fmla="*/ 4 w 133"/>
              <a:gd name="T39" fmla="*/ 92 h 135"/>
              <a:gd name="T40" fmla="*/ 0 w 133"/>
              <a:gd name="T41" fmla="*/ 81 h 135"/>
              <a:gd name="T42" fmla="*/ 0 w 133"/>
              <a:gd name="T43" fmla="*/ 67 h 135"/>
              <a:gd name="T44" fmla="*/ 0 w 133"/>
              <a:gd name="T45" fmla="*/ 56 h 135"/>
              <a:gd name="T46" fmla="*/ 4 w 133"/>
              <a:gd name="T47" fmla="*/ 42 h 135"/>
              <a:gd name="T48" fmla="*/ 10 w 133"/>
              <a:gd name="T49" fmla="*/ 31 h 135"/>
              <a:gd name="T50" fmla="*/ 17 w 133"/>
              <a:gd name="T51" fmla="*/ 19 h 135"/>
              <a:gd name="T52" fmla="*/ 29 w 133"/>
              <a:gd name="T53" fmla="*/ 12 h 135"/>
              <a:gd name="T54" fmla="*/ 40 w 133"/>
              <a:gd name="T55" fmla="*/ 6 h 135"/>
              <a:gd name="T56" fmla="*/ 52 w 133"/>
              <a:gd name="T57" fmla="*/ 2 h 135"/>
              <a:gd name="T58" fmla="*/ 65 w 133"/>
              <a:gd name="T59" fmla="*/ 0 h 135"/>
              <a:gd name="T60" fmla="*/ 79 w 133"/>
              <a:gd name="T61" fmla="*/ 2 h 135"/>
              <a:gd name="T62" fmla="*/ 90 w 133"/>
              <a:gd name="T63" fmla="*/ 6 h 135"/>
              <a:gd name="T64" fmla="*/ 102 w 133"/>
              <a:gd name="T65" fmla="*/ 12 h 135"/>
              <a:gd name="T66" fmla="*/ 111 w 133"/>
              <a:gd name="T67" fmla="*/ 19 h 135"/>
              <a:gd name="T68" fmla="*/ 111 w 133"/>
              <a:gd name="T69" fmla="*/ 19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" h="135">
                <a:moveTo>
                  <a:pt x="111" y="19"/>
                </a:moveTo>
                <a:lnTo>
                  <a:pt x="111" y="19"/>
                </a:lnTo>
                <a:lnTo>
                  <a:pt x="121" y="31"/>
                </a:lnTo>
                <a:lnTo>
                  <a:pt x="127" y="42"/>
                </a:lnTo>
                <a:lnTo>
                  <a:pt x="131" y="56"/>
                </a:lnTo>
                <a:lnTo>
                  <a:pt x="133" y="67"/>
                </a:lnTo>
                <a:lnTo>
                  <a:pt x="131" y="81"/>
                </a:lnTo>
                <a:lnTo>
                  <a:pt x="127" y="92"/>
                </a:lnTo>
                <a:lnTo>
                  <a:pt x="121" y="106"/>
                </a:lnTo>
                <a:lnTo>
                  <a:pt x="111" y="115"/>
                </a:lnTo>
                <a:lnTo>
                  <a:pt x="102" y="123"/>
                </a:lnTo>
                <a:lnTo>
                  <a:pt x="90" y="129"/>
                </a:lnTo>
                <a:lnTo>
                  <a:pt x="79" y="135"/>
                </a:lnTo>
                <a:lnTo>
                  <a:pt x="65" y="135"/>
                </a:lnTo>
                <a:lnTo>
                  <a:pt x="52" y="135"/>
                </a:lnTo>
                <a:lnTo>
                  <a:pt x="40" y="129"/>
                </a:lnTo>
                <a:lnTo>
                  <a:pt x="29" y="123"/>
                </a:lnTo>
                <a:lnTo>
                  <a:pt x="17" y="115"/>
                </a:lnTo>
                <a:lnTo>
                  <a:pt x="10" y="106"/>
                </a:lnTo>
                <a:lnTo>
                  <a:pt x="4" y="92"/>
                </a:lnTo>
                <a:lnTo>
                  <a:pt x="0" y="81"/>
                </a:lnTo>
                <a:lnTo>
                  <a:pt x="0" y="67"/>
                </a:lnTo>
                <a:lnTo>
                  <a:pt x="0" y="56"/>
                </a:lnTo>
                <a:lnTo>
                  <a:pt x="4" y="42"/>
                </a:lnTo>
                <a:lnTo>
                  <a:pt x="10" y="31"/>
                </a:lnTo>
                <a:lnTo>
                  <a:pt x="17" y="19"/>
                </a:lnTo>
                <a:lnTo>
                  <a:pt x="29" y="12"/>
                </a:lnTo>
                <a:lnTo>
                  <a:pt x="40" y="6"/>
                </a:lnTo>
                <a:lnTo>
                  <a:pt x="52" y="2"/>
                </a:lnTo>
                <a:lnTo>
                  <a:pt x="65" y="0"/>
                </a:lnTo>
                <a:lnTo>
                  <a:pt x="79" y="2"/>
                </a:lnTo>
                <a:lnTo>
                  <a:pt x="90" y="6"/>
                </a:lnTo>
                <a:lnTo>
                  <a:pt x="102" y="12"/>
                </a:lnTo>
                <a:lnTo>
                  <a:pt x="111" y="19"/>
                </a:lnTo>
                <a:lnTo>
                  <a:pt x="111" y="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3" name="Freeform 282">
            <a:extLst>
              <a:ext uri="{FF2B5EF4-FFF2-40B4-BE49-F238E27FC236}">
                <a16:creationId xmlns:a16="http://schemas.microsoft.com/office/drawing/2014/main" id="{C0D6D2DC-7C60-1F4C-BD67-BC736588AFC2}"/>
              </a:ext>
            </a:extLst>
          </p:cNvPr>
          <p:cNvSpPr>
            <a:spLocks/>
          </p:cNvSpPr>
          <p:nvPr/>
        </p:nvSpPr>
        <p:spPr bwMode="auto">
          <a:xfrm>
            <a:off x="3487649" y="4504919"/>
            <a:ext cx="198990" cy="0"/>
          </a:xfrm>
          <a:custGeom>
            <a:avLst/>
            <a:gdLst>
              <a:gd name="T0" fmla="*/ 0 w 234"/>
              <a:gd name="T1" fmla="*/ 0 w 234"/>
              <a:gd name="T2" fmla="*/ 234 w 23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34">
                <a:moveTo>
                  <a:pt x="0" y="0"/>
                </a:moveTo>
                <a:lnTo>
                  <a:pt x="0" y="0"/>
                </a:lnTo>
                <a:lnTo>
                  <a:pt x="234" y="0"/>
                </a:lnTo>
              </a:path>
            </a:pathLst>
          </a:custGeom>
          <a:noFill/>
          <a:ln w="1270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4" name="Freeform 283">
            <a:extLst>
              <a:ext uri="{FF2B5EF4-FFF2-40B4-BE49-F238E27FC236}">
                <a16:creationId xmlns:a16="http://schemas.microsoft.com/office/drawing/2014/main" id="{1301C4D2-62F4-0F4F-9F48-E6914AE61F6F}"/>
              </a:ext>
            </a:extLst>
          </p:cNvPr>
          <p:cNvSpPr>
            <a:spLocks/>
          </p:cNvSpPr>
          <p:nvPr/>
        </p:nvSpPr>
        <p:spPr bwMode="auto">
          <a:xfrm>
            <a:off x="3538675" y="4474757"/>
            <a:ext cx="98645" cy="0"/>
          </a:xfrm>
          <a:custGeom>
            <a:avLst/>
            <a:gdLst>
              <a:gd name="T0" fmla="*/ 0 w 115"/>
              <a:gd name="T1" fmla="*/ 0 w 115"/>
              <a:gd name="T2" fmla="*/ 115 w 1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5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</a:path>
            </a:pathLst>
          </a:custGeom>
          <a:noFill/>
          <a:ln w="1270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5" name="Freeform 284">
            <a:extLst>
              <a:ext uri="{FF2B5EF4-FFF2-40B4-BE49-F238E27FC236}">
                <a16:creationId xmlns:a16="http://schemas.microsoft.com/office/drawing/2014/main" id="{0E443569-A2F6-3E41-81A7-797C240AE270}"/>
              </a:ext>
            </a:extLst>
          </p:cNvPr>
          <p:cNvSpPr>
            <a:spLocks/>
          </p:cNvSpPr>
          <p:nvPr/>
        </p:nvSpPr>
        <p:spPr bwMode="auto">
          <a:xfrm>
            <a:off x="3587994" y="4474757"/>
            <a:ext cx="0" cy="58738"/>
          </a:xfrm>
          <a:custGeom>
            <a:avLst/>
            <a:gdLst>
              <a:gd name="T0" fmla="*/ 0 h 75"/>
              <a:gd name="T1" fmla="*/ 0 h 75"/>
              <a:gd name="T2" fmla="*/ 75 h 7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5">
                <a:moveTo>
                  <a:pt x="0" y="0"/>
                </a:moveTo>
                <a:lnTo>
                  <a:pt x="0" y="0"/>
                </a:lnTo>
                <a:lnTo>
                  <a:pt x="0" y="75"/>
                </a:lnTo>
              </a:path>
            </a:pathLst>
          </a:custGeom>
          <a:noFill/>
          <a:ln w="1905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6" name="Freeform 285">
            <a:extLst>
              <a:ext uri="{FF2B5EF4-FFF2-40B4-BE49-F238E27FC236}">
                <a16:creationId xmlns:a16="http://schemas.microsoft.com/office/drawing/2014/main" id="{37FC2E32-EF72-0048-AFB4-3641BFA061BC}"/>
              </a:ext>
            </a:extLst>
          </p:cNvPr>
          <p:cNvSpPr>
            <a:spLocks/>
          </p:cNvSpPr>
          <p:nvPr/>
        </p:nvSpPr>
        <p:spPr bwMode="auto">
          <a:xfrm>
            <a:off x="3538675" y="4533494"/>
            <a:ext cx="98645" cy="0"/>
          </a:xfrm>
          <a:custGeom>
            <a:avLst/>
            <a:gdLst>
              <a:gd name="T0" fmla="*/ 0 w 115"/>
              <a:gd name="T1" fmla="*/ 0 w 115"/>
              <a:gd name="T2" fmla="*/ 115 w 1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5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</a:path>
            </a:pathLst>
          </a:custGeom>
          <a:noFill/>
          <a:ln w="1270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7" name="Freeform 286">
            <a:extLst>
              <a:ext uri="{FF2B5EF4-FFF2-40B4-BE49-F238E27FC236}">
                <a16:creationId xmlns:a16="http://schemas.microsoft.com/office/drawing/2014/main" id="{616C7B3C-D679-CC47-A2BD-FBB98EBDC51E}"/>
              </a:ext>
            </a:extLst>
          </p:cNvPr>
          <p:cNvSpPr>
            <a:spLocks noEditPoints="1"/>
          </p:cNvSpPr>
          <p:nvPr/>
        </p:nvSpPr>
        <p:spPr bwMode="auto">
          <a:xfrm>
            <a:off x="3487649" y="4473172"/>
            <a:ext cx="113952" cy="104775"/>
          </a:xfrm>
          <a:custGeom>
            <a:avLst/>
            <a:gdLst>
              <a:gd name="T0" fmla="*/ 0 w 134"/>
              <a:gd name="T1" fmla="*/ 0 h 132"/>
              <a:gd name="T2" fmla="*/ 0 w 134"/>
              <a:gd name="T3" fmla="*/ 0 h 132"/>
              <a:gd name="T4" fmla="*/ 134 w 134"/>
              <a:gd name="T5" fmla="*/ 0 h 132"/>
              <a:gd name="T6" fmla="*/ 65 w 134"/>
              <a:gd name="T7" fmla="*/ 132 h 132"/>
              <a:gd name="T8" fmla="*/ 0 w 134"/>
              <a:gd name="T9" fmla="*/ 0 h 132"/>
              <a:gd name="T10" fmla="*/ 0 w 134"/>
              <a:gd name="T11" fmla="*/ 0 h 132"/>
              <a:gd name="T12" fmla="*/ 0 w 134"/>
              <a:gd name="T13" fmla="*/ 0 h 132"/>
              <a:gd name="T14" fmla="*/ 0 w 134"/>
              <a:gd name="T15" fmla="*/ 0 h 132"/>
              <a:gd name="T16" fmla="*/ 0 w 134"/>
              <a:gd name="T17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4" h="132">
                <a:moveTo>
                  <a:pt x="0" y="0"/>
                </a:moveTo>
                <a:lnTo>
                  <a:pt x="0" y="0"/>
                </a:lnTo>
                <a:lnTo>
                  <a:pt x="134" y="0"/>
                </a:lnTo>
                <a:lnTo>
                  <a:pt x="65" y="132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8" name="Freeform 287">
            <a:extLst>
              <a:ext uri="{FF2B5EF4-FFF2-40B4-BE49-F238E27FC236}">
                <a16:creationId xmlns:a16="http://schemas.microsoft.com/office/drawing/2014/main" id="{9FC65D04-B4AE-CF4D-934E-DF06889A6F7B}"/>
              </a:ext>
            </a:extLst>
          </p:cNvPr>
          <p:cNvSpPr>
            <a:spLocks noEditPoints="1"/>
          </p:cNvSpPr>
          <p:nvPr/>
        </p:nvSpPr>
        <p:spPr bwMode="auto">
          <a:xfrm>
            <a:off x="3572687" y="4430310"/>
            <a:ext cx="113952" cy="106363"/>
          </a:xfrm>
          <a:custGeom>
            <a:avLst/>
            <a:gdLst>
              <a:gd name="T0" fmla="*/ 0 w 135"/>
              <a:gd name="T1" fmla="*/ 0 h 134"/>
              <a:gd name="T2" fmla="*/ 0 w 135"/>
              <a:gd name="T3" fmla="*/ 0 h 134"/>
              <a:gd name="T4" fmla="*/ 135 w 135"/>
              <a:gd name="T5" fmla="*/ 0 h 134"/>
              <a:gd name="T6" fmla="*/ 68 w 135"/>
              <a:gd name="T7" fmla="*/ 134 h 134"/>
              <a:gd name="T8" fmla="*/ 0 w 135"/>
              <a:gd name="T9" fmla="*/ 0 h 134"/>
              <a:gd name="T10" fmla="*/ 0 w 135"/>
              <a:gd name="T11" fmla="*/ 0 h 134"/>
              <a:gd name="T12" fmla="*/ 0 w 135"/>
              <a:gd name="T13" fmla="*/ 0 h 134"/>
              <a:gd name="T14" fmla="*/ 0 w 135"/>
              <a:gd name="T15" fmla="*/ 0 h 134"/>
              <a:gd name="T16" fmla="*/ 0 w 135"/>
              <a:gd name="T17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134">
                <a:moveTo>
                  <a:pt x="0" y="0"/>
                </a:moveTo>
                <a:lnTo>
                  <a:pt x="0" y="0"/>
                </a:lnTo>
                <a:lnTo>
                  <a:pt x="135" y="0"/>
                </a:lnTo>
                <a:lnTo>
                  <a:pt x="68" y="134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9" name="Freeform 288">
            <a:extLst>
              <a:ext uri="{FF2B5EF4-FFF2-40B4-BE49-F238E27FC236}">
                <a16:creationId xmlns:a16="http://schemas.microsoft.com/office/drawing/2014/main" id="{F1BEDAA6-7EDB-B14E-BD49-A55AE762CDA8}"/>
              </a:ext>
            </a:extLst>
          </p:cNvPr>
          <p:cNvSpPr>
            <a:spLocks/>
          </p:cNvSpPr>
          <p:nvPr/>
        </p:nvSpPr>
        <p:spPr bwMode="auto">
          <a:xfrm>
            <a:off x="3786985" y="4465232"/>
            <a:ext cx="198990" cy="0"/>
          </a:xfrm>
          <a:custGeom>
            <a:avLst/>
            <a:gdLst>
              <a:gd name="T0" fmla="*/ 0 w 234"/>
              <a:gd name="T1" fmla="*/ 0 w 234"/>
              <a:gd name="T2" fmla="*/ 234 w 23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34">
                <a:moveTo>
                  <a:pt x="0" y="0"/>
                </a:moveTo>
                <a:lnTo>
                  <a:pt x="0" y="0"/>
                </a:lnTo>
                <a:lnTo>
                  <a:pt x="234" y="0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0" name="Freeform 289">
            <a:extLst>
              <a:ext uri="{FF2B5EF4-FFF2-40B4-BE49-F238E27FC236}">
                <a16:creationId xmlns:a16="http://schemas.microsoft.com/office/drawing/2014/main" id="{F3F3B517-7A34-DA4D-A592-5E22C0CB64A0}"/>
              </a:ext>
            </a:extLst>
          </p:cNvPr>
          <p:cNvSpPr>
            <a:spLocks/>
          </p:cNvSpPr>
          <p:nvPr/>
        </p:nvSpPr>
        <p:spPr bwMode="auto">
          <a:xfrm>
            <a:off x="3838008" y="4303307"/>
            <a:ext cx="96944" cy="0"/>
          </a:xfrm>
          <a:custGeom>
            <a:avLst/>
            <a:gdLst>
              <a:gd name="T0" fmla="*/ 0 w 115"/>
              <a:gd name="T1" fmla="*/ 0 w 115"/>
              <a:gd name="T2" fmla="*/ 115 w 1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5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1" name="Freeform 290">
            <a:extLst>
              <a:ext uri="{FF2B5EF4-FFF2-40B4-BE49-F238E27FC236}">
                <a16:creationId xmlns:a16="http://schemas.microsoft.com/office/drawing/2014/main" id="{F2C3D7EC-2622-F04A-8E2A-9F1AC23E4215}"/>
              </a:ext>
            </a:extLst>
          </p:cNvPr>
          <p:cNvSpPr>
            <a:spLocks/>
          </p:cNvSpPr>
          <p:nvPr/>
        </p:nvSpPr>
        <p:spPr bwMode="auto">
          <a:xfrm>
            <a:off x="3887330" y="4303310"/>
            <a:ext cx="0" cy="322263"/>
          </a:xfrm>
          <a:custGeom>
            <a:avLst/>
            <a:gdLst>
              <a:gd name="T0" fmla="*/ 0 h 405"/>
              <a:gd name="T1" fmla="*/ 0 h 405"/>
              <a:gd name="T2" fmla="*/ 405 h 40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05">
                <a:moveTo>
                  <a:pt x="0" y="0"/>
                </a:moveTo>
                <a:lnTo>
                  <a:pt x="0" y="0"/>
                </a:lnTo>
                <a:lnTo>
                  <a:pt x="0" y="405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2" name="Freeform 291">
            <a:extLst>
              <a:ext uri="{FF2B5EF4-FFF2-40B4-BE49-F238E27FC236}">
                <a16:creationId xmlns:a16="http://schemas.microsoft.com/office/drawing/2014/main" id="{A2E4F270-7ED2-444C-8F9C-2FA1994D2A3C}"/>
              </a:ext>
            </a:extLst>
          </p:cNvPr>
          <p:cNvSpPr>
            <a:spLocks/>
          </p:cNvSpPr>
          <p:nvPr/>
        </p:nvSpPr>
        <p:spPr bwMode="auto">
          <a:xfrm>
            <a:off x="3838008" y="4625569"/>
            <a:ext cx="96944" cy="0"/>
          </a:xfrm>
          <a:custGeom>
            <a:avLst/>
            <a:gdLst>
              <a:gd name="T0" fmla="*/ 0 w 115"/>
              <a:gd name="T1" fmla="*/ 0 w 115"/>
              <a:gd name="T2" fmla="*/ 115 w 1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5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3" name="Freeform 292">
            <a:extLst>
              <a:ext uri="{FF2B5EF4-FFF2-40B4-BE49-F238E27FC236}">
                <a16:creationId xmlns:a16="http://schemas.microsoft.com/office/drawing/2014/main" id="{CD041B2D-5E55-6B4A-A8CB-D1E25234B493}"/>
              </a:ext>
            </a:extLst>
          </p:cNvPr>
          <p:cNvSpPr>
            <a:spLocks noEditPoints="1"/>
          </p:cNvSpPr>
          <p:nvPr/>
        </p:nvSpPr>
        <p:spPr bwMode="auto">
          <a:xfrm>
            <a:off x="3829504" y="4525560"/>
            <a:ext cx="113952" cy="106363"/>
          </a:xfrm>
          <a:custGeom>
            <a:avLst/>
            <a:gdLst>
              <a:gd name="T0" fmla="*/ 67 w 134"/>
              <a:gd name="T1" fmla="*/ 0 h 132"/>
              <a:gd name="T2" fmla="*/ 67 w 134"/>
              <a:gd name="T3" fmla="*/ 0 h 132"/>
              <a:gd name="T4" fmla="*/ 134 w 134"/>
              <a:gd name="T5" fmla="*/ 65 h 132"/>
              <a:gd name="T6" fmla="*/ 67 w 134"/>
              <a:gd name="T7" fmla="*/ 132 h 132"/>
              <a:gd name="T8" fmla="*/ 0 w 134"/>
              <a:gd name="T9" fmla="*/ 65 h 132"/>
              <a:gd name="T10" fmla="*/ 67 w 134"/>
              <a:gd name="T11" fmla="*/ 0 h 132"/>
              <a:gd name="T12" fmla="*/ 67 w 134"/>
              <a:gd name="T13" fmla="*/ 0 h 132"/>
              <a:gd name="T14" fmla="*/ 67 w 134"/>
              <a:gd name="T15" fmla="*/ 0 h 132"/>
              <a:gd name="T16" fmla="*/ 67 w 134"/>
              <a:gd name="T17" fmla="*/ 0 h 132"/>
              <a:gd name="T18" fmla="*/ 67 w 134"/>
              <a:gd name="T19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132">
                <a:moveTo>
                  <a:pt x="67" y="0"/>
                </a:moveTo>
                <a:lnTo>
                  <a:pt x="67" y="0"/>
                </a:lnTo>
                <a:lnTo>
                  <a:pt x="134" y="65"/>
                </a:lnTo>
                <a:lnTo>
                  <a:pt x="67" y="132"/>
                </a:lnTo>
                <a:lnTo>
                  <a:pt x="0" y="65"/>
                </a:lnTo>
                <a:lnTo>
                  <a:pt x="67" y="0"/>
                </a:lnTo>
                <a:lnTo>
                  <a:pt x="67" y="0"/>
                </a:lnTo>
                <a:close/>
                <a:moveTo>
                  <a:pt x="67" y="0"/>
                </a:moveTo>
                <a:lnTo>
                  <a:pt x="67" y="0"/>
                </a:lnTo>
                <a:lnTo>
                  <a:pt x="67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4" name="Freeform 293">
            <a:extLst>
              <a:ext uri="{FF2B5EF4-FFF2-40B4-BE49-F238E27FC236}">
                <a16:creationId xmlns:a16="http://schemas.microsoft.com/office/drawing/2014/main" id="{94619077-5057-BF48-A6AE-E550A751F99F}"/>
              </a:ext>
            </a:extLst>
          </p:cNvPr>
          <p:cNvSpPr>
            <a:spLocks noEditPoints="1"/>
          </p:cNvSpPr>
          <p:nvPr/>
        </p:nvSpPr>
        <p:spPr bwMode="auto">
          <a:xfrm>
            <a:off x="3829504" y="4296960"/>
            <a:ext cx="113952" cy="106363"/>
          </a:xfrm>
          <a:custGeom>
            <a:avLst/>
            <a:gdLst>
              <a:gd name="T0" fmla="*/ 67 w 134"/>
              <a:gd name="T1" fmla="*/ 0 h 132"/>
              <a:gd name="T2" fmla="*/ 67 w 134"/>
              <a:gd name="T3" fmla="*/ 0 h 132"/>
              <a:gd name="T4" fmla="*/ 134 w 134"/>
              <a:gd name="T5" fmla="*/ 67 h 132"/>
              <a:gd name="T6" fmla="*/ 67 w 134"/>
              <a:gd name="T7" fmla="*/ 132 h 132"/>
              <a:gd name="T8" fmla="*/ 0 w 134"/>
              <a:gd name="T9" fmla="*/ 67 h 132"/>
              <a:gd name="T10" fmla="*/ 67 w 134"/>
              <a:gd name="T11" fmla="*/ 0 h 132"/>
              <a:gd name="T12" fmla="*/ 67 w 134"/>
              <a:gd name="T13" fmla="*/ 0 h 132"/>
              <a:gd name="T14" fmla="*/ 67 w 134"/>
              <a:gd name="T15" fmla="*/ 0 h 132"/>
              <a:gd name="T16" fmla="*/ 67 w 134"/>
              <a:gd name="T17" fmla="*/ 0 h 132"/>
              <a:gd name="T18" fmla="*/ 67 w 134"/>
              <a:gd name="T19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132">
                <a:moveTo>
                  <a:pt x="67" y="0"/>
                </a:moveTo>
                <a:lnTo>
                  <a:pt x="67" y="0"/>
                </a:lnTo>
                <a:lnTo>
                  <a:pt x="134" y="67"/>
                </a:lnTo>
                <a:lnTo>
                  <a:pt x="67" y="132"/>
                </a:lnTo>
                <a:lnTo>
                  <a:pt x="0" y="67"/>
                </a:lnTo>
                <a:lnTo>
                  <a:pt x="67" y="0"/>
                </a:lnTo>
                <a:lnTo>
                  <a:pt x="67" y="0"/>
                </a:lnTo>
                <a:close/>
                <a:moveTo>
                  <a:pt x="67" y="0"/>
                </a:moveTo>
                <a:lnTo>
                  <a:pt x="67" y="0"/>
                </a:lnTo>
                <a:lnTo>
                  <a:pt x="67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5" name="Freeform 294">
            <a:extLst>
              <a:ext uri="{FF2B5EF4-FFF2-40B4-BE49-F238E27FC236}">
                <a16:creationId xmlns:a16="http://schemas.microsoft.com/office/drawing/2014/main" id="{EB02562B-69DA-0848-A67B-8679364F0AC0}"/>
              </a:ext>
            </a:extLst>
          </p:cNvPr>
          <p:cNvSpPr>
            <a:spLocks/>
          </p:cNvSpPr>
          <p:nvPr/>
        </p:nvSpPr>
        <p:spPr bwMode="auto">
          <a:xfrm>
            <a:off x="4084619" y="4454119"/>
            <a:ext cx="198990" cy="0"/>
          </a:xfrm>
          <a:custGeom>
            <a:avLst/>
            <a:gdLst>
              <a:gd name="T0" fmla="*/ 0 w 234"/>
              <a:gd name="T1" fmla="*/ 0 w 234"/>
              <a:gd name="T2" fmla="*/ 234 w 23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34">
                <a:moveTo>
                  <a:pt x="0" y="0"/>
                </a:moveTo>
                <a:lnTo>
                  <a:pt x="0" y="0"/>
                </a:lnTo>
                <a:lnTo>
                  <a:pt x="234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6" name="Freeform 295">
            <a:extLst>
              <a:ext uri="{FF2B5EF4-FFF2-40B4-BE49-F238E27FC236}">
                <a16:creationId xmlns:a16="http://schemas.microsoft.com/office/drawing/2014/main" id="{2CF2203B-E024-1C4B-8B96-B1B3164E11F8}"/>
              </a:ext>
            </a:extLst>
          </p:cNvPr>
          <p:cNvSpPr>
            <a:spLocks/>
          </p:cNvSpPr>
          <p:nvPr/>
        </p:nvSpPr>
        <p:spPr bwMode="auto">
          <a:xfrm>
            <a:off x="4084619" y="4444597"/>
            <a:ext cx="113952" cy="106363"/>
          </a:xfrm>
          <a:custGeom>
            <a:avLst/>
            <a:gdLst>
              <a:gd name="T0" fmla="*/ 115 w 134"/>
              <a:gd name="T1" fmla="*/ 19 h 132"/>
              <a:gd name="T2" fmla="*/ 115 w 134"/>
              <a:gd name="T3" fmla="*/ 19 h 132"/>
              <a:gd name="T4" fmla="*/ 122 w 134"/>
              <a:gd name="T5" fmla="*/ 29 h 132"/>
              <a:gd name="T6" fmla="*/ 130 w 134"/>
              <a:gd name="T7" fmla="*/ 40 h 132"/>
              <a:gd name="T8" fmla="*/ 132 w 134"/>
              <a:gd name="T9" fmla="*/ 52 h 132"/>
              <a:gd name="T10" fmla="*/ 134 w 134"/>
              <a:gd name="T11" fmla="*/ 65 h 132"/>
              <a:gd name="T12" fmla="*/ 132 w 134"/>
              <a:gd name="T13" fmla="*/ 79 h 132"/>
              <a:gd name="T14" fmla="*/ 130 w 134"/>
              <a:gd name="T15" fmla="*/ 90 h 132"/>
              <a:gd name="T16" fmla="*/ 122 w 134"/>
              <a:gd name="T17" fmla="*/ 102 h 132"/>
              <a:gd name="T18" fmla="*/ 115 w 134"/>
              <a:gd name="T19" fmla="*/ 113 h 132"/>
              <a:gd name="T20" fmla="*/ 103 w 134"/>
              <a:gd name="T21" fmla="*/ 121 h 132"/>
              <a:gd name="T22" fmla="*/ 92 w 134"/>
              <a:gd name="T23" fmla="*/ 127 h 132"/>
              <a:gd name="T24" fmla="*/ 80 w 134"/>
              <a:gd name="T25" fmla="*/ 131 h 132"/>
              <a:gd name="T26" fmla="*/ 67 w 134"/>
              <a:gd name="T27" fmla="*/ 132 h 132"/>
              <a:gd name="T28" fmla="*/ 53 w 134"/>
              <a:gd name="T29" fmla="*/ 131 h 132"/>
              <a:gd name="T30" fmla="*/ 42 w 134"/>
              <a:gd name="T31" fmla="*/ 127 h 132"/>
              <a:gd name="T32" fmla="*/ 30 w 134"/>
              <a:gd name="T33" fmla="*/ 121 h 132"/>
              <a:gd name="T34" fmla="*/ 21 w 134"/>
              <a:gd name="T35" fmla="*/ 113 h 132"/>
              <a:gd name="T36" fmla="*/ 11 w 134"/>
              <a:gd name="T37" fmla="*/ 102 h 132"/>
              <a:gd name="T38" fmla="*/ 5 w 134"/>
              <a:gd name="T39" fmla="*/ 90 h 132"/>
              <a:gd name="T40" fmla="*/ 3 w 134"/>
              <a:gd name="T41" fmla="*/ 79 h 132"/>
              <a:gd name="T42" fmla="*/ 0 w 134"/>
              <a:gd name="T43" fmla="*/ 65 h 132"/>
              <a:gd name="T44" fmla="*/ 3 w 134"/>
              <a:gd name="T45" fmla="*/ 52 h 132"/>
              <a:gd name="T46" fmla="*/ 5 w 134"/>
              <a:gd name="T47" fmla="*/ 40 h 132"/>
              <a:gd name="T48" fmla="*/ 11 w 134"/>
              <a:gd name="T49" fmla="*/ 29 h 132"/>
              <a:gd name="T50" fmla="*/ 21 w 134"/>
              <a:gd name="T51" fmla="*/ 19 h 132"/>
              <a:gd name="T52" fmla="*/ 30 w 134"/>
              <a:gd name="T53" fmla="*/ 10 h 132"/>
              <a:gd name="T54" fmla="*/ 42 w 134"/>
              <a:gd name="T55" fmla="*/ 4 h 132"/>
              <a:gd name="T56" fmla="*/ 53 w 134"/>
              <a:gd name="T57" fmla="*/ 0 h 132"/>
              <a:gd name="T58" fmla="*/ 67 w 134"/>
              <a:gd name="T59" fmla="*/ 0 h 132"/>
              <a:gd name="T60" fmla="*/ 80 w 134"/>
              <a:gd name="T61" fmla="*/ 0 h 132"/>
              <a:gd name="T62" fmla="*/ 92 w 134"/>
              <a:gd name="T63" fmla="*/ 4 h 132"/>
              <a:gd name="T64" fmla="*/ 103 w 134"/>
              <a:gd name="T65" fmla="*/ 10 h 132"/>
              <a:gd name="T66" fmla="*/ 115 w 134"/>
              <a:gd name="T67" fmla="*/ 19 h 132"/>
              <a:gd name="T68" fmla="*/ 115 w 134"/>
              <a:gd name="T69" fmla="*/ 19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32">
                <a:moveTo>
                  <a:pt x="115" y="19"/>
                </a:moveTo>
                <a:lnTo>
                  <a:pt x="115" y="19"/>
                </a:lnTo>
                <a:lnTo>
                  <a:pt x="122" y="29"/>
                </a:lnTo>
                <a:lnTo>
                  <a:pt x="130" y="40"/>
                </a:lnTo>
                <a:lnTo>
                  <a:pt x="132" y="52"/>
                </a:lnTo>
                <a:lnTo>
                  <a:pt x="134" y="65"/>
                </a:lnTo>
                <a:lnTo>
                  <a:pt x="132" y="79"/>
                </a:lnTo>
                <a:lnTo>
                  <a:pt x="130" y="90"/>
                </a:lnTo>
                <a:lnTo>
                  <a:pt x="122" y="102"/>
                </a:lnTo>
                <a:lnTo>
                  <a:pt x="115" y="113"/>
                </a:lnTo>
                <a:lnTo>
                  <a:pt x="103" y="121"/>
                </a:lnTo>
                <a:lnTo>
                  <a:pt x="92" y="127"/>
                </a:lnTo>
                <a:lnTo>
                  <a:pt x="80" y="131"/>
                </a:lnTo>
                <a:lnTo>
                  <a:pt x="67" y="132"/>
                </a:lnTo>
                <a:lnTo>
                  <a:pt x="53" y="131"/>
                </a:lnTo>
                <a:lnTo>
                  <a:pt x="42" y="127"/>
                </a:lnTo>
                <a:lnTo>
                  <a:pt x="30" y="121"/>
                </a:lnTo>
                <a:lnTo>
                  <a:pt x="21" y="113"/>
                </a:lnTo>
                <a:lnTo>
                  <a:pt x="11" y="102"/>
                </a:lnTo>
                <a:lnTo>
                  <a:pt x="5" y="90"/>
                </a:lnTo>
                <a:lnTo>
                  <a:pt x="3" y="79"/>
                </a:lnTo>
                <a:lnTo>
                  <a:pt x="0" y="65"/>
                </a:lnTo>
                <a:lnTo>
                  <a:pt x="3" y="52"/>
                </a:lnTo>
                <a:lnTo>
                  <a:pt x="5" y="40"/>
                </a:lnTo>
                <a:lnTo>
                  <a:pt x="11" y="29"/>
                </a:lnTo>
                <a:lnTo>
                  <a:pt x="21" y="19"/>
                </a:lnTo>
                <a:lnTo>
                  <a:pt x="30" y="10"/>
                </a:lnTo>
                <a:lnTo>
                  <a:pt x="42" y="4"/>
                </a:lnTo>
                <a:lnTo>
                  <a:pt x="53" y="0"/>
                </a:lnTo>
                <a:lnTo>
                  <a:pt x="67" y="0"/>
                </a:lnTo>
                <a:lnTo>
                  <a:pt x="80" y="0"/>
                </a:lnTo>
                <a:lnTo>
                  <a:pt x="92" y="4"/>
                </a:lnTo>
                <a:lnTo>
                  <a:pt x="103" y="10"/>
                </a:lnTo>
                <a:lnTo>
                  <a:pt x="115" y="19"/>
                </a:lnTo>
                <a:lnTo>
                  <a:pt x="115" y="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7" name="Freeform 296">
            <a:extLst>
              <a:ext uri="{FF2B5EF4-FFF2-40B4-BE49-F238E27FC236}">
                <a16:creationId xmlns:a16="http://schemas.microsoft.com/office/drawing/2014/main" id="{45074FB1-C3B6-B940-873B-02D7264E0503}"/>
              </a:ext>
            </a:extLst>
          </p:cNvPr>
          <p:cNvSpPr>
            <a:spLocks/>
          </p:cNvSpPr>
          <p:nvPr/>
        </p:nvSpPr>
        <p:spPr bwMode="auto">
          <a:xfrm>
            <a:off x="4171362" y="4360460"/>
            <a:ext cx="112251" cy="106363"/>
          </a:xfrm>
          <a:custGeom>
            <a:avLst/>
            <a:gdLst>
              <a:gd name="T0" fmla="*/ 114 w 133"/>
              <a:gd name="T1" fmla="*/ 22 h 135"/>
              <a:gd name="T2" fmla="*/ 114 w 133"/>
              <a:gd name="T3" fmla="*/ 22 h 135"/>
              <a:gd name="T4" fmla="*/ 123 w 133"/>
              <a:gd name="T5" fmla="*/ 31 h 135"/>
              <a:gd name="T6" fmla="*/ 129 w 133"/>
              <a:gd name="T7" fmla="*/ 43 h 135"/>
              <a:gd name="T8" fmla="*/ 133 w 133"/>
              <a:gd name="T9" fmla="*/ 54 h 135"/>
              <a:gd name="T10" fmla="*/ 133 w 133"/>
              <a:gd name="T11" fmla="*/ 68 h 135"/>
              <a:gd name="T12" fmla="*/ 133 w 133"/>
              <a:gd name="T13" fmla="*/ 81 h 135"/>
              <a:gd name="T14" fmla="*/ 129 w 133"/>
              <a:gd name="T15" fmla="*/ 93 h 135"/>
              <a:gd name="T16" fmla="*/ 123 w 133"/>
              <a:gd name="T17" fmla="*/ 104 h 135"/>
              <a:gd name="T18" fmla="*/ 114 w 133"/>
              <a:gd name="T19" fmla="*/ 116 h 135"/>
              <a:gd name="T20" fmla="*/ 102 w 133"/>
              <a:gd name="T21" fmla="*/ 123 h 135"/>
              <a:gd name="T22" fmla="*/ 91 w 133"/>
              <a:gd name="T23" fmla="*/ 129 h 135"/>
              <a:gd name="T24" fmla="*/ 79 w 133"/>
              <a:gd name="T25" fmla="*/ 133 h 135"/>
              <a:gd name="T26" fmla="*/ 68 w 133"/>
              <a:gd name="T27" fmla="*/ 135 h 135"/>
              <a:gd name="T28" fmla="*/ 54 w 133"/>
              <a:gd name="T29" fmla="*/ 133 h 135"/>
              <a:gd name="T30" fmla="*/ 41 w 133"/>
              <a:gd name="T31" fmla="*/ 129 h 135"/>
              <a:gd name="T32" fmla="*/ 29 w 133"/>
              <a:gd name="T33" fmla="*/ 123 h 135"/>
              <a:gd name="T34" fmla="*/ 20 w 133"/>
              <a:gd name="T35" fmla="*/ 116 h 135"/>
              <a:gd name="T36" fmla="*/ 12 w 133"/>
              <a:gd name="T37" fmla="*/ 104 h 135"/>
              <a:gd name="T38" fmla="*/ 4 w 133"/>
              <a:gd name="T39" fmla="*/ 93 h 135"/>
              <a:gd name="T40" fmla="*/ 2 w 133"/>
              <a:gd name="T41" fmla="*/ 81 h 135"/>
              <a:gd name="T42" fmla="*/ 0 w 133"/>
              <a:gd name="T43" fmla="*/ 68 h 135"/>
              <a:gd name="T44" fmla="*/ 2 w 133"/>
              <a:gd name="T45" fmla="*/ 54 h 135"/>
              <a:gd name="T46" fmla="*/ 4 w 133"/>
              <a:gd name="T47" fmla="*/ 43 h 135"/>
              <a:gd name="T48" fmla="*/ 12 w 133"/>
              <a:gd name="T49" fmla="*/ 31 h 135"/>
              <a:gd name="T50" fmla="*/ 20 w 133"/>
              <a:gd name="T51" fmla="*/ 22 h 135"/>
              <a:gd name="T52" fmla="*/ 29 w 133"/>
              <a:gd name="T53" fmla="*/ 12 h 135"/>
              <a:gd name="T54" fmla="*/ 41 w 133"/>
              <a:gd name="T55" fmla="*/ 6 h 135"/>
              <a:gd name="T56" fmla="*/ 54 w 133"/>
              <a:gd name="T57" fmla="*/ 2 h 135"/>
              <a:gd name="T58" fmla="*/ 68 w 133"/>
              <a:gd name="T59" fmla="*/ 0 h 135"/>
              <a:gd name="T60" fmla="*/ 79 w 133"/>
              <a:gd name="T61" fmla="*/ 2 h 135"/>
              <a:gd name="T62" fmla="*/ 91 w 133"/>
              <a:gd name="T63" fmla="*/ 6 h 135"/>
              <a:gd name="T64" fmla="*/ 102 w 133"/>
              <a:gd name="T65" fmla="*/ 12 h 135"/>
              <a:gd name="T66" fmla="*/ 114 w 133"/>
              <a:gd name="T67" fmla="*/ 22 h 135"/>
              <a:gd name="T68" fmla="*/ 114 w 133"/>
              <a:gd name="T69" fmla="*/ 2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" h="135">
                <a:moveTo>
                  <a:pt x="114" y="22"/>
                </a:moveTo>
                <a:lnTo>
                  <a:pt x="114" y="22"/>
                </a:lnTo>
                <a:lnTo>
                  <a:pt x="123" y="31"/>
                </a:lnTo>
                <a:lnTo>
                  <a:pt x="129" y="43"/>
                </a:lnTo>
                <a:lnTo>
                  <a:pt x="133" y="54"/>
                </a:lnTo>
                <a:lnTo>
                  <a:pt x="133" y="68"/>
                </a:lnTo>
                <a:lnTo>
                  <a:pt x="133" y="81"/>
                </a:lnTo>
                <a:lnTo>
                  <a:pt x="129" y="93"/>
                </a:lnTo>
                <a:lnTo>
                  <a:pt x="123" y="104"/>
                </a:lnTo>
                <a:lnTo>
                  <a:pt x="114" y="116"/>
                </a:lnTo>
                <a:lnTo>
                  <a:pt x="102" y="123"/>
                </a:lnTo>
                <a:lnTo>
                  <a:pt x="91" y="129"/>
                </a:lnTo>
                <a:lnTo>
                  <a:pt x="79" y="133"/>
                </a:lnTo>
                <a:lnTo>
                  <a:pt x="68" y="135"/>
                </a:lnTo>
                <a:lnTo>
                  <a:pt x="54" y="133"/>
                </a:lnTo>
                <a:lnTo>
                  <a:pt x="41" y="129"/>
                </a:lnTo>
                <a:lnTo>
                  <a:pt x="29" y="123"/>
                </a:lnTo>
                <a:lnTo>
                  <a:pt x="20" y="116"/>
                </a:lnTo>
                <a:lnTo>
                  <a:pt x="12" y="104"/>
                </a:lnTo>
                <a:lnTo>
                  <a:pt x="4" y="93"/>
                </a:lnTo>
                <a:lnTo>
                  <a:pt x="2" y="81"/>
                </a:lnTo>
                <a:lnTo>
                  <a:pt x="0" y="68"/>
                </a:lnTo>
                <a:lnTo>
                  <a:pt x="2" y="54"/>
                </a:lnTo>
                <a:lnTo>
                  <a:pt x="4" y="43"/>
                </a:lnTo>
                <a:lnTo>
                  <a:pt x="12" y="31"/>
                </a:lnTo>
                <a:lnTo>
                  <a:pt x="20" y="22"/>
                </a:lnTo>
                <a:lnTo>
                  <a:pt x="29" y="12"/>
                </a:lnTo>
                <a:lnTo>
                  <a:pt x="41" y="6"/>
                </a:lnTo>
                <a:lnTo>
                  <a:pt x="54" y="2"/>
                </a:lnTo>
                <a:lnTo>
                  <a:pt x="68" y="0"/>
                </a:lnTo>
                <a:lnTo>
                  <a:pt x="79" y="2"/>
                </a:lnTo>
                <a:lnTo>
                  <a:pt x="91" y="6"/>
                </a:lnTo>
                <a:lnTo>
                  <a:pt x="102" y="12"/>
                </a:lnTo>
                <a:lnTo>
                  <a:pt x="114" y="22"/>
                </a:lnTo>
                <a:lnTo>
                  <a:pt x="114" y="2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8" name="Freeform 297">
            <a:extLst>
              <a:ext uri="{FF2B5EF4-FFF2-40B4-BE49-F238E27FC236}">
                <a16:creationId xmlns:a16="http://schemas.microsoft.com/office/drawing/2014/main" id="{61F9D8B1-6EF2-8949-A004-6F2E07AC7716}"/>
              </a:ext>
            </a:extLst>
          </p:cNvPr>
          <p:cNvSpPr>
            <a:spLocks/>
          </p:cNvSpPr>
          <p:nvPr/>
        </p:nvSpPr>
        <p:spPr bwMode="auto">
          <a:xfrm>
            <a:off x="4382257" y="4528732"/>
            <a:ext cx="200691" cy="0"/>
          </a:xfrm>
          <a:custGeom>
            <a:avLst/>
            <a:gdLst>
              <a:gd name="T0" fmla="*/ 0 w 234"/>
              <a:gd name="T1" fmla="*/ 0 w 234"/>
              <a:gd name="T2" fmla="*/ 234 w 23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34">
                <a:moveTo>
                  <a:pt x="0" y="0"/>
                </a:moveTo>
                <a:lnTo>
                  <a:pt x="0" y="0"/>
                </a:lnTo>
                <a:lnTo>
                  <a:pt x="234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9" name="Freeform 298">
            <a:extLst>
              <a:ext uri="{FF2B5EF4-FFF2-40B4-BE49-F238E27FC236}">
                <a16:creationId xmlns:a16="http://schemas.microsoft.com/office/drawing/2014/main" id="{C7F806B7-1A89-E94D-AF46-7067ADD42BC2}"/>
              </a:ext>
            </a:extLst>
          </p:cNvPr>
          <p:cNvSpPr>
            <a:spLocks/>
          </p:cNvSpPr>
          <p:nvPr/>
        </p:nvSpPr>
        <p:spPr bwMode="auto">
          <a:xfrm>
            <a:off x="4424774" y="4608110"/>
            <a:ext cx="115652" cy="104775"/>
          </a:xfrm>
          <a:custGeom>
            <a:avLst/>
            <a:gdLst>
              <a:gd name="T0" fmla="*/ 115 w 134"/>
              <a:gd name="T1" fmla="*/ 20 h 133"/>
              <a:gd name="T2" fmla="*/ 115 w 134"/>
              <a:gd name="T3" fmla="*/ 20 h 133"/>
              <a:gd name="T4" fmla="*/ 123 w 134"/>
              <a:gd name="T5" fmla="*/ 29 h 133"/>
              <a:gd name="T6" fmla="*/ 129 w 134"/>
              <a:gd name="T7" fmla="*/ 41 h 133"/>
              <a:gd name="T8" fmla="*/ 132 w 134"/>
              <a:gd name="T9" fmla="*/ 54 h 133"/>
              <a:gd name="T10" fmla="*/ 134 w 134"/>
              <a:gd name="T11" fmla="*/ 68 h 133"/>
              <a:gd name="T12" fmla="*/ 132 w 134"/>
              <a:gd name="T13" fmla="*/ 79 h 133"/>
              <a:gd name="T14" fmla="*/ 129 w 134"/>
              <a:gd name="T15" fmla="*/ 91 h 133"/>
              <a:gd name="T16" fmla="*/ 123 w 134"/>
              <a:gd name="T17" fmla="*/ 102 h 133"/>
              <a:gd name="T18" fmla="*/ 115 w 134"/>
              <a:gd name="T19" fmla="*/ 114 h 133"/>
              <a:gd name="T20" fmla="*/ 104 w 134"/>
              <a:gd name="T21" fmla="*/ 121 h 133"/>
              <a:gd name="T22" fmla="*/ 92 w 134"/>
              <a:gd name="T23" fmla="*/ 127 h 133"/>
              <a:gd name="T24" fmla="*/ 81 w 134"/>
              <a:gd name="T25" fmla="*/ 133 h 133"/>
              <a:gd name="T26" fmla="*/ 67 w 134"/>
              <a:gd name="T27" fmla="*/ 133 h 133"/>
              <a:gd name="T28" fmla="*/ 54 w 134"/>
              <a:gd name="T29" fmla="*/ 133 h 133"/>
              <a:gd name="T30" fmla="*/ 42 w 134"/>
              <a:gd name="T31" fmla="*/ 127 h 133"/>
              <a:gd name="T32" fmla="*/ 31 w 134"/>
              <a:gd name="T33" fmla="*/ 121 h 133"/>
              <a:gd name="T34" fmla="*/ 21 w 134"/>
              <a:gd name="T35" fmla="*/ 114 h 133"/>
              <a:gd name="T36" fmla="*/ 11 w 134"/>
              <a:gd name="T37" fmla="*/ 102 h 133"/>
              <a:gd name="T38" fmla="*/ 6 w 134"/>
              <a:gd name="T39" fmla="*/ 91 h 133"/>
              <a:gd name="T40" fmla="*/ 2 w 134"/>
              <a:gd name="T41" fmla="*/ 79 h 133"/>
              <a:gd name="T42" fmla="*/ 0 w 134"/>
              <a:gd name="T43" fmla="*/ 68 h 133"/>
              <a:gd name="T44" fmla="*/ 2 w 134"/>
              <a:gd name="T45" fmla="*/ 54 h 133"/>
              <a:gd name="T46" fmla="*/ 6 w 134"/>
              <a:gd name="T47" fmla="*/ 41 h 133"/>
              <a:gd name="T48" fmla="*/ 11 w 134"/>
              <a:gd name="T49" fmla="*/ 29 h 133"/>
              <a:gd name="T50" fmla="*/ 21 w 134"/>
              <a:gd name="T51" fmla="*/ 20 h 133"/>
              <a:gd name="T52" fmla="*/ 31 w 134"/>
              <a:gd name="T53" fmla="*/ 10 h 133"/>
              <a:gd name="T54" fmla="*/ 42 w 134"/>
              <a:gd name="T55" fmla="*/ 4 h 133"/>
              <a:gd name="T56" fmla="*/ 54 w 134"/>
              <a:gd name="T57" fmla="*/ 0 h 133"/>
              <a:gd name="T58" fmla="*/ 67 w 134"/>
              <a:gd name="T59" fmla="*/ 0 h 133"/>
              <a:gd name="T60" fmla="*/ 81 w 134"/>
              <a:gd name="T61" fmla="*/ 0 h 133"/>
              <a:gd name="T62" fmla="*/ 92 w 134"/>
              <a:gd name="T63" fmla="*/ 4 h 133"/>
              <a:gd name="T64" fmla="*/ 104 w 134"/>
              <a:gd name="T65" fmla="*/ 10 h 133"/>
              <a:gd name="T66" fmla="*/ 115 w 134"/>
              <a:gd name="T67" fmla="*/ 20 h 133"/>
              <a:gd name="T68" fmla="*/ 115 w 134"/>
              <a:gd name="T69" fmla="*/ 2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33">
                <a:moveTo>
                  <a:pt x="115" y="20"/>
                </a:moveTo>
                <a:lnTo>
                  <a:pt x="115" y="20"/>
                </a:lnTo>
                <a:lnTo>
                  <a:pt x="123" y="29"/>
                </a:lnTo>
                <a:lnTo>
                  <a:pt x="129" y="41"/>
                </a:lnTo>
                <a:lnTo>
                  <a:pt x="132" y="54"/>
                </a:lnTo>
                <a:lnTo>
                  <a:pt x="134" y="68"/>
                </a:lnTo>
                <a:lnTo>
                  <a:pt x="132" y="79"/>
                </a:lnTo>
                <a:lnTo>
                  <a:pt x="129" y="91"/>
                </a:lnTo>
                <a:lnTo>
                  <a:pt x="123" y="102"/>
                </a:lnTo>
                <a:lnTo>
                  <a:pt x="115" y="114"/>
                </a:lnTo>
                <a:lnTo>
                  <a:pt x="104" y="121"/>
                </a:lnTo>
                <a:lnTo>
                  <a:pt x="92" y="127"/>
                </a:lnTo>
                <a:lnTo>
                  <a:pt x="81" y="133"/>
                </a:lnTo>
                <a:lnTo>
                  <a:pt x="67" y="133"/>
                </a:lnTo>
                <a:lnTo>
                  <a:pt x="54" y="133"/>
                </a:lnTo>
                <a:lnTo>
                  <a:pt x="42" y="127"/>
                </a:lnTo>
                <a:lnTo>
                  <a:pt x="31" y="121"/>
                </a:lnTo>
                <a:lnTo>
                  <a:pt x="21" y="114"/>
                </a:lnTo>
                <a:lnTo>
                  <a:pt x="11" y="102"/>
                </a:lnTo>
                <a:lnTo>
                  <a:pt x="6" y="91"/>
                </a:lnTo>
                <a:lnTo>
                  <a:pt x="2" y="79"/>
                </a:lnTo>
                <a:lnTo>
                  <a:pt x="0" y="68"/>
                </a:lnTo>
                <a:lnTo>
                  <a:pt x="2" y="54"/>
                </a:lnTo>
                <a:lnTo>
                  <a:pt x="6" y="41"/>
                </a:lnTo>
                <a:lnTo>
                  <a:pt x="11" y="29"/>
                </a:lnTo>
                <a:lnTo>
                  <a:pt x="21" y="20"/>
                </a:lnTo>
                <a:lnTo>
                  <a:pt x="31" y="10"/>
                </a:lnTo>
                <a:lnTo>
                  <a:pt x="42" y="4"/>
                </a:lnTo>
                <a:lnTo>
                  <a:pt x="54" y="0"/>
                </a:lnTo>
                <a:lnTo>
                  <a:pt x="67" y="0"/>
                </a:lnTo>
                <a:lnTo>
                  <a:pt x="81" y="0"/>
                </a:lnTo>
                <a:lnTo>
                  <a:pt x="92" y="4"/>
                </a:lnTo>
                <a:lnTo>
                  <a:pt x="104" y="10"/>
                </a:lnTo>
                <a:lnTo>
                  <a:pt x="115" y="20"/>
                </a:lnTo>
                <a:lnTo>
                  <a:pt x="115" y="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0" name="Freeform 299">
            <a:extLst>
              <a:ext uri="{FF2B5EF4-FFF2-40B4-BE49-F238E27FC236}">
                <a16:creationId xmlns:a16="http://schemas.microsoft.com/office/drawing/2014/main" id="{1FF6ACAD-4A09-E548-A820-5DDD7DBABCD7}"/>
              </a:ext>
            </a:extLst>
          </p:cNvPr>
          <p:cNvSpPr>
            <a:spLocks/>
          </p:cNvSpPr>
          <p:nvPr/>
        </p:nvSpPr>
        <p:spPr bwMode="auto">
          <a:xfrm>
            <a:off x="4424774" y="4346172"/>
            <a:ext cx="115652" cy="104775"/>
          </a:xfrm>
          <a:custGeom>
            <a:avLst/>
            <a:gdLst>
              <a:gd name="T0" fmla="*/ 115 w 134"/>
              <a:gd name="T1" fmla="*/ 19 h 133"/>
              <a:gd name="T2" fmla="*/ 115 w 134"/>
              <a:gd name="T3" fmla="*/ 19 h 133"/>
              <a:gd name="T4" fmla="*/ 123 w 134"/>
              <a:gd name="T5" fmla="*/ 31 h 133"/>
              <a:gd name="T6" fmla="*/ 129 w 134"/>
              <a:gd name="T7" fmla="*/ 42 h 133"/>
              <a:gd name="T8" fmla="*/ 132 w 134"/>
              <a:gd name="T9" fmla="*/ 54 h 133"/>
              <a:gd name="T10" fmla="*/ 134 w 134"/>
              <a:gd name="T11" fmla="*/ 65 h 133"/>
              <a:gd name="T12" fmla="*/ 132 w 134"/>
              <a:gd name="T13" fmla="*/ 79 h 133"/>
              <a:gd name="T14" fmla="*/ 129 w 134"/>
              <a:gd name="T15" fmla="*/ 92 h 133"/>
              <a:gd name="T16" fmla="*/ 123 w 134"/>
              <a:gd name="T17" fmla="*/ 104 h 133"/>
              <a:gd name="T18" fmla="*/ 115 w 134"/>
              <a:gd name="T19" fmla="*/ 113 h 133"/>
              <a:gd name="T20" fmla="*/ 104 w 134"/>
              <a:gd name="T21" fmla="*/ 121 h 133"/>
              <a:gd name="T22" fmla="*/ 92 w 134"/>
              <a:gd name="T23" fmla="*/ 127 h 133"/>
              <a:gd name="T24" fmla="*/ 81 w 134"/>
              <a:gd name="T25" fmla="*/ 131 h 133"/>
              <a:gd name="T26" fmla="*/ 67 w 134"/>
              <a:gd name="T27" fmla="*/ 133 h 133"/>
              <a:gd name="T28" fmla="*/ 54 w 134"/>
              <a:gd name="T29" fmla="*/ 131 h 133"/>
              <a:gd name="T30" fmla="*/ 42 w 134"/>
              <a:gd name="T31" fmla="*/ 127 h 133"/>
              <a:gd name="T32" fmla="*/ 31 w 134"/>
              <a:gd name="T33" fmla="*/ 121 h 133"/>
              <a:gd name="T34" fmla="*/ 21 w 134"/>
              <a:gd name="T35" fmla="*/ 113 h 133"/>
              <a:gd name="T36" fmla="*/ 11 w 134"/>
              <a:gd name="T37" fmla="*/ 104 h 133"/>
              <a:gd name="T38" fmla="*/ 6 w 134"/>
              <a:gd name="T39" fmla="*/ 92 h 133"/>
              <a:gd name="T40" fmla="*/ 2 w 134"/>
              <a:gd name="T41" fmla="*/ 79 h 133"/>
              <a:gd name="T42" fmla="*/ 0 w 134"/>
              <a:gd name="T43" fmla="*/ 65 h 133"/>
              <a:gd name="T44" fmla="*/ 2 w 134"/>
              <a:gd name="T45" fmla="*/ 54 h 133"/>
              <a:gd name="T46" fmla="*/ 6 w 134"/>
              <a:gd name="T47" fmla="*/ 42 h 133"/>
              <a:gd name="T48" fmla="*/ 11 w 134"/>
              <a:gd name="T49" fmla="*/ 31 h 133"/>
              <a:gd name="T50" fmla="*/ 21 w 134"/>
              <a:gd name="T51" fmla="*/ 19 h 133"/>
              <a:gd name="T52" fmla="*/ 31 w 134"/>
              <a:gd name="T53" fmla="*/ 10 h 133"/>
              <a:gd name="T54" fmla="*/ 42 w 134"/>
              <a:gd name="T55" fmla="*/ 4 h 133"/>
              <a:gd name="T56" fmla="*/ 54 w 134"/>
              <a:gd name="T57" fmla="*/ 0 h 133"/>
              <a:gd name="T58" fmla="*/ 67 w 134"/>
              <a:gd name="T59" fmla="*/ 0 h 133"/>
              <a:gd name="T60" fmla="*/ 81 w 134"/>
              <a:gd name="T61" fmla="*/ 0 h 133"/>
              <a:gd name="T62" fmla="*/ 92 w 134"/>
              <a:gd name="T63" fmla="*/ 4 h 133"/>
              <a:gd name="T64" fmla="*/ 104 w 134"/>
              <a:gd name="T65" fmla="*/ 10 h 133"/>
              <a:gd name="T66" fmla="*/ 115 w 134"/>
              <a:gd name="T67" fmla="*/ 19 h 133"/>
              <a:gd name="T68" fmla="*/ 115 w 134"/>
              <a:gd name="T69" fmla="*/ 19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33">
                <a:moveTo>
                  <a:pt x="115" y="19"/>
                </a:moveTo>
                <a:lnTo>
                  <a:pt x="115" y="19"/>
                </a:lnTo>
                <a:lnTo>
                  <a:pt x="123" y="31"/>
                </a:lnTo>
                <a:lnTo>
                  <a:pt x="129" y="42"/>
                </a:lnTo>
                <a:lnTo>
                  <a:pt x="132" y="54"/>
                </a:lnTo>
                <a:lnTo>
                  <a:pt x="134" y="65"/>
                </a:lnTo>
                <a:lnTo>
                  <a:pt x="132" y="79"/>
                </a:lnTo>
                <a:lnTo>
                  <a:pt x="129" y="92"/>
                </a:lnTo>
                <a:lnTo>
                  <a:pt x="123" y="104"/>
                </a:lnTo>
                <a:lnTo>
                  <a:pt x="115" y="113"/>
                </a:lnTo>
                <a:lnTo>
                  <a:pt x="104" y="121"/>
                </a:lnTo>
                <a:lnTo>
                  <a:pt x="92" y="127"/>
                </a:lnTo>
                <a:lnTo>
                  <a:pt x="81" y="131"/>
                </a:lnTo>
                <a:lnTo>
                  <a:pt x="67" y="133"/>
                </a:lnTo>
                <a:lnTo>
                  <a:pt x="54" y="131"/>
                </a:lnTo>
                <a:lnTo>
                  <a:pt x="42" y="127"/>
                </a:lnTo>
                <a:lnTo>
                  <a:pt x="31" y="121"/>
                </a:lnTo>
                <a:lnTo>
                  <a:pt x="21" y="113"/>
                </a:lnTo>
                <a:lnTo>
                  <a:pt x="11" y="104"/>
                </a:lnTo>
                <a:lnTo>
                  <a:pt x="6" y="92"/>
                </a:lnTo>
                <a:lnTo>
                  <a:pt x="2" y="79"/>
                </a:lnTo>
                <a:lnTo>
                  <a:pt x="0" y="65"/>
                </a:lnTo>
                <a:lnTo>
                  <a:pt x="2" y="54"/>
                </a:lnTo>
                <a:lnTo>
                  <a:pt x="6" y="42"/>
                </a:lnTo>
                <a:lnTo>
                  <a:pt x="11" y="31"/>
                </a:lnTo>
                <a:lnTo>
                  <a:pt x="21" y="19"/>
                </a:lnTo>
                <a:lnTo>
                  <a:pt x="31" y="10"/>
                </a:lnTo>
                <a:lnTo>
                  <a:pt x="42" y="4"/>
                </a:lnTo>
                <a:lnTo>
                  <a:pt x="54" y="0"/>
                </a:lnTo>
                <a:lnTo>
                  <a:pt x="67" y="0"/>
                </a:lnTo>
                <a:lnTo>
                  <a:pt x="81" y="0"/>
                </a:lnTo>
                <a:lnTo>
                  <a:pt x="92" y="4"/>
                </a:lnTo>
                <a:lnTo>
                  <a:pt x="104" y="10"/>
                </a:lnTo>
                <a:lnTo>
                  <a:pt x="115" y="19"/>
                </a:lnTo>
                <a:lnTo>
                  <a:pt x="115" y="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1" name="Rectangle 317">
            <a:extLst>
              <a:ext uri="{FF2B5EF4-FFF2-40B4-BE49-F238E27FC236}">
                <a16:creationId xmlns:a16="http://schemas.microsoft.com/office/drawing/2014/main" id="{3CABDB54-DB71-314B-B247-7FB50FDDA6C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61703" y="3847436"/>
            <a:ext cx="432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defTabSz="914400"/>
            <a:r>
              <a:rPr lang="ja-JP" altLang="ja-JP" sz="1200" b="1">
                <a:solidFill>
                  <a:srgbClr val="000000"/>
                </a:solidFill>
                <a:latin typeface="Arial Bold"/>
              </a:rPr>
              <a:t> </a:t>
            </a:r>
            <a:endParaRPr lang="ja-JP" altLang="ja-JP"/>
          </a:p>
        </p:txBody>
      </p:sp>
      <p:cxnSp>
        <p:nvCxnSpPr>
          <p:cNvPr id="342" name="直線コネクタ 341">
            <a:extLst>
              <a:ext uri="{FF2B5EF4-FFF2-40B4-BE49-F238E27FC236}">
                <a16:creationId xmlns:a16="http://schemas.microsoft.com/office/drawing/2014/main" id="{CF34A579-2EAD-334A-A7A2-1007EB708366}"/>
              </a:ext>
            </a:extLst>
          </p:cNvPr>
          <p:cNvCxnSpPr>
            <a:cxnSpLocks/>
          </p:cNvCxnSpPr>
          <p:nvPr/>
        </p:nvCxnSpPr>
        <p:spPr>
          <a:xfrm>
            <a:off x="2974023" y="3539414"/>
            <a:ext cx="3284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3" name="テキスト ボックス 342">
            <a:extLst>
              <a:ext uri="{FF2B5EF4-FFF2-40B4-BE49-F238E27FC236}">
                <a16:creationId xmlns:a16="http://schemas.microsoft.com/office/drawing/2014/main" id="{DE14E455-88FE-DA49-83FB-A41B51C915E9}"/>
              </a:ext>
            </a:extLst>
          </p:cNvPr>
          <p:cNvSpPr txBox="1"/>
          <p:nvPr/>
        </p:nvSpPr>
        <p:spPr>
          <a:xfrm>
            <a:off x="2981108" y="3410814"/>
            <a:ext cx="31739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0.0002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4" name="直線コネクタ 343">
            <a:extLst>
              <a:ext uri="{FF2B5EF4-FFF2-40B4-BE49-F238E27FC236}">
                <a16:creationId xmlns:a16="http://schemas.microsoft.com/office/drawing/2014/main" id="{80FAED90-EA6F-9240-A054-9AB1D6DCC988}"/>
              </a:ext>
            </a:extLst>
          </p:cNvPr>
          <p:cNvCxnSpPr>
            <a:cxnSpLocks/>
          </p:cNvCxnSpPr>
          <p:nvPr/>
        </p:nvCxnSpPr>
        <p:spPr>
          <a:xfrm>
            <a:off x="3272091" y="3404381"/>
            <a:ext cx="3284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5" name="テキスト ボックス 344">
            <a:extLst>
              <a:ext uri="{FF2B5EF4-FFF2-40B4-BE49-F238E27FC236}">
                <a16:creationId xmlns:a16="http://schemas.microsoft.com/office/drawing/2014/main" id="{06E258E4-E880-1144-98FD-E7C7EBA40E3F}"/>
              </a:ext>
            </a:extLst>
          </p:cNvPr>
          <p:cNvSpPr txBox="1"/>
          <p:nvPr/>
        </p:nvSpPr>
        <p:spPr>
          <a:xfrm>
            <a:off x="3279176" y="3275781"/>
            <a:ext cx="31739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0.0023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6" name="テキスト ボックス 345">
            <a:extLst>
              <a:ext uri="{FF2B5EF4-FFF2-40B4-BE49-F238E27FC236}">
                <a16:creationId xmlns:a16="http://schemas.microsoft.com/office/drawing/2014/main" id="{1EBD55E2-CF05-FE48-B315-0CBFEA8D247E}"/>
              </a:ext>
            </a:extLst>
          </p:cNvPr>
          <p:cNvSpPr txBox="1"/>
          <p:nvPr/>
        </p:nvSpPr>
        <p:spPr>
          <a:xfrm>
            <a:off x="2617043" y="5245557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7" name="テキスト ボックス 346">
            <a:extLst>
              <a:ext uri="{FF2B5EF4-FFF2-40B4-BE49-F238E27FC236}">
                <a16:creationId xmlns:a16="http://schemas.microsoft.com/office/drawing/2014/main" id="{FF10EA04-57D3-7043-8C2A-DDDD5CFC884D}"/>
              </a:ext>
            </a:extLst>
          </p:cNvPr>
          <p:cNvSpPr txBox="1"/>
          <p:nvPr/>
        </p:nvSpPr>
        <p:spPr>
          <a:xfrm>
            <a:off x="2611381" y="4652159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" name="テキスト ボックス 347">
            <a:extLst>
              <a:ext uri="{FF2B5EF4-FFF2-40B4-BE49-F238E27FC236}">
                <a16:creationId xmlns:a16="http://schemas.microsoft.com/office/drawing/2014/main" id="{26EBB0CD-34DA-5744-ABC5-FCB9771AF8C7}"/>
              </a:ext>
            </a:extLst>
          </p:cNvPr>
          <p:cNvSpPr txBox="1"/>
          <p:nvPr/>
        </p:nvSpPr>
        <p:spPr>
          <a:xfrm>
            <a:off x="2611381" y="4066806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9" name="テキスト ボックス 348">
            <a:extLst>
              <a:ext uri="{FF2B5EF4-FFF2-40B4-BE49-F238E27FC236}">
                <a16:creationId xmlns:a16="http://schemas.microsoft.com/office/drawing/2014/main" id="{BA0932FF-3616-A747-BB58-7FED6C1C017E}"/>
              </a:ext>
            </a:extLst>
          </p:cNvPr>
          <p:cNvSpPr txBox="1"/>
          <p:nvPr/>
        </p:nvSpPr>
        <p:spPr>
          <a:xfrm>
            <a:off x="2611381" y="3479013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50" name="グループ化 349">
            <a:extLst>
              <a:ext uri="{FF2B5EF4-FFF2-40B4-BE49-F238E27FC236}">
                <a16:creationId xmlns:a16="http://schemas.microsoft.com/office/drawing/2014/main" id="{A19D91AC-3AAC-9840-BED2-98BB83AA292A}"/>
              </a:ext>
            </a:extLst>
          </p:cNvPr>
          <p:cNvGrpSpPr/>
          <p:nvPr/>
        </p:nvGrpSpPr>
        <p:grpSpPr>
          <a:xfrm>
            <a:off x="2946694" y="5396697"/>
            <a:ext cx="1650767" cy="316507"/>
            <a:chOff x="3999513" y="4940246"/>
            <a:chExt cx="1650767" cy="316507"/>
          </a:xfrm>
        </p:grpSpPr>
        <p:sp>
          <p:nvSpPr>
            <p:cNvPr id="351" name="テキスト ボックス 350">
              <a:extLst>
                <a:ext uri="{FF2B5EF4-FFF2-40B4-BE49-F238E27FC236}">
                  <a16:creationId xmlns:a16="http://schemas.microsoft.com/office/drawing/2014/main" id="{A30DFB5A-8439-8D43-8B64-BB364A3BF26E}"/>
                </a:ext>
              </a:extLst>
            </p:cNvPr>
            <p:cNvSpPr txBox="1"/>
            <p:nvPr/>
          </p:nvSpPr>
          <p:spPr>
            <a:xfrm>
              <a:off x="3999513" y="4940246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2" name="テキスト ボックス 351">
              <a:extLst>
                <a:ext uri="{FF2B5EF4-FFF2-40B4-BE49-F238E27FC236}">
                  <a16:creationId xmlns:a16="http://schemas.microsoft.com/office/drawing/2014/main" id="{387DF0C4-1BED-674B-9465-0DC633A6F4BF}"/>
                </a:ext>
              </a:extLst>
            </p:cNvPr>
            <p:cNvSpPr txBox="1"/>
            <p:nvPr/>
          </p:nvSpPr>
          <p:spPr>
            <a:xfrm>
              <a:off x="3999513" y="5092044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3" name="テキスト ボックス 352">
              <a:extLst>
                <a:ext uri="{FF2B5EF4-FFF2-40B4-BE49-F238E27FC236}">
                  <a16:creationId xmlns:a16="http://schemas.microsoft.com/office/drawing/2014/main" id="{C10DE0D8-7EBA-BA43-A662-581CF3261C70}"/>
                </a:ext>
              </a:extLst>
            </p:cNvPr>
            <p:cNvSpPr txBox="1"/>
            <p:nvPr/>
          </p:nvSpPr>
          <p:spPr>
            <a:xfrm>
              <a:off x="4294302" y="4940246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4" name="テキスト ボックス 353">
              <a:extLst>
                <a:ext uri="{FF2B5EF4-FFF2-40B4-BE49-F238E27FC236}">
                  <a16:creationId xmlns:a16="http://schemas.microsoft.com/office/drawing/2014/main" id="{88D72F35-CCA9-8748-8C03-449AD1843FD5}"/>
                </a:ext>
              </a:extLst>
            </p:cNvPr>
            <p:cNvSpPr txBox="1"/>
            <p:nvPr/>
          </p:nvSpPr>
          <p:spPr>
            <a:xfrm>
              <a:off x="4294302" y="5092044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5" name="テキスト ボックス 354">
              <a:extLst>
                <a:ext uri="{FF2B5EF4-FFF2-40B4-BE49-F238E27FC236}">
                  <a16:creationId xmlns:a16="http://schemas.microsoft.com/office/drawing/2014/main" id="{85499ECC-0FA3-734D-B960-A3B257577F13}"/>
                </a:ext>
              </a:extLst>
            </p:cNvPr>
            <p:cNvSpPr txBox="1"/>
            <p:nvPr/>
          </p:nvSpPr>
          <p:spPr>
            <a:xfrm>
              <a:off x="4602159" y="4940246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" name="テキスト ボックス 355">
              <a:extLst>
                <a:ext uri="{FF2B5EF4-FFF2-40B4-BE49-F238E27FC236}">
                  <a16:creationId xmlns:a16="http://schemas.microsoft.com/office/drawing/2014/main" id="{13E3FD4A-79CA-7040-BFCA-2061FC9B8AC3}"/>
                </a:ext>
              </a:extLst>
            </p:cNvPr>
            <p:cNvSpPr txBox="1"/>
            <p:nvPr/>
          </p:nvSpPr>
          <p:spPr>
            <a:xfrm>
              <a:off x="4566675" y="5102865"/>
              <a:ext cx="14865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7" name="テキスト ボックス 356">
              <a:extLst>
                <a:ext uri="{FF2B5EF4-FFF2-40B4-BE49-F238E27FC236}">
                  <a16:creationId xmlns:a16="http://schemas.microsoft.com/office/drawing/2014/main" id="{621599E6-F502-FA43-BA65-FA1DCA9D32E4}"/>
                </a:ext>
              </a:extLst>
            </p:cNvPr>
            <p:cNvSpPr txBox="1"/>
            <p:nvPr/>
          </p:nvSpPr>
          <p:spPr>
            <a:xfrm>
              <a:off x="5499189" y="4940246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8" name="テキスト ボックス 357">
              <a:extLst>
                <a:ext uri="{FF2B5EF4-FFF2-40B4-BE49-F238E27FC236}">
                  <a16:creationId xmlns:a16="http://schemas.microsoft.com/office/drawing/2014/main" id="{FE3BBF27-39B7-6D46-9A6A-CD1A747AF641}"/>
                </a:ext>
              </a:extLst>
            </p:cNvPr>
            <p:cNvSpPr txBox="1"/>
            <p:nvPr/>
          </p:nvSpPr>
          <p:spPr>
            <a:xfrm>
              <a:off x="5435325" y="5100511"/>
              <a:ext cx="214955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400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9" name="テキスト ボックス 358">
              <a:extLst>
                <a:ext uri="{FF2B5EF4-FFF2-40B4-BE49-F238E27FC236}">
                  <a16:creationId xmlns:a16="http://schemas.microsoft.com/office/drawing/2014/main" id="{542F0F60-08D6-6B4A-A444-DFC0F13CEB4D}"/>
                </a:ext>
              </a:extLst>
            </p:cNvPr>
            <p:cNvSpPr txBox="1"/>
            <p:nvPr/>
          </p:nvSpPr>
          <p:spPr>
            <a:xfrm>
              <a:off x="4903326" y="4941148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0" name="テキスト ボックス 359">
              <a:extLst>
                <a:ext uri="{FF2B5EF4-FFF2-40B4-BE49-F238E27FC236}">
                  <a16:creationId xmlns:a16="http://schemas.microsoft.com/office/drawing/2014/main" id="{7D21E1B3-2EEE-3249-A08F-67E0B074995F}"/>
                </a:ext>
              </a:extLst>
            </p:cNvPr>
            <p:cNvSpPr txBox="1"/>
            <p:nvPr/>
          </p:nvSpPr>
          <p:spPr>
            <a:xfrm>
              <a:off x="4840917" y="5098357"/>
              <a:ext cx="22324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" name="テキスト ボックス 360">
              <a:extLst>
                <a:ext uri="{FF2B5EF4-FFF2-40B4-BE49-F238E27FC236}">
                  <a16:creationId xmlns:a16="http://schemas.microsoft.com/office/drawing/2014/main" id="{38F82D66-CBA2-E646-80A3-555E555BA26B}"/>
                </a:ext>
              </a:extLst>
            </p:cNvPr>
            <p:cNvSpPr txBox="1"/>
            <p:nvPr/>
          </p:nvSpPr>
          <p:spPr>
            <a:xfrm>
              <a:off x="5200893" y="4942049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" name="テキスト ボックス 361">
              <a:extLst>
                <a:ext uri="{FF2B5EF4-FFF2-40B4-BE49-F238E27FC236}">
                  <a16:creationId xmlns:a16="http://schemas.microsoft.com/office/drawing/2014/main" id="{2704496E-8FB8-C44D-97DF-898513CA8B37}"/>
                </a:ext>
              </a:extLst>
            </p:cNvPr>
            <p:cNvSpPr txBox="1"/>
            <p:nvPr/>
          </p:nvSpPr>
          <p:spPr>
            <a:xfrm>
              <a:off x="5138484" y="5099258"/>
              <a:ext cx="22324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3" name="AutoShape 500">
            <a:extLst>
              <a:ext uri="{FF2B5EF4-FFF2-40B4-BE49-F238E27FC236}">
                <a16:creationId xmlns:a16="http://schemas.microsoft.com/office/drawing/2014/main" id="{7AA52EF2-53D7-CE4C-891B-41067E43F026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4284652" y="3426845"/>
            <a:ext cx="2475072" cy="267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4" name="Rectangle 650">
            <a:extLst>
              <a:ext uri="{FF2B5EF4-FFF2-40B4-BE49-F238E27FC236}">
                <a16:creationId xmlns:a16="http://schemas.microsoft.com/office/drawing/2014/main" id="{1EBA600C-9960-D045-AAD4-9C8DC1B7E76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657232" y="4251935"/>
            <a:ext cx="432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defTabSz="914400"/>
            <a:r>
              <a:rPr lang="ja-JP" altLang="ja-JP" sz="1200" b="1">
                <a:solidFill>
                  <a:srgbClr val="000000"/>
                </a:solidFill>
                <a:latin typeface="Arial Bold"/>
              </a:rPr>
              <a:t> </a:t>
            </a:r>
            <a:endParaRPr lang="ja-JP" altLang="ja-JP"/>
          </a:p>
        </p:txBody>
      </p:sp>
      <p:sp>
        <p:nvSpPr>
          <p:cNvPr id="365" name="Freeform 5">
            <a:extLst>
              <a:ext uri="{FF2B5EF4-FFF2-40B4-BE49-F238E27FC236}">
                <a16:creationId xmlns:a16="http://schemas.microsoft.com/office/drawing/2014/main" id="{56CA4B3D-1DED-DE45-924A-6590A1475359}"/>
              </a:ext>
            </a:extLst>
          </p:cNvPr>
          <p:cNvSpPr>
            <a:spLocks noEditPoints="1"/>
          </p:cNvSpPr>
          <p:nvPr/>
        </p:nvSpPr>
        <p:spPr bwMode="auto">
          <a:xfrm>
            <a:off x="4915344" y="1830914"/>
            <a:ext cx="1893631" cy="16647"/>
          </a:xfrm>
          <a:custGeom>
            <a:avLst/>
            <a:gdLst>
              <a:gd name="T0" fmla="*/ 0 w 1724"/>
              <a:gd name="T1" fmla="*/ 17 h 17"/>
              <a:gd name="T2" fmla="*/ 58 w 1724"/>
              <a:gd name="T3" fmla="*/ 14 h 17"/>
              <a:gd name="T4" fmla="*/ 52 w 1724"/>
              <a:gd name="T5" fmla="*/ 0 h 17"/>
              <a:gd name="T6" fmla="*/ 104 w 1724"/>
              <a:gd name="T7" fmla="*/ 17 h 17"/>
              <a:gd name="T8" fmla="*/ 156 w 1724"/>
              <a:gd name="T9" fmla="*/ 0 h 17"/>
              <a:gd name="T10" fmla="*/ 153 w 1724"/>
              <a:gd name="T11" fmla="*/ 17 h 17"/>
              <a:gd name="T12" fmla="*/ 211 w 1724"/>
              <a:gd name="T13" fmla="*/ 0 h 17"/>
              <a:gd name="T14" fmla="*/ 201 w 1724"/>
              <a:gd name="T15" fmla="*/ 11 h 17"/>
              <a:gd name="T16" fmla="*/ 269 w 1724"/>
              <a:gd name="T17" fmla="*/ 6 h 17"/>
              <a:gd name="T18" fmla="*/ 257 w 1724"/>
              <a:gd name="T19" fmla="*/ 0 h 17"/>
              <a:gd name="T20" fmla="*/ 315 w 1724"/>
              <a:gd name="T21" fmla="*/ 17 h 17"/>
              <a:gd name="T22" fmla="*/ 312 w 1724"/>
              <a:gd name="T23" fmla="*/ 0 h 17"/>
              <a:gd name="T24" fmla="*/ 364 w 1724"/>
              <a:gd name="T25" fmla="*/ 17 h 17"/>
              <a:gd name="T26" fmla="*/ 416 w 1724"/>
              <a:gd name="T27" fmla="*/ 0 h 17"/>
              <a:gd name="T28" fmla="*/ 410 w 1724"/>
              <a:gd name="T29" fmla="*/ 14 h 17"/>
              <a:gd name="T30" fmla="*/ 469 w 1724"/>
              <a:gd name="T31" fmla="*/ 0 h 17"/>
              <a:gd name="T32" fmla="*/ 459 w 1724"/>
              <a:gd name="T33" fmla="*/ 10 h 17"/>
              <a:gd name="T34" fmla="*/ 526 w 1724"/>
              <a:gd name="T35" fmla="*/ 3 h 17"/>
              <a:gd name="T36" fmla="*/ 511 w 1724"/>
              <a:gd name="T37" fmla="*/ 10 h 17"/>
              <a:gd name="T38" fmla="*/ 578 w 1724"/>
              <a:gd name="T39" fmla="*/ 3 h 17"/>
              <a:gd name="T40" fmla="*/ 563 w 1724"/>
              <a:gd name="T41" fmla="*/ 8 h 17"/>
              <a:gd name="T42" fmla="*/ 632 w 1724"/>
              <a:gd name="T43" fmla="*/ 7 h 17"/>
              <a:gd name="T44" fmla="*/ 618 w 1724"/>
              <a:gd name="T45" fmla="*/ 3 h 17"/>
              <a:gd name="T46" fmla="*/ 684 w 1724"/>
              <a:gd name="T47" fmla="*/ 10 h 17"/>
              <a:gd name="T48" fmla="*/ 674 w 1724"/>
              <a:gd name="T49" fmla="*/ 0 h 17"/>
              <a:gd name="T50" fmla="*/ 733 w 1724"/>
              <a:gd name="T51" fmla="*/ 14 h 17"/>
              <a:gd name="T52" fmla="*/ 728 w 1724"/>
              <a:gd name="T53" fmla="*/ 0 h 17"/>
              <a:gd name="T54" fmla="*/ 777 w 1724"/>
              <a:gd name="T55" fmla="*/ 17 h 17"/>
              <a:gd name="T56" fmla="*/ 836 w 1724"/>
              <a:gd name="T57" fmla="*/ 0 h 17"/>
              <a:gd name="T58" fmla="*/ 823 w 1724"/>
              <a:gd name="T59" fmla="*/ 8 h 17"/>
              <a:gd name="T60" fmla="*/ 892 w 1724"/>
              <a:gd name="T61" fmla="*/ 6 h 17"/>
              <a:gd name="T62" fmla="*/ 876 w 1724"/>
              <a:gd name="T63" fmla="*/ 6 h 17"/>
              <a:gd name="T64" fmla="*/ 944 w 1724"/>
              <a:gd name="T65" fmla="*/ 11 h 17"/>
              <a:gd name="T66" fmla="*/ 933 w 1724"/>
              <a:gd name="T67" fmla="*/ 0 h 17"/>
              <a:gd name="T68" fmla="*/ 992 w 1724"/>
              <a:gd name="T69" fmla="*/ 17 h 17"/>
              <a:gd name="T70" fmla="*/ 988 w 1724"/>
              <a:gd name="T71" fmla="*/ 0 h 17"/>
              <a:gd name="T72" fmla="*/ 1040 w 1724"/>
              <a:gd name="T73" fmla="*/ 17 h 17"/>
              <a:gd name="T74" fmla="*/ 1091 w 1724"/>
              <a:gd name="T75" fmla="*/ 0 h 17"/>
              <a:gd name="T76" fmla="*/ 1091 w 1724"/>
              <a:gd name="T77" fmla="*/ 17 h 17"/>
              <a:gd name="T78" fmla="*/ 1143 w 1724"/>
              <a:gd name="T79" fmla="*/ 0 h 17"/>
              <a:gd name="T80" fmla="*/ 1143 w 1724"/>
              <a:gd name="T81" fmla="*/ 17 h 17"/>
              <a:gd name="T82" fmla="*/ 1198 w 1724"/>
              <a:gd name="T83" fmla="*/ 0 h 17"/>
              <a:gd name="T84" fmla="*/ 1190 w 1724"/>
              <a:gd name="T85" fmla="*/ 14 h 17"/>
              <a:gd name="T86" fmla="*/ 1255 w 1724"/>
              <a:gd name="T87" fmla="*/ 3 h 17"/>
              <a:gd name="T88" fmla="*/ 1239 w 1724"/>
              <a:gd name="T89" fmla="*/ 8 h 17"/>
              <a:gd name="T90" fmla="*/ 1308 w 1724"/>
              <a:gd name="T91" fmla="*/ 7 h 17"/>
              <a:gd name="T92" fmla="*/ 1294 w 1724"/>
              <a:gd name="T93" fmla="*/ 3 h 17"/>
              <a:gd name="T94" fmla="*/ 1359 w 1724"/>
              <a:gd name="T95" fmla="*/ 14 h 17"/>
              <a:gd name="T96" fmla="*/ 1351 w 1724"/>
              <a:gd name="T97" fmla="*/ 0 h 17"/>
              <a:gd name="T98" fmla="*/ 1400 w 1724"/>
              <a:gd name="T99" fmla="*/ 17 h 17"/>
              <a:gd name="T100" fmla="*/ 1455 w 1724"/>
              <a:gd name="T101" fmla="*/ 0 h 17"/>
              <a:gd name="T102" fmla="*/ 1448 w 1724"/>
              <a:gd name="T103" fmla="*/ 11 h 17"/>
              <a:gd name="T104" fmla="*/ 1512 w 1724"/>
              <a:gd name="T105" fmla="*/ 0 h 17"/>
              <a:gd name="T106" fmla="*/ 1499 w 1724"/>
              <a:gd name="T107" fmla="*/ 8 h 17"/>
              <a:gd name="T108" fmla="*/ 1568 w 1724"/>
              <a:gd name="T109" fmla="*/ 6 h 17"/>
              <a:gd name="T110" fmla="*/ 1552 w 1724"/>
              <a:gd name="T111" fmla="*/ 6 h 17"/>
              <a:gd name="T112" fmla="*/ 1620 w 1724"/>
              <a:gd name="T113" fmla="*/ 8 h 17"/>
              <a:gd name="T114" fmla="*/ 1604 w 1724"/>
              <a:gd name="T115" fmla="*/ 6 h 17"/>
              <a:gd name="T116" fmla="*/ 1672 w 1724"/>
              <a:gd name="T117" fmla="*/ 8 h 17"/>
              <a:gd name="T118" fmla="*/ 1660 w 1724"/>
              <a:gd name="T119" fmla="*/ 0 h 17"/>
              <a:gd name="T120" fmla="*/ 1724 w 1724"/>
              <a:gd name="T121" fmla="*/ 11 h 17"/>
              <a:gd name="T122" fmla="*/ 1715 w 1724"/>
              <a:gd name="T12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24" h="17">
                <a:moveTo>
                  <a:pt x="0" y="0"/>
                </a:moveTo>
                <a:lnTo>
                  <a:pt x="0" y="0"/>
                </a:lnTo>
                <a:lnTo>
                  <a:pt x="1" y="0"/>
                </a:lnTo>
                <a:lnTo>
                  <a:pt x="3" y="0"/>
                </a:lnTo>
                <a:lnTo>
                  <a:pt x="6" y="3"/>
                </a:lnTo>
                <a:lnTo>
                  <a:pt x="9" y="6"/>
                </a:lnTo>
                <a:lnTo>
                  <a:pt x="9" y="7"/>
                </a:lnTo>
                <a:lnTo>
                  <a:pt x="9" y="8"/>
                </a:lnTo>
                <a:lnTo>
                  <a:pt x="9" y="10"/>
                </a:lnTo>
                <a:lnTo>
                  <a:pt x="9" y="11"/>
                </a:lnTo>
                <a:lnTo>
                  <a:pt x="6" y="14"/>
                </a:lnTo>
                <a:lnTo>
                  <a:pt x="3" y="17"/>
                </a:lnTo>
                <a:lnTo>
                  <a:pt x="0" y="17"/>
                </a:lnTo>
                <a:lnTo>
                  <a:pt x="0" y="17"/>
                </a:lnTo>
                <a:lnTo>
                  <a:pt x="0" y="0"/>
                </a:lnTo>
                <a:close/>
                <a:moveTo>
                  <a:pt x="52" y="0"/>
                </a:moveTo>
                <a:lnTo>
                  <a:pt x="52" y="0"/>
                </a:lnTo>
                <a:lnTo>
                  <a:pt x="53" y="0"/>
                </a:lnTo>
                <a:lnTo>
                  <a:pt x="55" y="0"/>
                </a:lnTo>
                <a:lnTo>
                  <a:pt x="58" y="3"/>
                </a:lnTo>
                <a:lnTo>
                  <a:pt x="61" y="6"/>
                </a:lnTo>
                <a:lnTo>
                  <a:pt x="61" y="7"/>
                </a:lnTo>
                <a:lnTo>
                  <a:pt x="61" y="8"/>
                </a:lnTo>
                <a:lnTo>
                  <a:pt x="61" y="10"/>
                </a:lnTo>
                <a:lnTo>
                  <a:pt x="61" y="11"/>
                </a:lnTo>
                <a:lnTo>
                  <a:pt x="58" y="14"/>
                </a:lnTo>
                <a:lnTo>
                  <a:pt x="55" y="17"/>
                </a:lnTo>
                <a:lnTo>
                  <a:pt x="52" y="17"/>
                </a:lnTo>
                <a:lnTo>
                  <a:pt x="52" y="17"/>
                </a:lnTo>
                <a:lnTo>
                  <a:pt x="49" y="17"/>
                </a:lnTo>
                <a:lnTo>
                  <a:pt x="46" y="14"/>
                </a:lnTo>
                <a:lnTo>
                  <a:pt x="45" y="11"/>
                </a:lnTo>
                <a:lnTo>
                  <a:pt x="43" y="8"/>
                </a:lnTo>
                <a:lnTo>
                  <a:pt x="45" y="6"/>
                </a:lnTo>
                <a:lnTo>
                  <a:pt x="46" y="3"/>
                </a:lnTo>
                <a:lnTo>
                  <a:pt x="49" y="0"/>
                </a:lnTo>
                <a:lnTo>
                  <a:pt x="51" y="0"/>
                </a:lnTo>
                <a:lnTo>
                  <a:pt x="52" y="0"/>
                </a:lnTo>
                <a:lnTo>
                  <a:pt x="52" y="0"/>
                </a:lnTo>
                <a:close/>
                <a:moveTo>
                  <a:pt x="104" y="0"/>
                </a:moveTo>
                <a:lnTo>
                  <a:pt x="104" y="0"/>
                </a:lnTo>
                <a:lnTo>
                  <a:pt x="105" y="0"/>
                </a:lnTo>
                <a:lnTo>
                  <a:pt x="107" y="0"/>
                </a:lnTo>
                <a:lnTo>
                  <a:pt x="110" y="3"/>
                </a:lnTo>
                <a:lnTo>
                  <a:pt x="113" y="6"/>
                </a:lnTo>
                <a:lnTo>
                  <a:pt x="113" y="7"/>
                </a:lnTo>
                <a:lnTo>
                  <a:pt x="113" y="8"/>
                </a:lnTo>
                <a:lnTo>
                  <a:pt x="113" y="10"/>
                </a:lnTo>
                <a:lnTo>
                  <a:pt x="113" y="11"/>
                </a:lnTo>
                <a:lnTo>
                  <a:pt x="110" y="14"/>
                </a:lnTo>
                <a:lnTo>
                  <a:pt x="107" y="17"/>
                </a:lnTo>
                <a:lnTo>
                  <a:pt x="104" y="17"/>
                </a:lnTo>
                <a:lnTo>
                  <a:pt x="104" y="17"/>
                </a:lnTo>
                <a:lnTo>
                  <a:pt x="101" y="17"/>
                </a:lnTo>
                <a:lnTo>
                  <a:pt x="98" y="14"/>
                </a:lnTo>
                <a:lnTo>
                  <a:pt x="97" y="11"/>
                </a:lnTo>
                <a:lnTo>
                  <a:pt x="95" y="8"/>
                </a:lnTo>
                <a:lnTo>
                  <a:pt x="97" y="6"/>
                </a:lnTo>
                <a:lnTo>
                  <a:pt x="98" y="3"/>
                </a:lnTo>
                <a:lnTo>
                  <a:pt x="101" y="0"/>
                </a:lnTo>
                <a:lnTo>
                  <a:pt x="103" y="0"/>
                </a:lnTo>
                <a:lnTo>
                  <a:pt x="104" y="0"/>
                </a:lnTo>
                <a:lnTo>
                  <a:pt x="104" y="0"/>
                </a:lnTo>
                <a:close/>
                <a:moveTo>
                  <a:pt x="156" y="0"/>
                </a:moveTo>
                <a:lnTo>
                  <a:pt x="156" y="0"/>
                </a:lnTo>
                <a:lnTo>
                  <a:pt x="157" y="0"/>
                </a:lnTo>
                <a:lnTo>
                  <a:pt x="159" y="0"/>
                </a:lnTo>
                <a:lnTo>
                  <a:pt x="162" y="3"/>
                </a:lnTo>
                <a:lnTo>
                  <a:pt x="165" y="6"/>
                </a:lnTo>
                <a:lnTo>
                  <a:pt x="165" y="7"/>
                </a:lnTo>
                <a:lnTo>
                  <a:pt x="165" y="8"/>
                </a:lnTo>
                <a:lnTo>
                  <a:pt x="165" y="10"/>
                </a:lnTo>
                <a:lnTo>
                  <a:pt x="165" y="11"/>
                </a:lnTo>
                <a:lnTo>
                  <a:pt x="162" y="14"/>
                </a:lnTo>
                <a:lnTo>
                  <a:pt x="159" y="17"/>
                </a:lnTo>
                <a:lnTo>
                  <a:pt x="156" y="17"/>
                </a:lnTo>
                <a:lnTo>
                  <a:pt x="156" y="17"/>
                </a:lnTo>
                <a:lnTo>
                  <a:pt x="153" y="17"/>
                </a:lnTo>
                <a:lnTo>
                  <a:pt x="150" y="14"/>
                </a:lnTo>
                <a:lnTo>
                  <a:pt x="149" y="11"/>
                </a:lnTo>
                <a:lnTo>
                  <a:pt x="147" y="8"/>
                </a:lnTo>
                <a:lnTo>
                  <a:pt x="149" y="6"/>
                </a:lnTo>
                <a:lnTo>
                  <a:pt x="150" y="3"/>
                </a:lnTo>
                <a:lnTo>
                  <a:pt x="153" y="0"/>
                </a:lnTo>
                <a:lnTo>
                  <a:pt x="155" y="0"/>
                </a:lnTo>
                <a:lnTo>
                  <a:pt x="156" y="0"/>
                </a:lnTo>
                <a:lnTo>
                  <a:pt x="156" y="0"/>
                </a:lnTo>
                <a:close/>
                <a:moveTo>
                  <a:pt x="208" y="0"/>
                </a:moveTo>
                <a:lnTo>
                  <a:pt x="208" y="0"/>
                </a:lnTo>
                <a:lnTo>
                  <a:pt x="209" y="0"/>
                </a:lnTo>
                <a:lnTo>
                  <a:pt x="211" y="0"/>
                </a:lnTo>
                <a:lnTo>
                  <a:pt x="214" y="3"/>
                </a:lnTo>
                <a:lnTo>
                  <a:pt x="217" y="6"/>
                </a:lnTo>
                <a:lnTo>
                  <a:pt x="217" y="7"/>
                </a:lnTo>
                <a:lnTo>
                  <a:pt x="217" y="8"/>
                </a:lnTo>
                <a:lnTo>
                  <a:pt x="217" y="10"/>
                </a:lnTo>
                <a:lnTo>
                  <a:pt x="217" y="11"/>
                </a:lnTo>
                <a:lnTo>
                  <a:pt x="214" y="14"/>
                </a:lnTo>
                <a:lnTo>
                  <a:pt x="211" y="17"/>
                </a:lnTo>
                <a:lnTo>
                  <a:pt x="208" y="17"/>
                </a:lnTo>
                <a:lnTo>
                  <a:pt x="208" y="17"/>
                </a:lnTo>
                <a:lnTo>
                  <a:pt x="205" y="17"/>
                </a:lnTo>
                <a:lnTo>
                  <a:pt x="202" y="14"/>
                </a:lnTo>
                <a:lnTo>
                  <a:pt x="201" y="11"/>
                </a:lnTo>
                <a:lnTo>
                  <a:pt x="199" y="8"/>
                </a:lnTo>
                <a:lnTo>
                  <a:pt x="201" y="6"/>
                </a:lnTo>
                <a:lnTo>
                  <a:pt x="202" y="3"/>
                </a:lnTo>
                <a:lnTo>
                  <a:pt x="205" y="0"/>
                </a:lnTo>
                <a:lnTo>
                  <a:pt x="206" y="0"/>
                </a:lnTo>
                <a:lnTo>
                  <a:pt x="208" y="0"/>
                </a:lnTo>
                <a:lnTo>
                  <a:pt x="208" y="0"/>
                </a:lnTo>
                <a:close/>
                <a:moveTo>
                  <a:pt x="260" y="0"/>
                </a:moveTo>
                <a:lnTo>
                  <a:pt x="260" y="0"/>
                </a:lnTo>
                <a:lnTo>
                  <a:pt x="261" y="0"/>
                </a:lnTo>
                <a:lnTo>
                  <a:pt x="263" y="0"/>
                </a:lnTo>
                <a:lnTo>
                  <a:pt x="266" y="3"/>
                </a:lnTo>
                <a:lnTo>
                  <a:pt x="269" y="6"/>
                </a:lnTo>
                <a:lnTo>
                  <a:pt x="269" y="8"/>
                </a:lnTo>
                <a:lnTo>
                  <a:pt x="269" y="11"/>
                </a:lnTo>
                <a:lnTo>
                  <a:pt x="266" y="14"/>
                </a:lnTo>
                <a:lnTo>
                  <a:pt x="263" y="17"/>
                </a:lnTo>
                <a:lnTo>
                  <a:pt x="260" y="17"/>
                </a:lnTo>
                <a:lnTo>
                  <a:pt x="260" y="17"/>
                </a:lnTo>
                <a:lnTo>
                  <a:pt x="257" y="17"/>
                </a:lnTo>
                <a:lnTo>
                  <a:pt x="254" y="14"/>
                </a:lnTo>
                <a:lnTo>
                  <a:pt x="253" y="11"/>
                </a:lnTo>
                <a:lnTo>
                  <a:pt x="251" y="8"/>
                </a:lnTo>
                <a:lnTo>
                  <a:pt x="253" y="6"/>
                </a:lnTo>
                <a:lnTo>
                  <a:pt x="254" y="3"/>
                </a:lnTo>
                <a:lnTo>
                  <a:pt x="257" y="0"/>
                </a:lnTo>
                <a:lnTo>
                  <a:pt x="258" y="0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312" y="0"/>
                </a:moveTo>
                <a:lnTo>
                  <a:pt x="312" y="0"/>
                </a:lnTo>
                <a:lnTo>
                  <a:pt x="313" y="0"/>
                </a:lnTo>
                <a:lnTo>
                  <a:pt x="315" y="0"/>
                </a:lnTo>
                <a:lnTo>
                  <a:pt x="318" y="3"/>
                </a:lnTo>
                <a:lnTo>
                  <a:pt x="321" y="6"/>
                </a:lnTo>
                <a:lnTo>
                  <a:pt x="321" y="8"/>
                </a:lnTo>
                <a:lnTo>
                  <a:pt x="321" y="11"/>
                </a:lnTo>
                <a:lnTo>
                  <a:pt x="318" y="14"/>
                </a:lnTo>
                <a:lnTo>
                  <a:pt x="315" y="17"/>
                </a:lnTo>
                <a:lnTo>
                  <a:pt x="312" y="17"/>
                </a:lnTo>
                <a:lnTo>
                  <a:pt x="312" y="17"/>
                </a:lnTo>
                <a:lnTo>
                  <a:pt x="309" y="17"/>
                </a:lnTo>
                <a:lnTo>
                  <a:pt x="306" y="14"/>
                </a:lnTo>
                <a:lnTo>
                  <a:pt x="305" y="11"/>
                </a:lnTo>
                <a:lnTo>
                  <a:pt x="303" y="10"/>
                </a:lnTo>
                <a:lnTo>
                  <a:pt x="303" y="8"/>
                </a:lnTo>
                <a:lnTo>
                  <a:pt x="303" y="7"/>
                </a:lnTo>
                <a:lnTo>
                  <a:pt x="305" y="6"/>
                </a:lnTo>
                <a:lnTo>
                  <a:pt x="306" y="3"/>
                </a:lnTo>
                <a:lnTo>
                  <a:pt x="309" y="0"/>
                </a:lnTo>
                <a:lnTo>
                  <a:pt x="310" y="0"/>
                </a:lnTo>
                <a:lnTo>
                  <a:pt x="312" y="0"/>
                </a:lnTo>
                <a:lnTo>
                  <a:pt x="312" y="0"/>
                </a:lnTo>
                <a:close/>
                <a:moveTo>
                  <a:pt x="364" y="0"/>
                </a:moveTo>
                <a:lnTo>
                  <a:pt x="364" y="0"/>
                </a:lnTo>
                <a:lnTo>
                  <a:pt x="365" y="0"/>
                </a:lnTo>
                <a:lnTo>
                  <a:pt x="367" y="0"/>
                </a:lnTo>
                <a:lnTo>
                  <a:pt x="370" y="3"/>
                </a:lnTo>
                <a:lnTo>
                  <a:pt x="373" y="6"/>
                </a:lnTo>
                <a:lnTo>
                  <a:pt x="373" y="8"/>
                </a:lnTo>
                <a:lnTo>
                  <a:pt x="373" y="11"/>
                </a:lnTo>
                <a:lnTo>
                  <a:pt x="370" y="14"/>
                </a:lnTo>
                <a:lnTo>
                  <a:pt x="367" y="17"/>
                </a:lnTo>
                <a:lnTo>
                  <a:pt x="364" y="17"/>
                </a:lnTo>
                <a:lnTo>
                  <a:pt x="364" y="17"/>
                </a:lnTo>
                <a:lnTo>
                  <a:pt x="361" y="17"/>
                </a:lnTo>
                <a:lnTo>
                  <a:pt x="358" y="14"/>
                </a:lnTo>
                <a:lnTo>
                  <a:pt x="357" y="11"/>
                </a:lnTo>
                <a:lnTo>
                  <a:pt x="355" y="10"/>
                </a:lnTo>
                <a:lnTo>
                  <a:pt x="355" y="8"/>
                </a:lnTo>
                <a:lnTo>
                  <a:pt x="355" y="7"/>
                </a:lnTo>
                <a:lnTo>
                  <a:pt x="357" y="6"/>
                </a:lnTo>
                <a:lnTo>
                  <a:pt x="358" y="3"/>
                </a:lnTo>
                <a:lnTo>
                  <a:pt x="361" y="0"/>
                </a:lnTo>
                <a:lnTo>
                  <a:pt x="362" y="0"/>
                </a:lnTo>
                <a:lnTo>
                  <a:pt x="364" y="0"/>
                </a:lnTo>
                <a:lnTo>
                  <a:pt x="364" y="0"/>
                </a:lnTo>
                <a:close/>
                <a:moveTo>
                  <a:pt x="416" y="0"/>
                </a:moveTo>
                <a:lnTo>
                  <a:pt x="416" y="0"/>
                </a:lnTo>
                <a:lnTo>
                  <a:pt x="417" y="0"/>
                </a:lnTo>
                <a:lnTo>
                  <a:pt x="419" y="0"/>
                </a:lnTo>
                <a:lnTo>
                  <a:pt x="422" y="3"/>
                </a:lnTo>
                <a:lnTo>
                  <a:pt x="424" y="6"/>
                </a:lnTo>
                <a:lnTo>
                  <a:pt x="424" y="8"/>
                </a:lnTo>
                <a:lnTo>
                  <a:pt x="424" y="11"/>
                </a:lnTo>
                <a:lnTo>
                  <a:pt x="422" y="14"/>
                </a:lnTo>
                <a:lnTo>
                  <a:pt x="419" y="17"/>
                </a:lnTo>
                <a:lnTo>
                  <a:pt x="416" y="17"/>
                </a:lnTo>
                <a:lnTo>
                  <a:pt x="416" y="17"/>
                </a:lnTo>
                <a:lnTo>
                  <a:pt x="413" y="17"/>
                </a:lnTo>
                <a:lnTo>
                  <a:pt x="410" y="14"/>
                </a:lnTo>
                <a:lnTo>
                  <a:pt x="409" y="11"/>
                </a:lnTo>
                <a:lnTo>
                  <a:pt x="407" y="10"/>
                </a:lnTo>
                <a:lnTo>
                  <a:pt x="407" y="8"/>
                </a:lnTo>
                <a:lnTo>
                  <a:pt x="407" y="7"/>
                </a:lnTo>
                <a:lnTo>
                  <a:pt x="409" y="6"/>
                </a:lnTo>
                <a:lnTo>
                  <a:pt x="410" y="3"/>
                </a:lnTo>
                <a:lnTo>
                  <a:pt x="413" y="0"/>
                </a:lnTo>
                <a:lnTo>
                  <a:pt x="414" y="0"/>
                </a:lnTo>
                <a:lnTo>
                  <a:pt x="416" y="0"/>
                </a:lnTo>
                <a:lnTo>
                  <a:pt x="416" y="0"/>
                </a:lnTo>
                <a:close/>
                <a:moveTo>
                  <a:pt x="468" y="0"/>
                </a:moveTo>
                <a:lnTo>
                  <a:pt x="468" y="0"/>
                </a:lnTo>
                <a:lnTo>
                  <a:pt x="469" y="0"/>
                </a:lnTo>
                <a:lnTo>
                  <a:pt x="471" y="0"/>
                </a:lnTo>
                <a:lnTo>
                  <a:pt x="474" y="3"/>
                </a:lnTo>
                <a:lnTo>
                  <a:pt x="476" y="6"/>
                </a:lnTo>
                <a:lnTo>
                  <a:pt x="476" y="8"/>
                </a:lnTo>
                <a:lnTo>
                  <a:pt x="476" y="11"/>
                </a:lnTo>
                <a:lnTo>
                  <a:pt x="474" y="14"/>
                </a:lnTo>
                <a:lnTo>
                  <a:pt x="471" y="17"/>
                </a:lnTo>
                <a:lnTo>
                  <a:pt x="468" y="17"/>
                </a:lnTo>
                <a:lnTo>
                  <a:pt x="468" y="17"/>
                </a:lnTo>
                <a:lnTo>
                  <a:pt x="465" y="17"/>
                </a:lnTo>
                <a:lnTo>
                  <a:pt x="462" y="14"/>
                </a:lnTo>
                <a:lnTo>
                  <a:pt x="461" y="11"/>
                </a:lnTo>
                <a:lnTo>
                  <a:pt x="459" y="10"/>
                </a:lnTo>
                <a:lnTo>
                  <a:pt x="459" y="8"/>
                </a:lnTo>
                <a:lnTo>
                  <a:pt x="459" y="7"/>
                </a:lnTo>
                <a:lnTo>
                  <a:pt x="461" y="6"/>
                </a:lnTo>
                <a:lnTo>
                  <a:pt x="462" y="3"/>
                </a:lnTo>
                <a:lnTo>
                  <a:pt x="465" y="0"/>
                </a:lnTo>
                <a:lnTo>
                  <a:pt x="466" y="0"/>
                </a:lnTo>
                <a:lnTo>
                  <a:pt x="468" y="0"/>
                </a:lnTo>
                <a:lnTo>
                  <a:pt x="468" y="0"/>
                </a:lnTo>
                <a:close/>
                <a:moveTo>
                  <a:pt x="520" y="0"/>
                </a:moveTo>
                <a:lnTo>
                  <a:pt x="520" y="0"/>
                </a:lnTo>
                <a:lnTo>
                  <a:pt x="521" y="0"/>
                </a:lnTo>
                <a:lnTo>
                  <a:pt x="524" y="0"/>
                </a:lnTo>
                <a:lnTo>
                  <a:pt x="526" y="3"/>
                </a:lnTo>
                <a:lnTo>
                  <a:pt x="528" y="6"/>
                </a:lnTo>
                <a:lnTo>
                  <a:pt x="528" y="7"/>
                </a:lnTo>
                <a:lnTo>
                  <a:pt x="528" y="8"/>
                </a:lnTo>
                <a:lnTo>
                  <a:pt x="528" y="10"/>
                </a:lnTo>
                <a:lnTo>
                  <a:pt x="528" y="11"/>
                </a:lnTo>
                <a:lnTo>
                  <a:pt x="526" y="14"/>
                </a:lnTo>
                <a:lnTo>
                  <a:pt x="524" y="17"/>
                </a:lnTo>
                <a:lnTo>
                  <a:pt x="520" y="17"/>
                </a:lnTo>
                <a:lnTo>
                  <a:pt x="520" y="17"/>
                </a:lnTo>
                <a:lnTo>
                  <a:pt x="517" y="17"/>
                </a:lnTo>
                <a:lnTo>
                  <a:pt x="514" y="14"/>
                </a:lnTo>
                <a:lnTo>
                  <a:pt x="513" y="11"/>
                </a:lnTo>
                <a:lnTo>
                  <a:pt x="511" y="10"/>
                </a:lnTo>
                <a:lnTo>
                  <a:pt x="511" y="8"/>
                </a:lnTo>
                <a:lnTo>
                  <a:pt x="511" y="7"/>
                </a:lnTo>
                <a:lnTo>
                  <a:pt x="513" y="6"/>
                </a:lnTo>
                <a:lnTo>
                  <a:pt x="514" y="3"/>
                </a:lnTo>
                <a:lnTo>
                  <a:pt x="517" y="0"/>
                </a:lnTo>
                <a:lnTo>
                  <a:pt x="518" y="0"/>
                </a:lnTo>
                <a:lnTo>
                  <a:pt x="520" y="0"/>
                </a:lnTo>
                <a:lnTo>
                  <a:pt x="520" y="0"/>
                </a:lnTo>
                <a:close/>
                <a:moveTo>
                  <a:pt x="572" y="0"/>
                </a:moveTo>
                <a:lnTo>
                  <a:pt x="572" y="0"/>
                </a:lnTo>
                <a:lnTo>
                  <a:pt x="573" y="0"/>
                </a:lnTo>
                <a:lnTo>
                  <a:pt x="576" y="0"/>
                </a:lnTo>
                <a:lnTo>
                  <a:pt x="578" y="3"/>
                </a:lnTo>
                <a:lnTo>
                  <a:pt x="580" y="6"/>
                </a:lnTo>
                <a:lnTo>
                  <a:pt x="580" y="7"/>
                </a:lnTo>
                <a:lnTo>
                  <a:pt x="580" y="8"/>
                </a:lnTo>
                <a:lnTo>
                  <a:pt x="580" y="10"/>
                </a:lnTo>
                <a:lnTo>
                  <a:pt x="580" y="11"/>
                </a:lnTo>
                <a:lnTo>
                  <a:pt x="578" y="14"/>
                </a:lnTo>
                <a:lnTo>
                  <a:pt x="576" y="17"/>
                </a:lnTo>
                <a:lnTo>
                  <a:pt x="572" y="17"/>
                </a:lnTo>
                <a:lnTo>
                  <a:pt x="572" y="17"/>
                </a:lnTo>
                <a:lnTo>
                  <a:pt x="569" y="17"/>
                </a:lnTo>
                <a:lnTo>
                  <a:pt x="566" y="14"/>
                </a:lnTo>
                <a:lnTo>
                  <a:pt x="565" y="11"/>
                </a:lnTo>
                <a:lnTo>
                  <a:pt x="563" y="8"/>
                </a:lnTo>
                <a:lnTo>
                  <a:pt x="565" y="6"/>
                </a:lnTo>
                <a:lnTo>
                  <a:pt x="566" y="3"/>
                </a:lnTo>
                <a:lnTo>
                  <a:pt x="569" y="0"/>
                </a:lnTo>
                <a:lnTo>
                  <a:pt x="570" y="0"/>
                </a:lnTo>
                <a:lnTo>
                  <a:pt x="572" y="0"/>
                </a:lnTo>
                <a:lnTo>
                  <a:pt x="572" y="0"/>
                </a:lnTo>
                <a:close/>
                <a:moveTo>
                  <a:pt x="624" y="0"/>
                </a:moveTo>
                <a:lnTo>
                  <a:pt x="624" y="0"/>
                </a:lnTo>
                <a:lnTo>
                  <a:pt x="625" y="0"/>
                </a:lnTo>
                <a:lnTo>
                  <a:pt x="628" y="0"/>
                </a:lnTo>
                <a:lnTo>
                  <a:pt x="630" y="3"/>
                </a:lnTo>
                <a:lnTo>
                  <a:pt x="632" y="6"/>
                </a:lnTo>
                <a:lnTo>
                  <a:pt x="632" y="7"/>
                </a:lnTo>
                <a:lnTo>
                  <a:pt x="632" y="8"/>
                </a:lnTo>
                <a:lnTo>
                  <a:pt x="632" y="10"/>
                </a:lnTo>
                <a:lnTo>
                  <a:pt x="632" y="11"/>
                </a:lnTo>
                <a:lnTo>
                  <a:pt x="630" y="14"/>
                </a:lnTo>
                <a:lnTo>
                  <a:pt x="628" y="17"/>
                </a:lnTo>
                <a:lnTo>
                  <a:pt x="624" y="17"/>
                </a:lnTo>
                <a:lnTo>
                  <a:pt x="624" y="17"/>
                </a:lnTo>
                <a:lnTo>
                  <a:pt x="621" y="17"/>
                </a:lnTo>
                <a:lnTo>
                  <a:pt x="618" y="14"/>
                </a:lnTo>
                <a:lnTo>
                  <a:pt x="617" y="11"/>
                </a:lnTo>
                <a:lnTo>
                  <a:pt x="615" y="8"/>
                </a:lnTo>
                <a:lnTo>
                  <a:pt x="617" y="6"/>
                </a:lnTo>
                <a:lnTo>
                  <a:pt x="618" y="3"/>
                </a:lnTo>
                <a:lnTo>
                  <a:pt x="621" y="0"/>
                </a:lnTo>
                <a:lnTo>
                  <a:pt x="622" y="0"/>
                </a:lnTo>
                <a:lnTo>
                  <a:pt x="624" y="0"/>
                </a:lnTo>
                <a:lnTo>
                  <a:pt x="624" y="0"/>
                </a:lnTo>
                <a:close/>
                <a:moveTo>
                  <a:pt x="676" y="0"/>
                </a:moveTo>
                <a:lnTo>
                  <a:pt x="676" y="0"/>
                </a:lnTo>
                <a:lnTo>
                  <a:pt x="677" y="0"/>
                </a:lnTo>
                <a:lnTo>
                  <a:pt x="680" y="0"/>
                </a:lnTo>
                <a:lnTo>
                  <a:pt x="681" y="3"/>
                </a:lnTo>
                <a:lnTo>
                  <a:pt x="684" y="6"/>
                </a:lnTo>
                <a:lnTo>
                  <a:pt x="684" y="7"/>
                </a:lnTo>
                <a:lnTo>
                  <a:pt x="684" y="8"/>
                </a:lnTo>
                <a:lnTo>
                  <a:pt x="684" y="10"/>
                </a:lnTo>
                <a:lnTo>
                  <a:pt x="684" y="11"/>
                </a:lnTo>
                <a:lnTo>
                  <a:pt x="681" y="14"/>
                </a:lnTo>
                <a:lnTo>
                  <a:pt x="680" y="17"/>
                </a:lnTo>
                <a:lnTo>
                  <a:pt x="676" y="17"/>
                </a:lnTo>
                <a:lnTo>
                  <a:pt x="676" y="17"/>
                </a:lnTo>
                <a:lnTo>
                  <a:pt x="673" y="17"/>
                </a:lnTo>
                <a:lnTo>
                  <a:pt x="670" y="14"/>
                </a:lnTo>
                <a:lnTo>
                  <a:pt x="668" y="11"/>
                </a:lnTo>
                <a:lnTo>
                  <a:pt x="667" y="8"/>
                </a:lnTo>
                <a:lnTo>
                  <a:pt x="668" y="6"/>
                </a:lnTo>
                <a:lnTo>
                  <a:pt x="670" y="3"/>
                </a:lnTo>
                <a:lnTo>
                  <a:pt x="673" y="0"/>
                </a:lnTo>
                <a:lnTo>
                  <a:pt x="674" y="0"/>
                </a:lnTo>
                <a:lnTo>
                  <a:pt x="676" y="0"/>
                </a:lnTo>
                <a:lnTo>
                  <a:pt x="676" y="0"/>
                </a:lnTo>
                <a:close/>
                <a:moveTo>
                  <a:pt x="728" y="0"/>
                </a:moveTo>
                <a:lnTo>
                  <a:pt x="728" y="0"/>
                </a:lnTo>
                <a:lnTo>
                  <a:pt x="729" y="0"/>
                </a:lnTo>
                <a:lnTo>
                  <a:pt x="732" y="0"/>
                </a:lnTo>
                <a:lnTo>
                  <a:pt x="733" y="3"/>
                </a:lnTo>
                <a:lnTo>
                  <a:pt x="736" y="6"/>
                </a:lnTo>
                <a:lnTo>
                  <a:pt x="736" y="7"/>
                </a:lnTo>
                <a:lnTo>
                  <a:pt x="736" y="8"/>
                </a:lnTo>
                <a:lnTo>
                  <a:pt x="736" y="10"/>
                </a:lnTo>
                <a:lnTo>
                  <a:pt x="736" y="11"/>
                </a:lnTo>
                <a:lnTo>
                  <a:pt x="733" y="14"/>
                </a:lnTo>
                <a:lnTo>
                  <a:pt x="732" y="17"/>
                </a:lnTo>
                <a:lnTo>
                  <a:pt x="728" y="17"/>
                </a:lnTo>
                <a:lnTo>
                  <a:pt x="728" y="17"/>
                </a:lnTo>
                <a:lnTo>
                  <a:pt x="725" y="17"/>
                </a:lnTo>
                <a:lnTo>
                  <a:pt x="722" y="14"/>
                </a:lnTo>
                <a:lnTo>
                  <a:pt x="720" y="11"/>
                </a:lnTo>
                <a:lnTo>
                  <a:pt x="719" y="8"/>
                </a:lnTo>
                <a:lnTo>
                  <a:pt x="720" y="6"/>
                </a:lnTo>
                <a:lnTo>
                  <a:pt x="722" y="3"/>
                </a:lnTo>
                <a:lnTo>
                  <a:pt x="725" y="0"/>
                </a:lnTo>
                <a:lnTo>
                  <a:pt x="726" y="0"/>
                </a:lnTo>
                <a:lnTo>
                  <a:pt x="728" y="0"/>
                </a:lnTo>
                <a:lnTo>
                  <a:pt x="728" y="0"/>
                </a:lnTo>
                <a:close/>
                <a:moveTo>
                  <a:pt x="780" y="0"/>
                </a:moveTo>
                <a:lnTo>
                  <a:pt x="780" y="0"/>
                </a:lnTo>
                <a:lnTo>
                  <a:pt x="781" y="0"/>
                </a:lnTo>
                <a:lnTo>
                  <a:pt x="784" y="0"/>
                </a:lnTo>
                <a:lnTo>
                  <a:pt x="787" y="3"/>
                </a:lnTo>
                <a:lnTo>
                  <a:pt x="788" y="6"/>
                </a:lnTo>
                <a:lnTo>
                  <a:pt x="788" y="8"/>
                </a:lnTo>
                <a:lnTo>
                  <a:pt x="788" y="11"/>
                </a:lnTo>
                <a:lnTo>
                  <a:pt x="787" y="14"/>
                </a:lnTo>
                <a:lnTo>
                  <a:pt x="784" y="17"/>
                </a:lnTo>
                <a:lnTo>
                  <a:pt x="780" y="17"/>
                </a:lnTo>
                <a:lnTo>
                  <a:pt x="780" y="17"/>
                </a:lnTo>
                <a:lnTo>
                  <a:pt x="777" y="17"/>
                </a:lnTo>
                <a:lnTo>
                  <a:pt x="774" y="14"/>
                </a:lnTo>
                <a:lnTo>
                  <a:pt x="772" y="11"/>
                </a:lnTo>
                <a:lnTo>
                  <a:pt x="771" y="8"/>
                </a:lnTo>
                <a:lnTo>
                  <a:pt x="772" y="6"/>
                </a:lnTo>
                <a:lnTo>
                  <a:pt x="774" y="3"/>
                </a:lnTo>
                <a:lnTo>
                  <a:pt x="777" y="0"/>
                </a:lnTo>
                <a:lnTo>
                  <a:pt x="778" y="0"/>
                </a:lnTo>
                <a:lnTo>
                  <a:pt x="780" y="0"/>
                </a:lnTo>
                <a:lnTo>
                  <a:pt x="780" y="0"/>
                </a:lnTo>
                <a:close/>
                <a:moveTo>
                  <a:pt x="832" y="0"/>
                </a:moveTo>
                <a:lnTo>
                  <a:pt x="832" y="0"/>
                </a:lnTo>
                <a:lnTo>
                  <a:pt x="833" y="0"/>
                </a:lnTo>
                <a:lnTo>
                  <a:pt x="836" y="0"/>
                </a:lnTo>
                <a:lnTo>
                  <a:pt x="839" y="3"/>
                </a:lnTo>
                <a:lnTo>
                  <a:pt x="840" y="6"/>
                </a:lnTo>
                <a:lnTo>
                  <a:pt x="840" y="8"/>
                </a:lnTo>
                <a:lnTo>
                  <a:pt x="840" y="11"/>
                </a:lnTo>
                <a:lnTo>
                  <a:pt x="839" y="14"/>
                </a:lnTo>
                <a:lnTo>
                  <a:pt x="836" y="17"/>
                </a:lnTo>
                <a:lnTo>
                  <a:pt x="832" y="17"/>
                </a:lnTo>
                <a:lnTo>
                  <a:pt x="832" y="17"/>
                </a:lnTo>
                <a:lnTo>
                  <a:pt x="829" y="17"/>
                </a:lnTo>
                <a:lnTo>
                  <a:pt x="826" y="14"/>
                </a:lnTo>
                <a:lnTo>
                  <a:pt x="824" y="11"/>
                </a:lnTo>
                <a:lnTo>
                  <a:pt x="823" y="10"/>
                </a:lnTo>
                <a:lnTo>
                  <a:pt x="823" y="8"/>
                </a:lnTo>
                <a:lnTo>
                  <a:pt x="823" y="7"/>
                </a:lnTo>
                <a:lnTo>
                  <a:pt x="824" y="6"/>
                </a:lnTo>
                <a:lnTo>
                  <a:pt x="826" y="3"/>
                </a:lnTo>
                <a:lnTo>
                  <a:pt x="829" y="0"/>
                </a:lnTo>
                <a:lnTo>
                  <a:pt x="830" y="0"/>
                </a:lnTo>
                <a:lnTo>
                  <a:pt x="832" y="0"/>
                </a:lnTo>
                <a:lnTo>
                  <a:pt x="832" y="0"/>
                </a:lnTo>
                <a:close/>
                <a:moveTo>
                  <a:pt x="884" y="0"/>
                </a:moveTo>
                <a:lnTo>
                  <a:pt x="884" y="0"/>
                </a:lnTo>
                <a:lnTo>
                  <a:pt x="885" y="0"/>
                </a:lnTo>
                <a:lnTo>
                  <a:pt x="888" y="0"/>
                </a:lnTo>
                <a:lnTo>
                  <a:pt x="891" y="3"/>
                </a:lnTo>
                <a:lnTo>
                  <a:pt x="892" y="6"/>
                </a:lnTo>
                <a:lnTo>
                  <a:pt x="892" y="8"/>
                </a:lnTo>
                <a:lnTo>
                  <a:pt x="892" y="11"/>
                </a:lnTo>
                <a:lnTo>
                  <a:pt x="891" y="14"/>
                </a:lnTo>
                <a:lnTo>
                  <a:pt x="888" y="17"/>
                </a:lnTo>
                <a:lnTo>
                  <a:pt x="884" y="17"/>
                </a:lnTo>
                <a:lnTo>
                  <a:pt x="884" y="17"/>
                </a:lnTo>
                <a:lnTo>
                  <a:pt x="881" y="17"/>
                </a:lnTo>
                <a:lnTo>
                  <a:pt x="878" y="14"/>
                </a:lnTo>
                <a:lnTo>
                  <a:pt x="876" y="11"/>
                </a:lnTo>
                <a:lnTo>
                  <a:pt x="875" y="10"/>
                </a:lnTo>
                <a:lnTo>
                  <a:pt x="875" y="8"/>
                </a:lnTo>
                <a:lnTo>
                  <a:pt x="875" y="7"/>
                </a:lnTo>
                <a:lnTo>
                  <a:pt x="876" y="6"/>
                </a:lnTo>
                <a:lnTo>
                  <a:pt x="878" y="3"/>
                </a:lnTo>
                <a:lnTo>
                  <a:pt x="881" y="0"/>
                </a:lnTo>
                <a:lnTo>
                  <a:pt x="882" y="0"/>
                </a:lnTo>
                <a:lnTo>
                  <a:pt x="884" y="0"/>
                </a:lnTo>
                <a:lnTo>
                  <a:pt x="884" y="0"/>
                </a:lnTo>
                <a:close/>
                <a:moveTo>
                  <a:pt x="936" y="0"/>
                </a:moveTo>
                <a:lnTo>
                  <a:pt x="936" y="0"/>
                </a:lnTo>
                <a:lnTo>
                  <a:pt x="937" y="0"/>
                </a:lnTo>
                <a:lnTo>
                  <a:pt x="940" y="0"/>
                </a:lnTo>
                <a:lnTo>
                  <a:pt x="943" y="3"/>
                </a:lnTo>
                <a:lnTo>
                  <a:pt x="944" y="6"/>
                </a:lnTo>
                <a:lnTo>
                  <a:pt x="944" y="8"/>
                </a:lnTo>
                <a:lnTo>
                  <a:pt x="944" y="11"/>
                </a:lnTo>
                <a:lnTo>
                  <a:pt x="943" y="14"/>
                </a:lnTo>
                <a:lnTo>
                  <a:pt x="940" y="17"/>
                </a:lnTo>
                <a:lnTo>
                  <a:pt x="936" y="17"/>
                </a:lnTo>
                <a:lnTo>
                  <a:pt x="936" y="17"/>
                </a:lnTo>
                <a:lnTo>
                  <a:pt x="933" y="17"/>
                </a:lnTo>
                <a:lnTo>
                  <a:pt x="930" y="14"/>
                </a:lnTo>
                <a:lnTo>
                  <a:pt x="928" y="11"/>
                </a:lnTo>
                <a:lnTo>
                  <a:pt x="927" y="10"/>
                </a:lnTo>
                <a:lnTo>
                  <a:pt x="927" y="8"/>
                </a:lnTo>
                <a:lnTo>
                  <a:pt x="927" y="7"/>
                </a:lnTo>
                <a:lnTo>
                  <a:pt x="928" y="6"/>
                </a:lnTo>
                <a:lnTo>
                  <a:pt x="930" y="3"/>
                </a:lnTo>
                <a:lnTo>
                  <a:pt x="933" y="0"/>
                </a:lnTo>
                <a:lnTo>
                  <a:pt x="934" y="0"/>
                </a:lnTo>
                <a:lnTo>
                  <a:pt x="936" y="0"/>
                </a:lnTo>
                <a:lnTo>
                  <a:pt x="936" y="0"/>
                </a:lnTo>
                <a:close/>
                <a:moveTo>
                  <a:pt x="988" y="0"/>
                </a:moveTo>
                <a:lnTo>
                  <a:pt x="988" y="0"/>
                </a:lnTo>
                <a:lnTo>
                  <a:pt x="989" y="0"/>
                </a:lnTo>
                <a:lnTo>
                  <a:pt x="992" y="0"/>
                </a:lnTo>
                <a:lnTo>
                  <a:pt x="995" y="3"/>
                </a:lnTo>
                <a:lnTo>
                  <a:pt x="996" y="6"/>
                </a:lnTo>
                <a:lnTo>
                  <a:pt x="996" y="8"/>
                </a:lnTo>
                <a:lnTo>
                  <a:pt x="996" y="11"/>
                </a:lnTo>
                <a:lnTo>
                  <a:pt x="995" y="14"/>
                </a:lnTo>
                <a:lnTo>
                  <a:pt x="992" y="17"/>
                </a:lnTo>
                <a:lnTo>
                  <a:pt x="988" y="17"/>
                </a:lnTo>
                <a:lnTo>
                  <a:pt x="988" y="17"/>
                </a:lnTo>
                <a:lnTo>
                  <a:pt x="985" y="17"/>
                </a:lnTo>
                <a:lnTo>
                  <a:pt x="982" y="14"/>
                </a:lnTo>
                <a:lnTo>
                  <a:pt x="980" y="11"/>
                </a:lnTo>
                <a:lnTo>
                  <a:pt x="979" y="10"/>
                </a:lnTo>
                <a:lnTo>
                  <a:pt x="979" y="8"/>
                </a:lnTo>
                <a:lnTo>
                  <a:pt x="979" y="7"/>
                </a:lnTo>
                <a:lnTo>
                  <a:pt x="980" y="6"/>
                </a:lnTo>
                <a:lnTo>
                  <a:pt x="982" y="3"/>
                </a:lnTo>
                <a:lnTo>
                  <a:pt x="985" y="0"/>
                </a:lnTo>
                <a:lnTo>
                  <a:pt x="986" y="0"/>
                </a:lnTo>
                <a:lnTo>
                  <a:pt x="988" y="0"/>
                </a:lnTo>
                <a:lnTo>
                  <a:pt x="988" y="0"/>
                </a:lnTo>
                <a:close/>
                <a:moveTo>
                  <a:pt x="1040" y="0"/>
                </a:moveTo>
                <a:lnTo>
                  <a:pt x="1040" y="0"/>
                </a:lnTo>
                <a:lnTo>
                  <a:pt x="1041" y="0"/>
                </a:lnTo>
                <a:lnTo>
                  <a:pt x="1044" y="0"/>
                </a:lnTo>
                <a:lnTo>
                  <a:pt x="1047" y="3"/>
                </a:lnTo>
                <a:lnTo>
                  <a:pt x="1048" y="6"/>
                </a:lnTo>
                <a:lnTo>
                  <a:pt x="1048" y="8"/>
                </a:lnTo>
                <a:lnTo>
                  <a:pt x="1048" y="11"/>
                </a:lnTo>
                <a:lnTo>
                  <a:pt x="1047" y="14"/>
                </a:lnTo>
                <a:lnTo>
                  <a:pt x="1044" y="17"/>
                </a:lnTo>
                <a:lnTo>
                  <a:pt x="1040" y="17"/>
                </a:lnTo>
                <a:lnTo>
                  <a:pt x="1040" y="17"/>
                </a:lnTo>
                <a:lnTo>
                  <a:pt x="1037" y="17"/>
                </a:lnTo>
                <a:lnTo>
                  <a:pt x="1034" y="14"/>
                </a:lnTo>
                <a:lnTo>
                  <a:pt x="1032" y="11"/>
                </a:lnTo>
                <a:lnTo>
                  <a:pt x="1031" y="10"/>
                </a:lnTo>
                <a:lnTo>
                  <a:pt x="1031" y="8"/>
                </a:lnTo>
                <a:lnTo>
                  <a:pt x="1031" y="7"/>
                </a:lnTo>
                <a:lnTo>
                  <a:pt x="1032" y="6"/>
                </a:lnTo>
                <a:lnTo>
                  <a:pt x="1034" y="3"/>
                </a:lnTo>
                <a:lnTo>
                  <a:pt x="1037" y="0"/>
                </a:lnTo>
                <a:lnTo>
                  <a:pt x="1038" y="0"/>
                </a:lnTo>
                <a:lnTo>
                  <a:pt x="1040" y="0"/>
                </a:lnTo>
                <a:lnTo>
                  <a:pt x="1040" y="0"/>
                </a:lnTo>
                <a:close/>
                <a:moveTo>
                  <a:pt x="1091" y="0"/>
                </a:moveTo>
                <a:lnTo>
                  <a:pt x="1091" y="0"/>
                </a:lnTo>
                <a:lnTo>
                  <a:pt x="1094" y="0"/>
                </a:lnTo>
                <a:lnTo>
                  <a:pt x="1096" y="0"/>
                </a:lnTo>
                <a:lnTo>
                  <a:pt x="1099" y="3"/>
                </a:lnTo>
                <a:lnTo>
                  <a:pt x="1100" y="6"/>
                </a:lnTo>
                <a:lnTo>
                  <a:pt x="1100" y="7"/>
                </a:lnTo>
                <a:lnTo>
                  <a:pt x="1100" y="8"/>
                </a:lnTo>
                <a:lnTo>
                  <a:pt x="1100" y="10"/>
                </a:lnTo>
                <a:lnTo>
                  <a:pt x="1100" y="11"/>
                </a:lnTo>
                <a:lnTo>
                  <a:pt x="1099" y="14"/>
                </a:lnTo>
                <a:lnTo>
                  <a:pt x="1096" y="17"/>
                </a:lnTo>
                <a:lnTo>
                  <a:pt x="1091" y="17"/>
                </a:lnTo>
                <a:lnTo>
                  <a:pt x="1091" y="17"/>
                </a:lnTo>
                <a:lnTo>
                  <a:pt x="1089" y="17"/>
                </a:lnTo>
                <a:lnTo>
                  <a:pt x="1086" y="14"/>
                </a:lnTo>
                <a:lnTo>
                  <a:pt x="1084" y="11"/>
                </a:lnTo>
                <a:lnTo>
                  <a:pt x="1083" y="10"/>
                </a:lnTo>
                <a:lnTo>
                  <a:pt x="1083" y="8"/>
                </a:lnTo>
                <a:lnTo>
                  <a:pt x="1083" y="7"/>
                </a:lnTo>
                <a:lnTo>
                  <a:pt x="1084" y="6"/>
                </a:lnTo>
                <a:lnTo>
                  <a:pt x="1086" y="3"/>
                </a:lnTo>
                <a:lnTo>
                  <a:pt x="1089" y="0"/>
                </a:lnTo>
                <a:lnTo>
                  <a:pt x="1090" y="0"/>
                </a:lnTo>
                <a:lnTo>
                  <a:pt x="1091" y="0"/>
                </a:lnTo>
                <a:lnTo>
                  <a:pt x="1091" y="0"/>
                </a:lnTo>
                <a:close/>
                <a:moveTo>
                  <a:pt x="1143" y="0"/>
                </a:moveTo>
                <a:lnTo>
                  <a:pt x="1143" y="0"/>
                </a:lnTo>
                <a:lnTo>
                  <a:pt x="1146" y="0"/>
                </a:lnTo>
                <a:lnTo>
                  <a:pt x="1148" y="0"/>
                </a:lnTo>
                <a:lnTo>
                  <a:pt x="1151" y="3"/>
                </a:lnTo>
                <a:lnTo>
                  <a:pt x="1152" y="6"/>
                </a:lnTo>
                <a:lnTo>
                  <a:pt x="1152" y="7"/>
                </a:lnTo>
                <a:lnTo>
                  <a:pt x="1152" y="8"/>
                </a:lnTo>
                <a:lnTo>
                  <a:pt x="1152" y="10"/>
                </a:lnTo>
                <a:lnTo>
                  <a:pt x="1152" y="11"/>
                </a:lnTo>
                <a:lnTo>
                  <a:pt x="1151" y="14"/>
                </a:lnTo>
                <a:lnTo>
                  <a:pt x="1148" y="17"/>
                </a:lnTo>
                <a:lnTo>
                  <a:pt x="1143" y="17"/>
                </a:lnTo>
                <a:lnTo>
                  <a:pt x="1143" y="17"/>
                </a:lnTo>
                <a:lnTo>
                  <a:pt x="1141" y="17"/>
                </a:lnTo>
                <a:lnTo>
                  <a:pt x="1138" y="14"/>
                </a:lnTo>
                <a:lnTo>
                  <a:pt x="1136" y="11"/>
                </a:lnTo>
                <a:lnTo>
                  <a:pt x="1135" y="8"/>
                </a:lnTo>
                <a:lnTo>
                  <a:pt x="1136" y="6"/>
                </a:lnTo>
                <a:lnTo>
                  <a:pt x="1138" y="3"/>
                </a:lnTo>
                <a:lnTo>
                  <a:pt x="1141" y="0"/>
                </a:lnTo>
                <a:lnTo>
                  <a:pt x="1142" y="0"/>
                </a:lnTo>
                <a:lnTo>
                  <a:pt x="1143" y="0"/>
                </a:lnTo>
                <a:lnTo>
                  <a:pt x="1143" y="0"/>
                </a:lnTo>
                <a:close/>
                <a:moveTo>
                  <a:pt x="1195" y="0"/>
                </a:moveTo>
                <a:lnTo>
                  <a:pt x="1195" y="0"/>
                </a:lnTo>
                <a:lnTo>
                  <a:pt x="1198" y="0"/>
                </a:lnTo>
                <a:lnTo>
                  <a:pt x="1200" y="0"/>
                </a:lnTo>
                <a:lnTo>
                  <a:pt x="1203" y="3"/>
                </a:lnTo>
                <a:lnTo>
                  <a:pt x="1204" y="6"/>
                </a:lnTo>
                <a:lnTo>
                  <a:pt x="1204" y="7"/>
                </a:lnTo>
                <a:lnTo>
                  <a:pt x="1204" y="8"/>
                </a:lnTo>
                <a:lnTo>
                  <a:pt x="1204" y="10"/>
                </a:lnTo>
                <a:lnTo>
                  <a:pt x="1204" y="11"/>
                </a:lnTo>
                <a:lnTo>
                  <a:pt x="1203" y="14"/>
                </a:lnTo>
                <a:lnTo>
                  <a:pt x="1200" y="17"/>
                </a:lnTo>
                <a:lnTo>
                  <a:pt x="1195" y="17"/>
                </a:lnTo>
                <a:lnTo>
                  <a:pt x="1195" y="17"/>
                </a:lnTo>
                <a:lnTo>
                  <a:pt x="1193" y="17"/>
                </a:lnTo>
                <a:lnTo>
                  <a:pt x="1190" y="14"/>
                </a:lnTo>
                <a:lnTo>
                  <a:pt x="1188" y="11"/>
                </a:lnTo>
                <a:lnTo>
                  <a:pt x="1187" y="8"/>
                </a:lnTo>
                <a:lnTo>
                  <a:pt x="1188" y="6"/>
                </a:lnTo>
                <a:lnTo>
                  <a:pt x="1190" y="3"/>
                </a:lnTo>
                <a:lnTo>
                  <a:pt x="1193" y="0"/>
                </a:lnTo>
                <a:lnTo>
                  <a:pt x="1194" y="0"/>
                </a:lnTo>
                <a:lnTo>
                  <a:pt x="1195" y="0"/>
                </a:lnTo>
                <a:lnTo>
                  <a:pt x="1195" y="0"/>
                </a:lnTo>
                <a:close/>
                <a:moveTo>
                  <a:pt x="1247" y="0"/>
                </a:moveTo>
                <a:lnTo>
                  <a:pt x="1247" y="0"/>
                </a:lnTo>
                <a:lnTo>
                  <a:pt x="1250" y="0"/>
                </a:lnTo>
                <a:lnTo>
                  <a:pt x="1252" y="0"/>
                </a:lnTo>
                <a:lnTo>
                  <a:pt x="1255" y="3"/>
                </a:lnTo>
                <a:lnTo>
                  <a:pt x="1256" y="6"/>
                </a:lnTo>
                <a:lnTo>
                  <a:pt x="1256" y="7"/>
                </a:lnTo>
                <a:lnTo>
                  <a:pt x="1256" y="8"/>
                </a:lnTo>
                <a:lnTo>
                  <a:pt x="1256" y="10"/>
                </a:lnTo>
                <a:lnTo>
                  <a:pt x="1256" y="11"/>
                </a:lnTo>
                <a:lnTo>
                  <a:pt x="1255" y="14"/>
                </a:lnTo>
                <a:lnTo>
                  <a:pt x="1252" y="17"/>
                </a:lnTo>
                <a:lnTo>
                  <a:pt x="1247" y="17"/>
                </a:lnTo>
                <a:lnTo>
                  <a:pt x="1247" y="17"/>
                </a:lnTo>
                <a:lnTo>
                  <a:pt x="1245" y="17"/>
                </a:lnTo>
                <a:lnTo>
                  <a:pt x="1242" y="14"/>
                </a:lnTo>
                <a:lnTo>
                  <a:pt x="1240" y="11"/>
                </a:lnTo>
                <a:lnTo>
                  <a:pt x="1239" y="8"/>
                </a:lnTo>
                <a:lnTo>
                  <a:pt x="1240" y="6"/>
                </a:lnTo>
                <a:lnTo>
                  <a:pt x="1242" y="3"/>
                </a:lnTo>
                <a:lnTo>
                  <a:pt x="1245" y="0"/>
                </a:lnTo>
                <a:lnTo>
                  <a:pt x="1246" y="0"/>
                </a:lnTo>
                <a:lnTo>
                  <a:pt x="1247" y="0"/>
                </a:lnTo>
                <a:lnTo>
                  <a:pt x="1247" y="0"/>
                </a:lnTo>
                <a:close/>
                <a:moveTo>
                  <a:pt x="1299" y="0"/>
                </a:moveTo>
                <a:lnTo>
                  <a:pt x="1299" y="0"/>
                </a:lnTo>
                <a:lnTo>
                  <a:pt x="1302" y="0"/>
                </a:lnTo>
                <a:lnTo>
                  <a:pt x="1304" y="0"/>
                </a:lnTo>
                <a:lnTo>
                  <a:pt x="1307" y="3"/>
                </a:lnTo>
                <a:lnTo>
                  <a:pt x="1308" y="6"/>
                </a:lnTo>
                <a:lnTo>
                  <a:pt x="1308" y="7"/>
                </a:lnTo>
                <a:lnTo>
                  <a:pt x="1308" y="8"/>
                </a:lnTo>
                <a:lnTo>
                  <a:pt x="1308" y="10"/>
                </a:lnTo>
                <a:lnTo>
                  <a:pt x="1308" y="11"/>
                </a:lnTo>
                <a:lnTo>
                  <a:pt x="1307" y="14"/>
                </a:lnTo>
                <a:lnTo>
                  <a:pt x="1304" y="17"/>
                </a:lnTo>
                <a:lnTo>
                  <a:pt x="1299" y="17"/>
                </a:lnTo>
                <a:lnTo>
                  <a:pt x="1299" y="17"/>
                </a:lnTo>
                <a:lnTo>
                  <a:pt x="1296" y="17"/>
                </a:lnTo>
                <a:lnTo>
                  <a:pt x="1294" y="14"/>
                </a:lnTo>
                <a:lnTo>
                  <a:pt x="1292" y="11"/>
                </a:lnTo>
                <a:lnTo>
                  <a:pt x="1291" y="8"/>
                </a:lnTo>
                <a:lnTo>
                  <a:pt x="1292" y="6"/>
                </a:lnTo>
                <a:lnTo>
                  <a:pt x="1294" y="3"/>
                </a:lnTo>
                <a:lnTo>
                  <a:pt x="1296" y="0"/>
                </a:lnTo>
                <a:lnTo>
                  <a:pt x="1298" y="0"/>
                </a:lnTo>
                <a:lnTo>
                  <a:pt x="1299" y="0"/>
                </a:lnTo>
                <a:lnTo>
                  <a:pt x="1299" y="0"/>
                </a:lnTo>
                <a:close/>
                <a:moveTo>
                  <a:pt x="1351" y="0"/>
                </a:moveTo>
                <a:lnTo>
                  <a:pt x="1351" y="0"/>
                </a:lnTo>
                <a:lnTo>
                  <a:pt x="1354" y="0"/>
                </a:lnTo>
                <a:lnTo>
                  <a:pt x="1356" y="0"/>
                </a:lnTo>
                <a:lnTo>
                  <a:pt x="1359" y="3"/>
                </a:lnTo>
                <a:lnTo>
                  <a:pt x="1360" y="6"/>
                </a:lnTo>
                <a:lnTo>
                  <a:pt x="1360" y="8"/>
                </a:lnTo>
                <a:lnTo>
                  <a:pt x="1360" y="11"/>
                </a:lnTo>
                <a:lnTo>
                  <a:pt x="1359" y="14"/>
                </a:lnTo>
                <a:lnTo>
                  <a:pt x="1356" y="17"/>
                </a:lnTo>
                <a:lnTo>
                  <a:pt x="1351" y="17"/>
                </a:lnTo>
                <a:lnTo>
                  <a:pt x="1351" y="17"/>
                </a:lnTo>
                <a:lnTo>
                  <a:pt x="1348" y="17"/>
                </a:lnTo>
                <a:lnTo>
                  <a:pt x="1346" y="14"/>
                </a:lnTo>
                <a:lnTo>
                  <a:pt x="1344" y="11"/>
                </a:lnTo>
                <a:lnTo>
                  <a:pt x="1343" y="8"/>
                </a:lnTo>
                <a:lnTo>
                  <a:pt x="1344" y="6"/>
                </a:lnTo>
                <a:lnTo>
                  <a:pt x="1346" y="3"/>
                </a:lnTo>
                <a:lnTo>
                  <a:pt x="1348" y="0"/>
                </a:lnTo>
                <a:lnTo>
                  <a:pt x="1350" y="0"/>
                </a:lnTo>
                <a:lnTo>
                  <a:pt x="1351" y="0"/>
                </a:lnTo>
                <a:lnTo>
                  <a:pt x="1351" y="0"/>
                </a:lnTo>
                <a:close/>
                <a:moveTo>
                  <a:pt x="1403" y="0"/>
                </a:moveTo>
                <a:lnTo>
                  <a:pt x="1403" y="0"/>
                </a:lnTo>
                <a:lnTo>
                  <a:pt x="1406" y="0"/>
                </a:lnTo>
                <a:lnTo>
                  <a:pt x="1408" y="0"/>
                </a:lnTo>
                <a:lnTo>
                  <a:pt x="1411" y="3"/>
                </a:lnTo>
                <a:lnTo>
                  <a:pt x="1412" y="6"/>
                </a:lnTo>
                <a:lnTo>
                  <a:pt x="1412" y="8"/>
                </a:lnTo>
                <a:lnTo>
                  <a:pt x="1412" y="11"/>
                </a:lnTo>
                <a:lnTo>
                  <a:pt x="1411" y="14"/>
                </a:lnTo>
                <a:lnTo>
                  <a:pt x="1408" y="17"/>
                </a:lnTo>
                <a:lnTo>
                  <a:pt x="1403" y="17"/>
                </a:lnTo>
                <a:lnTo>
                  <a:pt x="1403" y="17"/>
                </a:lnTo>
                <a:lnTo>
                  <a:pt x="1400" y="17"/>
                </a:lnTo>
                <a:lnTo>
                  <a:pt x="1398" y="14"/>
                </a:lnTo>
                <a:lnTo>
                  <a:pt x="1396" y="11"/>
                </a:lnTo>
                <a:lnTo>
                  <a:pt x="1396" y="10"/>
                </a:lnTo>
                <a:lnTo>
                  <a:pt x="1395" y="8"/>
                </a:lnTo>
                <a:lnTo>
                  <a:pt x="1396" y="7"/>
                </a:lnTo>
                <a:lnTo>
                  <a:pt x="1396" y="6"/>
                </a:lnTo>
                <a:lnTo>
                  <a:pt x="1398" y="3"/>
                </a:lnTo>
                <a:lnTo>
                  <a:pt x="1400" y="0"/>
                </a:lnTo>
                <a:lnTo>
                  <a:pt x="1402" y="0"/>
                </a:lnTo>
                <a:lnTo>
                  <a:pt x="1403" y="0"/>
                </a:lnTo>
                <a:lnTo>
                  <a:pt x="1403" y="0"/>
                </a:lnTo>
                <a:close/>
                <a:moveTo>
                  <a:pt x="1455" y="0"/>
                </a:moveTo>
                <a:lnTo>
                  <a:pt x="1455" y="0"/>
                </a:lnTo>
                <a:lnTo>
                  <a:pt x="1458" y="0"/>
                </a:lnTo>
                <a:lnTo>
                  <a:pt x="1460" y="0"/>
                </a:lnTo>
                <a:lnTo>
                  <a:pt x="1463" y="3"/>
                </a:lnTo>
                <a:lnTo>
                  <a:pt x="1464" y="6"/>
                </a:lnTo>
                <a:lnTo>
                  <a:pt x="1464" y="8"/>
                </a:lnTo>
                <a:lnTo>
                  <a:pt x="1464" y="11"/>
                </a:lnTo>
                <a:lnTo>
                  <a:pt x="1463" y="14"/>
                </a:lnTo>
                <a:lnTo>
                  <a:pt x="1460" y="17"/>
                </a:lnTo>
                <a:lnTo>
                  <a:pt x="1455" y="17"/>
                </a:lnTo>
                <a:lnTo>
                  <a:pt x="1455" y="17"/>
                </a:lnTo>
                <a:lnTo>
                  <a:pt x="1452" y="17"/>
                </a:lnTo>
                <a:lnTo>
                  <a:pt x="1450" y="14"/>
                </a:lnTo>
                <a:lnTo>
                  <a:pt x="1448" y="11"/>
                </a:lnTo>
                <a:lnTo>
                  <a:pt x="1448" y="10"/>
                </a:lnTo>
                <a:lnTo>
                  <a:pt x="1447" y="8"/>
                </a:lnTo>
                <a:lnTo>
                  <a:pt x="1448" y="7"/>
                </a:lnTo>
                <a:lnTo>
                  <a:pt x="1448" y="6"/>
                </a:lnTo>
                <a:lnTo>
                  <a:pt x="1450" y="3"/>
                </a:lnTo>
                <a:lnTo>
                  <a:pt x="1452" y="0"/>
                </a:lnTo>
                <a:lnTo>
                  <a:pt x="1454" y="0"/>
                </a:lnTo>
                <a:lnTo>
                  <a:pt x="1455" y="0"/>
                </a:lnTo>
                <a:lnTo>
                  <a:pt x="1455" y="0"/>
                </a:lnTo>
                <a:close/>
                <a:moveTo>
                  <a:pt x="1507" y="0"/>
                </a:moveTo>
                <a:lnTo>
                  <a:pt x="1507" y="0"/>
                </a:lnTo>
                <a:lnTo>
                  <a:pt x="1510" y="0"/>
                </a:lnTo>
                <a:lnTo>
                  <a:pt x="1512" y="0"/>
                </a:lnTo>
                <a:lnTo>
                  <a:pt x="1514" y="3"/>
                </a:lnTo>
                <a:lnTo>
                  <a:pt x="1516" y="6"/>
                </a:lnTo>
                <a:lnTo>
                  <a:pt x="1516" y="8"/>
                </a:lnTo>
                <a:lnTo>
                  <a:pt x="1516" y="11"/>
                </a:lnTo>
                <a:lnTo>
                  <a:pt x="1514" y="14"/>
                </a:lnTo>
                <a:lnTo>
                  <a:pt x="1512" y="17"/>
                </a:lnTo>
                <a:lnTo>
                  <a:pt x="1507" y="17"/>
                </a:lnTo>
                <a:lnTo>
                  <a:pt x="1507" y="17"/>
                </a:lnTo>
                <a:lnTo>
                  <a:pt x="1504" y="17"/>
                </a:lnTo>
                <a:lnTo>
                  <a:pt x="1501" y="14"/>
                </a:lnTo>
                <a:lnTo>
                  <a:pt x="1500" y="11"/>
                </a:lnTo>
                <a:lnTo>
                  <a:pt x="1500" y="10"/>
                </a:lnTo>
                <a:lnTo>
                  <a:pt x="1499" y="8"/>
                </a:lnTo>
                <a:lnTo>
                  <a:pt x="1500" y="7"/>
                </a:lnTo>
                <a:lnTo>
                  <a:pt x="1500" y="6"/>
                </a:lnTo>
                <a:lnTo>
                  <a:pt x="1501" y="3"/>
                </a:lnTo>
                <a:lnTo>
                  <a:pt x="1504" y="0"/>
                </a:lnTo>
                <a:lnTo>
                  <a:pt x="1506" y="0"/>
                </a:lnTo>
                <a:lnTo>
                  <a:pt x="1507" y="0"/>
                </a:lnTo>
                <a:lnTo>
                  <a:pt x="1507" y="0"/>
                </a:lnTo>
                <a:close/>
                <a:moveTo>
                  <a:pt x="1559" y="0"/>
                </a:moveTo>
                <a:lnTo>
                  <a:pt x="1559" y="0"/>
                </a:lnTo>
                <a:lnTo>
                  <a:pt x="1562" y="0"/>
                </a:lnTo>
                <a:lnTo>
                  <a:pt x="1564" y="0"/>
                </a:lnTo>
                <a:lnTo>
                  <a:pt x="1566" y="3"/>
                </a:lnTo>
                <a:lnTo>
                  <a:pt x="1568" y="6"/>
                </a:lnTo>
                <a:lnTo>
                  <a:pt x="1568" y="8"/>
                </a:lnTo>
                <a:lnTo>
                  <a:pt x="1568" y="11"/>
                </a:lnTo>
                <a:lnTo>
                  <a:pt x="1566" y="14"/>
                </a:lnTo>
                <a:lnTo>
                  <a:pt x="1564" y="17"/>
                </a:lnTo>
                <a:lnTo>
                  <a:pt x="1559" y="17"/>
                </a:lnTo>
                <a:lnTo>
                  <a:pt x="1559" y="17"/>
                </a:lnTo>
                <a:lnTo>
                  <a:pt x="1556" y="17"/>
                </a:lnTo>
                <a:lnTo>
                  <a:pt x="1553" y="14"/>
                </a:lnTo>
                <a:lnTo>
                  <a:pt x="1552" y="11"/>
                </a:lnTo>
                <a:lnTo>
                  <a:pt x="1552" y="10"/>
                </a:lnTo>
                <a:lnTo>
                  <a:pt x="1551" y="8"/>
                </a:lnTo>
                <a:lnTo>
                  <a:pt x="1552" y="7"/>
                </a:lnTo>
                <a:lnTo>
                  <a:pt x="1552" y="6"/>
                </a:lnTo>
                <a:lnTo>
                  <a:pt x="1553" y="3"/>
                </a:lnTo>
                <a:lnTo>
                  <a:pt x="1556" y="0"/>
                </a:lnTo>
                <a:lnTo>
                  <a:pt x="1558" y="0"/>
                </a:lnTo>
                <a:lnTo>
                  <a:pt x="1559" y="0"/>
                </a:lnTo>
                <a:lnTo>
                  <a:pt x="1559" y="0"/>
                </a:lnTo>
                <a:close/>
                <a:moveTo>
                  <a:pt x="1611" y="0"/>
                </a:moveTo>
                <a:lnTo>
                  <a:pt x="1611" y="0"/>
                </a:lnTo>
                <a:lnTo>
                  <a:pt x="1614" y="0"/>
                </a:lnTo>
                <a:lnTo>
                  <a:pt x="1616" y="0"/>
                </a:lnTo>
                <a:lnTo>
                  <a:pt x="1618" y="3"/>
                </a:lnTo>
                <a:lnTo>
                  <a:pt x="1620" y="6"/>
                </a:lnTo>
                <a:lnTo>
                  <a:pt x="1620" y="7"/>
                </a:lnTo>
                <a:lnTo>
                  <a:pt x="1620" y="8"/>
                </a:lnTo>
                <a:lnTo>
                  <a:pt x="1620" y="10"/>
                </a:lnTo>
                <a:lnTo>
                  <a:pt x="1620" y="11"/>
                </a:lnTo>
                <a:lnTo>
                  <a:pt x="1618" y="14"/>
                </a:lnTo>
                <a:lnTo>
                  <a:pt x="1616" y="17"/>
                </a:lnTo>
                <a:lnTo>
                  <a:pt x="1611" y="17"/>
                </a:lnTo>
                <a:lnTo>
                  <a:pt x="1611" y="17"/>
                </a:lnTo>
                <a:lnTo>
                  <a:pt x="1608" y="17"/>
                </a:lnTo>
                <a:lnTo>
                  <a:pt x="1605" y="14"/>
                </a:lnTo>
                <a:lnTo>
                  <a:pt x="1604" y="11"/>
                </a:lnTo>
                <a:lnTo>
                  <a:pt x="1604" y="10"/>
                </a:lnTo>
                <a:lnTo>
                  <a:pt x="1603" y="8"/>
                </a:lnTo>
                <a:lnTo>
                  <a:pt x="1604" y="7"/>
                </a:lnTo>
                <a:lnTo>
                  <a:pt x="1604" y="6"/>
                </a:lnTo>
                <a:lnTo>
                  <a:pt x="1605" y="3"/>
                </a:lnTo>
                <a:lnTo>
                  <a:pt x="1608" y="0"/>
                </a:lnTo>
                <a:lnTo>
                  <a:pt x="1610" y="0"/>
                </a:lnTo>
                <a:lnTo>
                  <a:pt x="1611" y="0"/>
                </a:lnTo>
                <a:lnTo>
                  <a:pt x="1611" y="0"/>
                </a:lnTo>
                <a:close/>
                <a:moveTo>
                  <a:pt x="1663" y="0"/>
                </a:moveTo>
                <a:lnTo>
                  <a:pt x="1663" y="0"/>
                </a:lnTo>
                <a:lnTo>
                  <a:pt x="1666" y="0"/>
                </a:lnTo>
                <a:lnTo>
                  <a:pt x="1668" y="0"/>
                </a:lnTo>
                <a:lnTo>
                  <a:pt x="1670" y="3"/>
                </a:lnTo>
                <a:lnTo>
                  <a:pt x="1672" y="6"/>
                </a:lnTo>
                <a:lnTo>
                  <a:pt x="1672" y="7"/>
                </a:lnTo>
                <a:lnTo>
                  <a:pt x="1672" y="8"/>
                </a:lnTo>
                <a:lnTo>
                  <a:pt x="1672" y="10"/>
                </a:lnTo>
                <a:lnTo>
                  <a:pt x="1672" y="11"/>
                </a:lnTo>
                <a:lnTo>
                  <a:pt x="1670" y="14"/>
                </a:lnTo>
                <a:lnTo>
                  <a:pt x="1668" y="17"/>
                </a:lnTo>
                <a:lnTo>
                  <a:pt x="1663" y="17"/>
                </a:lnTo>
                <a:lnTo>
                  <a:pt x="1663" y="17"/>
                </a:lnTo>
                <a:lnTo>
                  <a:pt x="1660" y="17"/>
                </a:lnTo>
                <a:lnTo>
                  <a:pt x="1657" y="14"/>
                </a:lnTo>
                <a:lnTo>
                  <a:pt x="1656" y="11"/>
                </a:lnTo>
                <a:lnTo>
                  <a:pt x="1655" y="8"/>
                </a:lnTo>
                <a:lnTo>
                  <a:pt x="1656" y="6"/>
                </a:lnTo>
                <a:lnTo>
                  <a:pt x="1657" y="3"/>
                </a:lnTo>
                <a:lnTo>
                  <a:pt x="1660" y="0"/>
                </a:lnTo>
                <a:lnTo>
                  <a:pt x="1662" y="0"/>
                </a:lnTo>
                <a:lnTo>
                  <a:pt x="1663" y="0"/>
                </a:lnTo>
                <a:lnTo>
                  <a:pt x="1663" y="0"/>
                </a:lnTo>
                <a:close/>
                <a:moveTo>
                  <a:pt x="1715" y="0"/>
                </a:moveTo>
                <a:lnTo>
                  <a:pt x="1715" y="0"/>
                </a:lnTo>
                <a:lnTo>
                  <a:pt x="1718" y="0"/>
                </a:lnTo>
                <a:lnTo>
                  <a:pt x="1719" y="0"/>
                </a:lnTo>
                <a:lnTo>
                  <a:pt x="1722" y="3"/>
                </a:lnTo>
                <a:lnTo>
                  <a:pt x="1724" y="6"/>
                </a:lnTo>
                <a:lnTo>
                  <a:pt x="1724" y="7"/>
                </a:lnTo>
                <a:lnTo>
                  <a:pt x="1724" y="8"/>
                </a:lnTo>
                <a:lnTo>
                  <a:pt x="1724" y="10"/>
                </a:lnTo>
                <a:lnTo>
                  <a:pt x="1724" y="11"/>
                </a:lnTo>
                <a:lnTo>
                  <a:pt x="1722" y="14"/>
                </a:lnTo>
                <a:lnTo>
                  <a:pt x="1719" y="17"/>
                </a:lnTo>
                <a:lnTo>
                  <a:pt x="1715" y="17"/>
                </a:lnTo>
                <a:lnTo>
                  <a:pt x="1715" y="17"/>
                </a:lnTo>
                <a:lnTo>
                  <a:pt x="1712" y="17"/>
                </a:lnTo>
                <a:lnTo>
                  <a:pt x="1709" y="14"/>
                </a:lnTo>
                <a:lnTo>
                  <a:pt x="1708" y="11"/>
                </a:lnTo>
                <a:lnTo>
                  <a:pt x="1707" y="8"/>
                </a:lnTo>
                <a:lnTo>
                  <a:pt x="1708" y="6"/>
                </a:lnTo>
                <a:lnTo>
                  <a:pt x="1709" y="3"/>
                </a:lnTo>
                <a:lnTo>
                  <a:pt x="1712" y="0"/>
                </a:lnTo>
                <a:lnTo>
                  <a:pt x="1714" y="0"/>
                </a:lnTo>
                <a:lnTo>
                  <a:pt x="1715" y="0"/>
                </a:lnTo>
                <a:lnTo>
                  <a:pt x="1715" y="0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6" name="Freeform 333">
            <a:extLst>
              <a:ext uri="{FF2B5EF4-FFF2-40B4-BE49-F238E27FC236}">
                <a16:creationId xmlns:a16="http://schemas.microsoft.com/office/drawing/2014/main" id="{94CE939D-9DDE-0E4B-87B0-62C1447C08B5}"/>
              </a:ext>
            </a:extLst>
          </p:cNvPr>
          <p:cNvSpPr>
            <a:spLocks/>
          </p:cNvSpPr>
          <p:nvPr/>
        </p:nvSpPr>
        <p:spPr bwMode="auto">
          <a:xfrm>
            <a:off x="4934916" y="5082947"/>
            <a:ext cx="15248" cy="0"/>
          </a:xfrm>
          <a:custGeom>
            <a:avLst/>
            <a:gdLst>
              <a:gd name="T0" fmla="*/ 0 w 18"/>
              <a:gd name="T1" fmla="*/ 0 w 18"/>
              <a:gd name="T2" fmla="*/ 18 w 1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8">
                <a:moveTo>
                  <a:pt x="0" y="0"/>
                </a:moveTo>
                <a:lnTo>
                  <a:pt x="0" y="0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7" name="Freeform 335">
            <a:extLst>
              <a:ext uri="{FF2B5EF4-FFF2-40B4-BE49-F238E27FC236}">
                <a16:creationId xmlns:a16="http://schemas.microsoft.com/office/drawing/2014/main" id="{0B0E8DF7-0A31-6A49-BB41-4B0A638C56F8}"/>
              </a:ext>
            </a:extLst>
          </p:cNvPr>
          <p:cNvSpPr>
            <a:spLocks/>
          </p:cNvSpPr>
          <p:nvPr/>
        </p:nvSpPr>
        <p:spPr bwMode="auto">
          <a:xfrm>
            <a:off x="5038264" y="5082947"/>
            <a:ext cx="11859" cy="0"/>
          </a:xfrm>
          <a:custGeom>
            <a:avLst/>
            <a:gdLst>
              <a:gd name="T0" fmla="*/ 0 w 16"/>
              <a:gd name="T1" fmla="*/ 0 w 16"/>
              <a:gd name="T2" fmla="*/ 16 w 1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6">
                <a:moveTo>
                  <a:pt x="0" y="0"/>
                </a:moveTo>
                <a:lnTo>
                  <a:pt x="0" y="0"/>
                </a:lnTo>
                <a:lnTo>
                  <a:pt x="16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8" name="Freeform 336">
            <a:extLst>
              <a:ext uri="{FF2B5EF4-FFF2-40B4-BE49-F238E27FC236}">
                <a16:creationId xmlns:a16="http://schemas.microsoft.com/office/drawing/2014/main" id="{EFD2EF6A-A86A-7342-8E99-F58C3CC6CD13}"/>
              </a:ext>
            </a:extLst>
          </p:cNvPr>
          <p:cNvSpPr>
            <a:spLocks/>
          </p:cNvSpPr>
          <p:nvPr/>
        </p:nvSpPr>
        <p:spPr bwMode="auto">
          <a:xfrm>
            <a:off x="5087395" y="5082947"/>
            <a:ext cx="13553" cy="0"/>
          </a:xfrm>
          <a:custGeom>
            <a:avLst/>
            <a:gdLst>
              <a:gd name="T0" fmla="*/ 0 w 15"/>
              <a:gd name="T1" fmla="*/ 0 w 15"/>
              <a:gd name="T2" fmla="*/ 15 w 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5">
                <a:moveTo>
                  <a:pt x="0" y="0"/>
                </a:moveTo>
                <a:lnTo>
                  <a:pt x="0" y="0"/>
                </a:lnTo>
                <a:lnTo>
                  <a:pt x="15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9" name="Freeform 337">
            <a:extLst>
              <a:ext uri="{FF2B5EF4-FFF2-40B4-BE49-F238E27FC236}">
                <a16:creationId xmlns:a16="http://schemas.microsoft.com/office/drawing/2014/main" id="{17A37DA1-DB7E-CB42-BFB5-645934775A4B}"/>
              </a:ext>
            </a:extLst>
          </p:cNvPr>
          <p:cNvSpPr>
            <a:spLocks/>
          </p:cNvSpPr>
          <p:nvPr/>
        </p:nvSpPr>
        <p:spPr bwMode="auto">
          <a:xfrm>
            <a:off x="5138220" y="5082947"/>
            <a:ext cx="13553" cy="0"/>
          </a:xfrm>
          <a:custGeom>
            <a:avLst/>
            <a:gdLst>
              <a:gd name="T0" fmla="*/ 0 w 16"/>
              <a:gd name="T1" fmla="*/ 0 w 16"/>
              <a:gd name="T2" fmla="*/ 16 w 1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6">
                <a:moveTo>
                  <a:pt x="0" y="0"/>
                </a:moveTo>
                <a:lnTo>
                  <a:pt x="0" y="0"/>
                </a:lnTo>
                <a:lnTo>
                  <a:pt x="16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0" name="Freeform 338">
            <a:extLst>
              <a:ext uri="{FF2B5EF4-FFF2-40B4-BE49-F238E27FC236}">
                <a16:creationId xmlns:a16="http://schemas.microsoft.com/office/drawing/2014/main" id="{7D6FE138-BC4B-2E42-88E6-9BDF590F1787}"/>
              </a:ext>
            </a:extLst>
          </p:cNvPr>
          <p:cNvSpPr>
            <a:spLocks/>
          </p:cNvSpPr>
          <p:nvPr/>
        </p:nvSpPr>
        <p:spPr bwMode="auto">
          <a:xfrm>
            <a:off x="5189046" y="5082947"/>
            <a:ext cx="13553" cy="0"/>
          </a:xfrm>
          <a:custGeom>
            <a:avLst/>
            <a:gdLst>
              <a:gd name="T0" fmla="*/ 0 w 15"/>
              <a:gd name="T1" fmla="*/ 0 w 15"/>
              <a:gd name="T2" fmla="*/ 15 w 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5">
                <a:moveTo>
                  <a:pt x="0" y="0"/>
                </a:moveTo>
                <a:lnTo>
                  <a:pt x="0" y="0"/>
                </a:lnTo>
                <a:lnTo>
                  <a:pt x="15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1" name="Freeform 371">
            <a:extLst>
              <a:ext uri="{FF2B5EF4-FFF2-40B4-BE49-F238E27FC236}">
                <a16:creationId xmlns:a16="http://schemas.microsoft.com/office/drawing/2014/main" id="{34CE7B6B-7664-4E43-9980-ECE2E6BE1B4A}"/>
              </a:ext>
            </a:extLst>
          </p:cNvPr>
          <p:cNvSpPr>
            <a:spLocks/>
          </p:cNvSpPr>
          <p:nvPr/>
        </p:nvSpPr>
        <p:spPr bwMode="auto">
          <a:xfrm>
            <a:off x="4934916" y="5305643"/>
            <a:ext cx="1885618" cy="0"/>
          </a:xfrm>
          <a:custGeom>
            <a:avLst/>
            <a:gdLst>
              <a:gd name="T0" fmla="*/ 0 w 2226"/>
              <a:gd name="T1" fmla="*/ 0 w 2226"/>
              <a:gd name="T2" fmla="*/ 2226 w 222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226">
                <a:moveTo>
                  <a:pt x="0" y="0"/>
                </a:moveTo>
                <a:lnTo>
                  <a:pt x="0" y="0"/>
                </a:lnTo>
                <a:lnTo>
                  <a:pt x="2226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2" name="Freeform 426">
            <a:extLst>
              <a:ext uri="{FF2B5EF4-FFF2-40B4-BE49-F238E27FC236}">
                <a16:creationId xmlns:a16="http://schemas.microsoft.com/office/drawing/2014/main" id="{5921826A-D391-A946-B10D-5756B39E4A16}"/>
              </a:ext>
            </a:extLst>
          </p:cNvPr>
          <p:cNvSpPr>
            <a:spLocks/>
          </p:cNvSpPr>
          <p:nvPr/>
        </p:nvSpPr>
        <p:spPr bwMode="auto">
          <a:xfrm>
            <a:off x="4934916" y="3525681"/>
            <a:ext cx="0" cy="1779965"/>
          </a:xfrm>
          <a:custGeom>
            <a:avLst/>
            <a:gdLst>
              <a:gd name="T0" fmla="*/ 2221 h 2221"/>
              <a:gd name="T1" fmla="*/ 2221 h 2221"/>
              <a:gd name="T2" fmla="*/ 0 h 222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21">
                <a:moveTo>
                  <a:pt x="0" y="2221"/>
                </a:moveTo>
                <a:lnTo>
                  <a:pt x="0" y="2221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3" name="Freeform 427">
            <a:extLst>
              <a:ext uri="{FF2B5EF4-FFF2-40B4-BE49-F238E27FC236}">
                <a16:creationId xmlns:a16="http://schemas.microsoft.com/office/drawing/2014/main" id="{464B9910-916D-AB46-956D-C25D7BAA2FF6}"/>
              </a:ext>
            </a:extLst>
          </p:cNvPr>
          <p:cNvSpPr>
            <a:spLocks/>
          </p:cNvSpPr>
          <p:nvPr/>
        </p:nvSpPr>
        <p:spPr bwMode="auto">
          <a:xfrm>
            <a:off x="4865458" y="5305643"/>
            <a:ext cx="69461" cy="0"/>
          </a:xfrm>
          <a:custGeom>
            <a:avLst/>
            <a:gdLst>
              <a:gd name="T0" fmla="*/ 0 w 82"/>
              <a:gd name="T1" fmla="*/ 0 w 82"/>
              <a:gd name="T2" fmla="*/ 82 w 8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2">
                <a:moveTo>
                  <a:pt x="0" y="0"/>
                </a:moveTo>
                <a:lnTo>
                  <a:pt x="0" y="0"/>
                </a:lnTo>
                <a:lnTo>
                  <a:pt x="8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4" name="Freeform 428">
            <a:extLst>
              <a:ext uri="{FF2B5EF4-FFF2-40B4-BE49-F238E27FC236}">
                <a16:creationId xmlns:a16="http://schemas.microsoft.com/office/drawing/2014/main" id="{8A23FC5F-853C-4840-9DE3-7B24127740C7}"/>
              </a:ext>
            </a:extLst>
          </p:cNvPr>
          <p:cNvSpPr>
            <a:spLocks/>
          </p:cNvSpPr>
          <p:nvPr/>
        </p:nvSpPr>
        <p:spPr bwMode="auto">
          <a:xfrm>
            <a:off x="4865458" y="4861854"/>
            <a:ext cx="69461" cy="0"/>
          </a:xfrm>
          <a:custGeom>
            <a:avLst/>
            <a:gdLst>
              <a:gd name="T0" fmla="*/ 0 w 82"/>
              <a:gd name="T1" fmla="*/ 0 w 82"/>
              <a:gd name="T2" fmla="*/ 82 w 8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2">
                <a:moveTo>
                  <a:pt x="0" y="0"/>
                </a:moveTo>
                <a:lnTo>
                  <a:pt x="0" y="0"/>
                </a:lnTo>
                <a:lnTo>
                  <a:pt x="8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5" name="Freeform 429">
            <a:extLst>
              <a:ext uri="{FF2B5EF4-FFF2-40B4-BE49-F238E27FC236}">
                <a16:creationId xmlns:a16="http://schemas.microsoft.com/office/drawing/2014/main" id="{006C5AFC-325E-7547-8114-C2FEF54420B4}"/>
              </a:ext>
            </a:extLst>
          </p:cNvPr>
          <p:cNvSpPr>
            <a:spLocks/>
          </p:cNvSpPr>
          <p:nvPr/>
        </p:nvSpPr>
        <p:spPr bwMode="auto">
          <a:xfrm>
            <a:off x="4865458" y="4416462"/>
            <a:ext cx="69461" cy="0"/>
          </a:xfrm>
          <a:custGeom>
            <a:avLst/>
            <a:gdLst>
              <a:gd name="T0" fmla="*/ 0 w 82"/>
              <a:gd name="T1" fmla="*/ 0 w 82"/>
              <a:gd name="T2" fmla="*/ 82 w 8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2">
                <a:moveTo>
                  <a:pt x="0" y="0"/>
                </a:moveTo>
                <a:lnTo>
                  <a:pt x="0" y="0"/>
                </a:lnTo>
                <a:lnTo>
                  <a:pt x="8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6" name="Freeform 430">
            <a:extLst>
              <a:ext uri="{FF2B5EF4-FFF2-40B4-BE49-F238E27FC236}">
                <a16:creationId xmlns:a16="http://schemas.microsoft.com/office/drawing/2014/main" id="{70801846-BD13-9949-B25F-C28337890BCA}"/>
              </a:ext>
            </a:extLst>
          </p:cNvPr>
          <p:cNvSpPr>
            <a:spLocks/>
          </p:cNvSpPr>
          <p:nvPr/>
        </p:nvSpPr>
        <p:spPr bwMode="auto">
          <a:xfrm>
            <a:off x="4865458" y="3972672"/>
            <a:ext cx="69461" cy="0"/>
          </a:xfrm>
          <a:custGeom>
            <a:avLst/>
            <a:gdLst>
              <a:gd name="T0" fmla="*/ 0 w 82"/>
              <a:gd name="T1" fmla="*/ 0 w 82"/>
              <a:gd name="T2" fmla="*/ 82 w 8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2">
                <a:moveTo>
                  <a:pt x="0" y="0"/>
                </a:moveTo>
                <a:lnTo>
                  <a:pt x="0" y="0"/>
                </a:lnTo>
                <a:lnTo>
                  <a:pt x="8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7" name="Freeform 431">
            <a:extLst>
              <a:ext uri="{FF2B5EF4-FFF2-40B4-BE49-F238E27FC236}">
                <a16:creationId xmlns:a16="http://schemas.microsoft.com/office/drawing/2014/main" id="{8B4D6265-6835-CE4A-A850-C7086CB20C65}"/>
              </a:ext>
            </a:extLst>
          </p:cNvPr>
          <p:cNvSpPr>
            <a:spLocks/>
          </p:cNvSpPr>
          <p:nvPr/>
        </p:nvSpPr>
        <p:spPr bwMode="auto">
          <a:xfrm>
            <a:off x="4865458" y="3535304"/>
            <a:ext cx="69461" cy="0"/>
          </a:xfrm>
          <a:custGeom>
            <a:avLst/>
            <a:gdLst>
              <a:gd name="T0" fmla="*/ 0 w 82"/>
              <a:gd name="T1" fmla="*/ 0 w 82"/>
              <a:gd name="T2" fmla="*/ 82 w 8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2">
                <a:moveTo>
                  <a:pt x="0" y="0"/>
                </a:moveTo>
                <a:lnTo>
                  <a:pt x="0" y="0"/>
                </a:lnTo>
                <a:lnTo>
                  <a:pt x="8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8" name="Freeform 438">
            <a:extLst>
              <a:ext uri="{FF2B5EF4-FFF2-40B4-BE49-F238E27FC236}">
                <a16:creationId xmlns:a16="http://schemas.microsoft.com/office/drawing/2014/main" id="{4D485202-4048-6240-A24E-0FB234ED375B}"/>
              </a:ext>
            </a:extLst>
          </p:cNvPr>
          <p:cNvSpPr>
            <a:spLocks/>
          </p:cNvSpPr>
          <p:nvPr/>
        </p:nvSpPr>
        <p:spPr bwMode="auto">
          <a:xfrm>
            <a:off x="5034876" y="5084549"/>
            <a:ext cx="198219" cy="0"/>
          </a:xfrm>
          <a:custGeom>
            <a:avLst/>
            <a:gdLst>
              <a:gd name="T0" fmla="*/ 0 w 235"/>
              <a:gd name="T1" fmla="*/ 0 w 235"/>
              <a:gd name="T2" fmla="*/ 235 w 23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35">
                <a:moveTo>
                  <a:pt x="0" y="0"/>
                </a:moveTo>
                <a:lnTo>
                  <a:pt x="0" y="0"/>
                </a:lnTo>
                <a:lnTo>
                  <a:pt x="23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9" name="Freeform 439">
            <a:extLst>
              <a:ext uri="{FF2B5EF4-FFF2-40B4-BE49-F238E27FC236}">
                <a16:creationId xmlns:a16="http://schemas.microsoft.com/office/drawing/2014/main" id="{F88A4C13-D40C-B243-9306-D4A73E40829F}"/>
              </a:ext>
            </a:extLst>
          </p:cNvPr>
          <p:cNvSpPr>
            <a:spLocks/>
          </p:cNvSpPr>
          <p:nvPr/>
        </p:nvSpPr>
        <p:spPr bwMode="auto">
          <a:xfrm>
            <a:off x="5085698" y="5068528"/>
            <a:ext cx="96568" cy="0"/>
          </a:xfrm>
          <a:custGeom>
            <a:avLst/>
            <a:gdLst>
              <a:gd name="T0" fmla="*/ 0 w 115"/>
              <a:gd name="T1" fmla="*/ 0 w 115"/>
              <a:gd name="T2" fmla="*/ 115 w 1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5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0" name="Freeform 440">
            <a:extLst>
              <a:ext uri="{FF2B5EF4-FFF2-40B4-BE49-F238E27FC236}">
                <a16:creationId xmlns:a16="http://schemas.microsoft.com/office/drawing/2014/main" id="{CD3CD2E6-A90F-E34D-B1E9-70B6345A75E7}"/>
              </a:ext>
            </a:extLst>
          </p:cNvPr>
          <p:cNvSpPr>
            <a:spLocks/>
          </p:cNvSpPr>
          <p:nvPr/>
        </p:nvSpPr>
        <p:spPr bwMode="auto">
          <a:xfrm>
            <a:off x="5133135" y="5068528"/>
            <a:ext cx="0" cy="28838"/>
          </a:xfrm>
          <a:custGeom>
            <a:avLst/>
            <a:gdLst>
              <a:gd name="T0" fmla="*/ 0 h 37"/>
              <a:gd name="T1" fmla="*/ 0 h 37"/>
              <a:gd name="T2" fmla="*/ 37 h 3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7">
                <a:moveTo>
                  <a:pt x="0" y="0"/>
                </a:moveTo>
                <a:lnTo>
                  <a:pt x="0" y="0"/>
                </a:lnTo>
                <a:lnTo>
                  <a:pt x="0" y="37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1" name="Freeform 441">
            <a:extLst>
              <a:ext uri="{FF2B5EF4-FFF2-40B4-BE49-F238E27FC236}">
                <a16:creationId xmlns:a16="http://schemas.microsoft.com/office/drawing/2014/main" id="{2C92644D-BF05-7547-9723-59325DC8BADF}"/>
              </a:ext>
            </a:extLst>
          </p:cNvPr>
          <p:cNvSpPr>
            <a:spLocks/>
          </p:cNvSpPr>
          <p:nvPr/>
        </p:nvSpPr>
        <p:spPr bwMode="auto">
          <a:xfrm>
            <a:off x="5085698" y="5097367"/>
            <a:ext cx="96568" cy="0"/>
          </a:xfrm>
          <a:custGeom>
            <a:avLst/>
            <a:gdLst>
              <a:gd name="T0" fmla="*/ 0 w 115"/>
              <a:gd name="T1" fmla="*/ 0 w 115"/>
              <a:gd name="T2" fmla="*/ 115 w 1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5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2" name="Freeform 442">
            <a:extLst>
              <a:ext uri="{FF2B5EF4-FFF2-40B4-BE49-F238E27FC236}">
                <a16:creationId xmlns:a16="http://schemas.microsoft.com/office/drawing/2014/main" id="{16C4D3F8-6522-BA45-A68E-21118F504B2C}"/>
              </a:ext>
            </a:extLst>
          </p:cNvPr>
          <p:cNvSpPr>
            <a:spLocks/>
          </p:cNvSpPr>
          <p:nvPr/>
        </p:nvSpPr>
        <p:spPr bwMode="auto">
          <a:xfrm>
            <a:off x="5119581" y="5018865"/>
            <a:ext cx="113510" cy="110547"/>
          </a:xfrm>
          <a:custGeom>
            <a:avLst/>
            <a:gdLst>
              <a:gd name="T0" fmla="*/ 116 w 135"/>
              <a:gd name="T1" fmla="*/ 21 h 136"/>
              <a:gd name="T2" fmla="*/ 116 w 135"/>
              <a:gd name="T3" fmla="*/ 21 h 136"/>
              <a:gd name="T4" fmla="*/ 123 w 135"/>
              <a:gd name="T5" fmla="*/ 31 h 136"/>
              <a:gd name="T6" fmla="*/ 129 w 135"/>
              <a:gd name="T7" fmla="*/ 42 h 136"/>
              <a:gd name="T8" fmla="*/ 133 w 135"/>
              <a:gd name="T9" fmla="*/ 56 h 136"/>
              <a:gd name="T10" fmla="*/ 135 w 135"/>
              <a:gd name="T11" fmla="*/ 67 h 136"/>
              <a:gd name="T12" fmla="*/ 133 w 135"/>
              <a:gd name="T13" fmla="*/ 80 h 136"/>
              <a:gd name="T14" fmla="*/ 129 w 135"/>
              <a:gd name="T15" fmla="*/ 94 h 136"/>
              <a:gd name="T16" fmla="*/ 123 w 135"/>
              <a:gd name="T17" fmla="*/ 105 h 136"/>
              <a:gd name="T18" fmla="*/ 116 w 135"/>
              <a:gd name="T19" fmla="*/ 115 h 136"/>
              <a:gd name="T20" fmla="*/ 104 w 135"/>
              <a:gd name="T21" fmla="*/ 123 h 136"/>
              <a:gd name="T22" fmla="*/ 93 w 135"/>
              <a:gd name="T23" fmla="*/ 130 h 136"/>
              <a:gd name="T24" fmla="*/ 81 w 135"/>
              <a:gd name="T25" fmla="*/ 132 h 136"/>
              <a:gd name="T26" fmla="*/ 68 w 135"/>
              <a:gd name="T27" fmla="*/ 136 h 136"/>
              <a:gd name="T28" fmla="*/ 54 w 135"/>
              <a:gd name="T29" fmla="*/ 132 h 136"/>
              <a:gd name="T30" fmla="*/ 43 w 135"/>
              <a:gd name="T31" fmla="*/ 130 h 136"/>
              <a:gd name="T32" fmla="*/ 31 w 135"/>
              <a:gd name="T33" fmla="*/ 123 h 136"/>
              <a:gd name="T34" fmla="*/ 21 w 135"/>
              <a:gd name="T35" fmla="*/ 115 h 136"/>
              <a:gd name="T36" fmla="*/ 12 w 135"/>
              <a:gd name="T37" fmla="*/ 105 h 136"/>
              <a:gd name="T38" fmla="*/ 6 w 135"/>
              <a:gd name="T39" fmla="*/ 94 h 136"/>
              <a:gd name="T40" fmla="*/ 2 w 135"/>
              <a:gd name="T41" fmla="*/ 80 h 136"/>
              <a:gd name="T42" fmla="*/ 0 w 135"/>
              <a:gd name="T43" fmla="*/ 67 h 136"/>
              <a:gd name="T44" fmla="*/ 2 w 135"/>
              <a:gd name="T45" fmla="*/ 56 h 136"/>
              <a:gd name="T46" fmla="*/ 6 w 135"/>
              <a:gd name="T47" fmla="*/ 42 h 136"/>
              <a:gd name="T48" fmla="*/ 12 w 135"/>
              <a:gd name="T49" fmla="*/ 31 h 136"/>
              <a:gd name="T50" fmla="*/ 21 w 135"/>
              <a:gd name="T51" fmla="*/ 21 h 136"/>
              <a:gd name="T52" fmla="*/ 31 w 135"/>
              <a:gd name="T53" fmla="*/ 11 h 136"/>
              <a:gd name="T54" fmla="*/ 43 w 135"/>
              <a:gd name="T55" fmla="*/ 6 h 136"/>
              <a:gd name="T56" fmla="*/ 54 w 135"/>
              <a:gd name="T57" fmla="*/ 2 h 136"/>
              <a:gd name="T58" fmla="*/ 68 w 135"/>
              <a:gd name="T59" fmla="*/ 0 h 136"/>
              <a:gd name="T60" fmla="*/ 81 w 135"/>
              <a:gd name="T61" fmla="*/ 2 h 136"/>
              <a:gd name="T62" fmla="*/ 93 w 135"/>
              <a:gd name="T63" fmla="*/ 6 h 136"/>
              <a:gd name="T64" fmla="*/ 104 w 135"/>
              <a:gd name="T65" fmla="*/ 11 h 136"/>
              <a:gd name="T66" fmla="*/ 116 w 135"/>
              <a:gd name="T67" fmla="*/ 21 h 136"/>
              <a:gd name="T68" fmla="*/ 116 w 135"/>
              <a:gd name="T69" fmla="*/ 21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5" h="136">
                <a:moveTo>
                  <a:pt x="116" y="21"/>
                </a:moveTo>
                <a:lnTo>
                  <a:pt x="116" y="21"/>
                </a:lnTo>
                <a:lnTo>
                  <a:pt x="123" y="31"/>
                </a:lnTo>
                <a:lnTo>
                  <a:pt x="129" y="42"/>
                </a:lnTo>
                <a:lnTo>
                  <a:pt x="133" y="56"/>
                </a:lnTo>
                <a:lnTo>
                  <a:pt x="135" y="67"/>
                </a:lnTo>
                <a:lnTo>
                  <a:pt x="133" y="80"/>
                </a:lnTo>
                <a:lnTo>
                  <a:pt x="129" y="94"/>
                </a:lnTo>
                <a:lnTo>
                  <a:pt x="123" y="105"/>
                </a:lnTo>
                <a:lnTo>
                  <a:pt x="116" y="115"/>
                </a:lnTo>
                <a:lnTo>
                  <a:pt x="104" y="123"/>
                </a:lnTo>
                <a:lnTo>
                  <a:pt x="93" y="130"/>
                </a:lnTo>
                <a:lnTo>
                  <a:pt x="81" y="132"/>
                </a:lnTo>
                <a:lnTo>
                  <a:pt x="68" y="136"/>
                </a:lnTo>
                <a:lnTo>
                  <a:pt x="54" y="132"/>
                </a:lnTo>
                <a:lnTo>
                  <a:pt x="43" y="130"/>
                </a:lnTo>
                <a:lnTo>
                  <a:pt x="31" y="123"/>
                </a:lnTo>
                <a:lnTo>
                  <a:pt x="21" y="115"/>
                </a:lnTo>
                <a:lnTo>
                  <a:pt x="12" y="105"/>
                </a:lnTo>
                <a:lnTo>
                  <a:pt x="6" y="94"/>
                </a:lnTo>
                <a:lnTo>
                  <a:pt x="2" y="80"/>
                </a:lnTo>
                <a:lnTo>
                  <a:pt x="0" y="67"/>
                </a:lnTo>
                <a:lnTo>
                  <a:pt x="2" y="56"/>
                </a:lnTo>
                <a:lnTo>
                  <a:pt x="6" y="42"/>
                </a:lnTo>
                <a:lnTo>
                  <a:pt x="12" y="31"/>
                </a:lnTo>
                <a:lnTo>
                  <a:pt x="21" y="21"/>
                </a:lnTo>
                <a:lnTo>
                  <a:pt x="31" y="11"/>
                </a:lnTo>
                <a:lnTo>
                  <a:pt x="43" y="6"/>
                </a:lnTo>
                <a:lnTo>
                  <a:pt x="54" y="2"/>
                </a:lnTo>
                <a:lnTo>
                  <a:pt x="68" y="0"/>
                </a:lnTo>
                <a:lnTo>
                  <a:pt x="81" y="2"/>
                </a:lnTo>
                <a:lnTo>
                  <a:pt x="93" y="6"/>
                </a:lnTo>
                <a:lnTo>
                  <a:pt x="104" y="11"/>
                </a:lnTo>
                <a:lnTo>
                  <a:pt x="116" y="21"/>
                </a:lnTo>
                <a:lnTo>
                  <a:pt x="116" y="21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3" name="Freeform 443">
            <a:extLst>
              <a:ext uri="{FF2B5EF4-FFF2-40B4-BE49-F238E27FC236}">
                <a16:creationId xmlns:a16="http://schemas.microsoft.com/office/drawing/2014/main" id="{4FC694B1-12A5-B047-801E-1A86C203F3B5}"/>
              </a:ext>
            </a:extLst>
          </p:cNvPr>
          <p:cNvSpPr>
            <a:spLocks/>
          </p:cNvSpPr>
          <p:nvPr/>
        </p:nvSpPr>
        <p:spPr bwMode="auto">
          <a:xfrm>
            <a:off x="5034873" y="5041295"/>
            <a:ext cx="113510" cy="105741"/>
          </a:xfrm>
          <a:custGeom>
            <a:avLst/>
            <a:gdLst>
              <a:gd name="T0" fmla="*/ 116 w 135"/>
              <a:gd name="T1" fmla="*/ 17 h 132"/>
              <a:gd name="T2" fmla="*/ 116 w 135"/>
              <a:gd name="T3" fmla="*/ 17 h 132"/>
              <a:gd name="T4" fmla="*/ 123 w 135"/>
              <a:gd name="T5" fmla="*/ 29 h 132"/>
              <a:gd name="T6" fmla="*/ 129 w 135"/>
              <a:gd name="T7" fmla="*/ 40 h 132"/>
              <a:gd name="T8" fmla="*/ 133 w 135"/>
              <a:gd name="T9" fmla="*/ 52 h 132"/>
              <a:gd name="T10" fmla="*/ 135 w 135"/>
              <a:gd name="T11" fmla="*/ 65 h 132"/>
              <a:gd name="T12" fmla="*/ 133 w 135"/>
              <a:gd name="T13" fmla="*/ 78 h 132"/>
              <a:gd name="T14" fmla="*/ 129 w 135"/>
              <a:gd name="T15" fmla="*/ 90 h 132"/>
              <a:gd name="T16" fmla="*/ 123 w 135"/>
              <a:gd name="T17" fmla="*/ 101 h 132"/>
              <a:gd name="T18" fmla="*/ 116 w 135"/>
              <a:gd name="T19" fmla="*/ 111 h 132"/>
              <a:gd name="T20" fmla="*/ 104 w 135"/>
              <a:gd name="T21" fmla="*/ 121 h 132"/>
              <a:gd name="T22" fmla="*/ 93 w 135"/>
              <a:gd name="T23" fmla="*/ 126 h 132"/>
              <a:gd name="T24" fmla="*/ 81 w 135"/>
              <a:gd name="T25" fmla="*/ 130 h 132"/>
              <a:gd name="T26" fmla="*/ 68 w 135"/>
              <a:gd name="T27" fmla="*/ 132 h 132"/>
              <a:gd name="T28" fmla="*/ 54 w 135"/>
              <a:gd name="T29" fmla="*/ 130 h 132"/>
              <a:gd name="T30" fmla="*/ 43 w 135"/>
              <a:gd name="T31" fmla="*/ 126 h 132"/>
              <a:gd name="T32" fmla="*/ 31 w 135"/>
              <a:gd name="T33" fmla="*/ 121 h 132"/>
              <a:gd name="T34" fmla="*/ 22 w 135"/>
              <a:gd name="T35" fmla="*/ 111 h 132"/>
              <a:gd name="T36" fmla="*/ 12 w 135"/>
              <a:gd name="T37" fmla="*/ 101 h 132"/>
              <a:gd name="T38" fmla="*/ 6 w 135"/>
              <a:gd name="T39" fmla="*/ 90 h 132"/>
              <a:gd name="T40" fmla="*/ 2 w 135"/>
              <a:gd name="T41" fmla="*/ 78 h 132"/>
              <a:gd name="T42" fmla="*/ 0 w 135"/>
              <a:gd name="T43" fmla="*/ 65 h 132"/>
              <a:gd name="T44" fmla="*/ 2 w 135"/>
              <a:gd name="T45" fmla="*/ 52 h 132"/>
              <a:gd name="T46" fmla="*/ 6 w 135"/>
              <a:gd name="T47" fmla="*/ 40 h 132"/>
              <a:gd name="T48" fmla="*/ 12 w 135"/>
              <a:gd name="T49" fmla="*/ 29 h 132"/>
              <a:gd name="T50" fmla="*/ 22 w 135"/>
              <a:gd name="T51" fmla="*/ 17 h 132"/>
              <a:gd name="T52" fmla="*/ 31 w 135"/>
              <a:gd name="T53" fmla="*/ 9 h 132"/>
              <a:gd name="T54" fmla="*/ 43 w 135"/>
              <a:gd name="T55" fmla="*/ 4 h 132"/>
              <a:gd name="T56" fmla="*/ 54 w 135"/>
              <a:gd name="T57" fmla="*/ 0 h 132"/>
              <a:gd name="T58" fmla="*/ 68 w 135"/>
              <a:gd name="T59" fmla="*/ 0 h 132"/>
              <a:gd name="T60" fmla="*/ 81 w 135"/>
              <a:gd name="T61" fmla="*/ 0 h 132"/>
              <a:gd name="T62" fmla="*/ 93 w 135"/>
              <a:gd name="T63" fmla="*/ 4 h 132"/>
              <a:gd name="T64" fmla="*/ 104 w 135"/>
              <a:gd name="T65" fmla="*/ 9 h 132"/>
              <a:gd name="T66" fmla="*/ 116 w 135"/>
              <a:gd name="T67" fmla="*/ 17 h 132"/>
              <a:gd name="T68" fmla="*/ 116 w 135"/>
              <a:gd name="T69" fmla="*/ 17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5" h="132">
                <a:moveTo>
                  <a:pt x="116" y="17"/>
                </a:moveTo>
                <a:lnTo>
                  <a:pt x="116" y="17"/>
                </a:lnTo>
                <a:lnTo>
                  <a:pt x="123" y="29"/>
                </a:lnTo>
                <a:lnTo>
                  <a:pt x="129" y="40"/>
                </a:lnTo>
                <a:lnTo>
                  <a:pt x="133" y="52"/>
                </a:lnTo>
                <a:lnTo>
                  <a:pt x="135" y="65"/>
                </a:lnTo>
                <a:lnTo>
                  <a:pt x="133" y="78"/>
                </a:lnTo>
                <a:lnTo>
                  <a:pt x="129" y="90"/>
                </a:lnTo>
                <a:lnTo>
                  <a:pt x="123" y="101"/>
                </a:lnTo>
                <a:lnTo>
                  <a:pt x="116" y="111"/>
                </a:lnTo>
                <a:lnTo>
                  <a:pt x="104" y="121"/>
                </a:lnTo>
                <a:lnTo>
                  <a:pt x="93" y="126"/>
                </a:lnTo>
                <a:lnTo>
                  <a:pt x="81" y="130"/>
                </a:lnTo>
                <a:lnTo>
                  <a:pt x="68" y="132"/>
                </a:lnTo>
                <a:lnTo>
                  <a:pt x="54" y="130"/>
                </a:lnTo>
                <a:lnTo>
                  <a:pt x="43" y="126"/>
                </a:lnTo>
                <a:lnTo>
                  <a:pt x="31" y="121"/>
                </a:lnTo>
                <a:lnTo>
                  <a:pt x="22" y="111"/>
                </a:lnTo>
                <a:lnTo>
                  <a:pt x="12" y="101"/>
                </a:lnTo>
                <a:lnTo>
                  <a:pt x="6" y="90"/>
                </a:lnTo>
                <a:lnTo>
                  <a:pt x="2" y="78"/>
                </a:lnTo>
                <a:lnTo>
                  <a:pt x="0" y="65"/>
                </a:lnTo>
                <a:lnTo>
                  <a:pt x="2" y="52"/>
                </a:lnTo>
                <a:lnTo>
                  <a:pt x="6" y="40"/>
                </a:lnTo>
                <a:lnTo>
                  <a:pt x="12" y="29"/>
                </a:lnTo>
                <a:lnTo>
                  <a:pt x="22" y="17"/>
                </a:lnTo>
                <a:lnTo>
                  <a:pt x="31" y="9"/>
                </a:lnTo>
                <a:lnTo>
                  <a:pt x="43" y="4"/>
                </a:lnTo>
                <a:lnTo>
                  <a:pt x="54" y="0"/>
                </a:lnTo>
                <a:lnTo>
                  <a:pt x="68" y="0"/>
                </a:lnTo>
                <a:lnTo>
                  <a:pt x="81" y="0"/>
                </a:lnTo>
                <a:lnTo>
                  <a:pt x="93" y="4"/>
                </a:lnTo>
                <a:lnTo>
                  <a:pt x="104" y="9"/>
                </a:lnTo>
                <a:lnTo>
                  <a:pt x="116" y="17"/>
                </a:lnTo>
                <a:lnTo>
                  <a:pt x="116" y="17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4" name="Freeform 444">
            <a:extLst>
              <a:ext uri="{FF2B5EF4-FFF2-40B4-BE49-F238E27FC236}">
                <a16:creationId xmlns:a16="http://schemas.microsoft.com/office/drawing/2014/main" id="{DDFA6761-A436-504C-AE57-38B5260B3B14}"/>
              </a:ext>
            </a:extLst>
          </p:cNvPr>
          <p:cNvSpPr>
            <a:spLocks/>
          </p:cNvSpPr>
          <p:nvPr/>
        </p:nvSpPr>
        <p:spPr bwMode="auto">
          <a:xfrm>
            <a:off x="5331356" y="4019134"/>
            <a:ext cx="199913" cy="0"/>
          </a:xfrm>
          <a:custGeom>
            <a:avLst/>
            <a:gdLst>
              <a:gd name="T0" fmla="*/ 0 w 234"/>
              <a:gd name="T1" fmla="*/ 0 w 234"/>
              <a:gd name="T2" fmla="*/ 234 w 23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34">
                <a:moveTo>
                  <a:pt x="0" y="0"/>
                </a:moveTo>
                <a:lnTo>
                  <a:pt x="0" y="0"/>
                </a:lnTo>
                <a:lnTo>
                  <a:pt x="234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5" name="Freeform 445">
            <a:extLst>
              <a:ext uri="{FF2B5EF4-FFF2-40B4-BE49-F238E27FC236}">
                <a16:creationId xmlns:a16="http://schemas.microsoft.com/office/drawing/2014/main" id="{C59B7BEB-4351-C54A-BDA3-DAB0A051BD12}"/>
              </a:ext>
            </a:extLst>
          </p:cNvPr>
          <p:cNvSpPr>
            <a:spLocks/>
          </p:cNvSpPr>
          <p:nvPr/>
        </p:nvSpPr>
        <p:spPr bwMode="auto">
          <a:xfrm>
            <a:off x="5382179" y="3844502"/>
            <a:ext cx="98262" cy="0"/>
          </a:xfrm>
          <a:custGeom>
            <a:avLst/>
            <a:gdLst>
              <a:gd name="T0" fmla="*/ 0 w 116"/>
              <a:gd name="T1" fmla="*/ 0 w 116"/>
              <a:gd name="T2" fmla="*/ 116 w 11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6">
                <a:moveTo>
                  <a:pt x="0" y="0"/>
                </a:moveTo>
                <a:lnTo>
                  <a:pt x="0" y="0"/>
                </a:lnTo>
                <a:lnTo>
                  <a:pt x="116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6" name="Freeform 446">
            <a:extLst>
              <a:ext uri="{FF2B5EF4-FFF2-40B4-BE49-F238E27FC236}">
                <a16:creationId xmlns:a16="http://schemas.microsoft.com/office/drawing/2014/main" id="{CC8C2CC8-0294-F84F-958C-F21D47C9DEAE}"/>
              </a:ext>
            </a:extLst>
          </p:cNvPr>
          <p:cNvSpPr>
            <a:spLocks/>
          </p:cNvSpPr>
          <p:nvPr/>
        </p:nvSpPr>
        <p:spPr bwMode="auto">
          <a:xfrm>
            <a:off x="5429616" y="3844502"/>
            <a:ext cx="0" cy="349264"/>
          </a:xfrm>
          <a:custGeom>
            <a:avLst/>
            <a:gdLst>
              <a:gd name="T0" fmla="*/ 0 h 436"/>
              <a:gd name="T1" fmla="*/ 0 h 436"/>
              <a:gd name="T2" fmla="*/ 436 h 43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36">
                <a:moveTo>
                  <a:pt x="0" y="0"/>
                </a:moveTo>
                <a:lnTo>
                  <a:pt x="0" y="0"/>
                </a:lnTo>
                <a:lnTo>
                  <a:pt x="0" y="43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7" name="Freeform 447">
            <a:extLst>
              <a:ext uri="{FF2B5EF4-FFF2-40B4-BE49-F238E27FC236}">
                <a16:creationId xmlns:a16="http://schemas.microsoft.com/office/drawing/2014/main" id="{51713AD1-D76B-DE4F-9440-40EBB2090AD8}"/>
              </a:ext>
            </a:extLst>
          </p:cNvPr>
          <p:cNvSpPr>
            <a:spLocks/>
          </p:cNvSpPr>
          <p:nvPr/>
        </p:nvSpPr>
        <p:spPr bwMode="auto">
          <a:xfrm>
            <a:off x="5382179" y="4193766"/>
            <a:ext cx="98262" cy="0"/>
          </a:xfrm>
          <a:custGeom>
            <a:avLst/>
            <a:gdLst>
              <a:gd name="T0" fmla="*/ 0 w 116"/>
              <a:gd name="T1" fmla="*/ 0 w 116"/>
              <a:gd name="T2" fmla="*/ 116 w 11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6">
                <a:moveTo>
                  <a:pt x="0" y="0"/>
                </a:moveTo>
                <a:lnTo>
                  <a:pt x="0" y="0"/>
                </a:lnTo>
                <a:lnTo>
                  <a:pt x="116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8" name="Freeform 448">
            <a:extLst>
              <a:ext uri="{FF2B5EF4-FFF2-40B4-BE49-F238E27FC236}">
                <a16:creationId xmlns:a16="http://schemas.microsoft.com/office/drawing/2014/main" id="{289EB01F-81AC-1E4F-B820-5C71A3CB3266}"/>
              </a:ext>
            </a:extLst>
          </p:cNvPr>
          <p:cNvSpPr>
            <a:spLocks/>
          </p:cNvSpPr>
          <p:nvPr/>
        </p:nvSpPr>
        <p:spPr bwMode="auto">
          <a:xfrm>
            <a:off x="5373708" y="4089630"/>
            <a:ext cx="113510" cy="107343"/>
          </a:xfrm>
          <a:custGeom>
            <a:avLst/>
            <a:gdLst>
              <a:gd name="T0" fmla="*/ 113 w 132"/>
              <a:gd name="T1" fmla="*/ 22 h 135"/>
              <a:gd name="T2" fmla="*/ 113 w 132"/>
              <a:gd name="T3" fmla="*/ 22 h 135"/>
              <a:gd name="T4" fmla="*/ 121 w 132"/>
              <a:gd name="T5" fmla="*/ 31 h 135"/>
              <a:gd name="T6" fmla="*/ 127 w 132"/>
              <a:gd name="T7" fmla="*/ 43 h 135"/>
              <a:gd name="T8" fmla="*/ 130 w 132"/>
              <a:gd name="T9" fmla="*/ 56 h 135"/>
              <a:gd name="T10" fmla="*/ 132 w 132"/>
              <a:gd name="T11" fmla="*/ 68 h 135"/>
              <a:gd name="T12" fmla="*/ 130 w 132"/>
              <a:gd name="T13" fmla="*/ 81 h 135"/>
              <a:gd name="T14" fmla="*/ 127 w 132"/>
              <a:gd name="T15" fmla="*/ 93 h 135"/>
              <a:gd name="T16" fmla="*/ 121 w 132"/>
              <a:gd name="T17" fmla="*/ 104 h 135"/>
              <a:gd name="T18" fmla="*/ 113 w 132"/>
              <a:gd name="T19" fmla="*/ 116 h 135"/>
              <a:gd name="T20" fmla="*/ 104 w 132"/>
              <a:gd name="T21" fmla="*/ 123 h 135"/>
              <a:gd name="T22" fmla="*/ 92 w 132"/>
              <a:gd name="T23" fmla="*/ 129 h 135"/>
              <a:gd name="T24" fmla="*/ 79 w 132"/>
              <a:gd name="T25" fmla="*/ 133 h 135"/>
              <a:gd name="T26" fmla="*/ 65 w 132"/>
              <a:gd name="T27" fmla="*/ 135 h 135"/>
              <a:gd name="T28" fmla="*/ 54 w 132"/>
              <a:gd name="T29" fmla="*/ 133 h 135"/>
              <a:gd name="T30" fmla="*/ 42 w 132"/>
              <a:gd name="T31" fmla="*/ 129 h 135"/>
              <a:gd name="T32" fmla="*/ 31 w 132"/>
              <a:gd name="T33" fmla="*/ 123 h 135"/>
              <a:gd name="T34" fmla="*/ 19 w 132"/>
              <a:gd name="T35" fmla="*/ 116 h 135"/>
              <a:gd name="T36" fmla="*/ 11 w 132"/>
              <a:gd name="T37" fmla="*/ 104 h 135"/>
              <a:gd name="T38" fmla="*/ 4 w 132"/>
              <a:gd name="T39" fmla="*/ 93 h 135"/>
              <a:gd name="T40" fmla="*/ 0 w 132"/>
              <a:gd name="T41" fmla="*/ 81 h 135"/>
              <a:gd name="T42" fmla="*/ 0 w 132"/>
              <a:gd name="T43" fmla="*/ 68 h 135"/>
              <a:gd name="T44" fmla="*/ 0 w 132"/>
              <a:gd name="T45" fmla="*/ 56 h 135"/>
              <a:gd name="T46" fmla="*/ 4 w 132"/>
              <a:gd name="T47" fmla="*/ 43 h 135"/>
              <a:gd name="T48" fmla="*/ 11 w 132"/>
              <a:gd name="T49" fmla="*/ 31 h 135"/>
              <a:gd name="T50" fmla="*/ 19 w 132"/>
              <a:gd name="T51" fmla="*/ 22 h 135"/>
              <a:gd name="T52" fmla="*/ 31 w 132"/>
              <a:gd name="T53" fmla="*/ 12 h 135"/>
              <a:gd name="T54" fmla="*/ 42 w 132"/>
              <a:gd name="T55" fmla="*/ 6 h 135"/>
              <a:gd name="T56" fmla="*/ 54 w 132"/>
              <a:gd name="T57" fmla="*/ 2 h 135"/>
              <a:gd name="T58" fmla="*/ 65 w 132"/>
              <a:gd name="T59" fmla="*/ 0 h 135"/>
              <a:gd name="T60" fmla="*/ 79 w 132"/>
              <a:gd name="T61" fmla="*/ 2 h 135"/>
              <a:gd name="T62" fmla="*/ 92 w 132"/>
              <a:gd name="T63" fmla="*/ 6 h 135"/>
              <a:gd name="T64" fmla="*/ 104 w 132"/>
              <a:gd name="T65" fmla="*/ 12 h 135"/>
              <a:gd name="T66" fmla="*/ 113 w 132"/>
              <a:gd name="T67" fmla="*/ 22 h 135"/>
              <a:gd name="T68" fmla="*/ 113 w 132"/>
              <a:gd name="T69" fmla="*/ 2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2" h="135">
                <a:moveTo>
                  <a:pt x="113" y="22"/>
                </a:moveTo>
                <a:lnTo>
                  <a:pt x="113" y="22"/>
                </a:lnTo>
                <a:lnTo>
                  <a:pt x="121" y="31"/>
                </a:lnTo>
                <a:lnTo>
                  <a:pt x="127" y="43"/>
                </a:lnTo>
                <a:lnTo>
                  <a:pt x="130" y="56"/>
                </a:lnTo>
                <a:lnTo>
                  <a:pt x="132" y="68"/>
                </a:lnTo>
                <a:lnTo>
                  <a:pt x="130" y="81"/>
                </a:lnTo>
                <a:lnTo>
                  <a:pt x="127" y="93"/>
                </a:lnTo>
                <a:lnTo>
                  <a:pt x="121" y="104"/>
                </a:lnTo>
                <a:lnTo>
                  <a:pt x="113" y="116"/>
                </a:lnTo>
                <a:lnTo>
                  <a:pt x="104" y="123"/>
                </a:lnTo>
                <a:lnTo>
                  <a:pt x="92" y="129"/>
                </a:lnTo>
                <a:lnTo>
                  <a:pt x="79" y="133"/>
                </a:lnTo>
                <a:lnTo>
                  <a:pt x="65" y="135"/>
                </a:lnTo>
                <a:lnTo>
                  <a:pt x="54" y="133"/>
                </a:lnTo>
                <a:lnTo>
                  <a:pt x="42" y="129"/>
                </a:lnTo>
                <a:lnTo>
                  <a:pt x="31" y="123"/>
                </a:lnTo>
                <a:lnTo>
                  <a:pt x="19" y="116"/>
                </a:lnTo>
                <a:lnTo>
                  <a:pt x="11" y="104"/>
                </a:lnTo>
                <a:lnTo>
                  <a:pt x="4" y="93"/>
                </a:lnTo>
                <a:lnTo>
                  <a:pt x="0" y="81"/>
                </a:lnTo>
                <a:lnTo>
                  <a:pt x="0" y="68"/>
                </a:lnTo>
                <a:lnTo>
                  <a:pt x="0" y="56"/>
                </a:lnTo>
                <a:lnTo>
                  <a:pt x="4" y="43"/>
                </a:lnTo>
                <a:lnTo>
                  <a:pt x="11" y="31"/>
                </a:lnTo>
                <a:lnTo>
                  <a:pt x="19" y="22"/>
                </a:lnTo>
                <a:lnTo>
                  <a:pt x="31" y="12"/>
                </a:lnTo>
                <a:lnTo>
                  <a:pt x="42" y="6"/>
                </a:lnTo>
                <a:lnTo>
                  <a:pt x="54" y="2"/>
                </a:lnTo>
                <a:lnTo>
                  <a:pt x="65" y="0"/>
                </a:lnTo>
                <a:lnTo>
                  <a:pt x="79" y="2"/>
                </a:lnTo>
                <a:lnTo>
                  <a:pt x="92" y="6"/>
                </a:lnTo>
                <a:lnTo>
                  <a:pt x="104" y="12"/>
                </a:lnTo>
                <a:lnTo>
                  <a:pt x="113" y="22"/>
                </a:lnTo>
                <a:lnTo>
                  <a:pt x="113" y="2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9" name="Freeform 449">
            <a:extLst>
              <a:ext uri="{FF2B5EF4-FFF2-40B4-BE49-F238E27FC236}">
                <a16:creationId xmlns:a16="http://schemas.microsoft.com/office/drawing/2014/main" id="{D6D7C52E-7FC2-EE4D-A947-EEA2C01C3483}"/>
              </a:ext>
            </a:extLst>
          </p:cNvPr>
          <p:cNvSpPr>
            <a:spLocks/>
          </p:cNvSpPr>
          <p:nvPr/>
        </p:nvSpPr>
        <p:spPr bwMode="auto">
          <a:xfrm>
            <a:off x="5373708" y="3841300"/>
            <a:ext cx="113510" cy="107343"/>
          </a:xfrm>
          <a:custGeom>
            <a:avLst/>
            <a:gdLst>
              <a:gd name="T0" fmla="*/ 113 w 132"/>
              <a:gd name="T1" fmla="*/ 21 h 135"/>
              <a:gd name="T2" fmla="*/ 113 w 132"/>
              <a:gd name="T3" fmla="*/ 21 h 135"/>
              <a:gd name="T4" fmla="*/ 121 w 132"/>
              <a:gd name="T5" fmla="*/ 31 h 135"/>
              <a:gd name="T6" fmla="*/ 127 w 132"/>
              <a:gd name="T7" fmla="*/ 43 h 135"/>
              <a:gd name="T8" fmla="*/ 130 w 132"/>
              <a:gd name="T9" fmla="*/ 54 h 135"/>
              <a:gd name="T10" fmla="*/ 132 w 132"/>
              <a:gd name="T11" fmla="*/ 67 h 135"/>
              <a:gd name="T12" fmla="*/ 130 w 132"/>
              <a:gd name="T13" fmla="*/ 81 h 135"/>
              <a:gd name="T14" fmla="*/ 127 w 132"/>
              <a:gd name="T15" fmla="*/ 92 h 135"/>
              <a:gd name="T16" fmla="*/ 121 w 132"/>
              <a:gd name="T17" fmla="*/ 104 h 135"/>
              <a:gd name="T18" fmla="*/ 113 w 132"/>
              <a:gd name="T19" fmla="*/ 115 h 135"/>
              <a:gd name="T20" fmla="*/ 104 w 132"/>
              <a:gd name="T21" fmla="*/ 123 h 135"/>
              <a:gd name="T22" fmla="*/ 92 w 132"/>
              <a:gd name="T23" fmla="*/ 129 h 135"/>
              <a:gd name="T24" fmla="*/ 79 w 132"/>
              <a:gd name="T25" fmla="*/ 133 h 135"/>
              <a:gd name="T26" fmla="*/ 65 w 132"/>
              <a:gd name="T27" fmla="*/ 135 h 135"/>
              <a:gd name="T28" fmla="*/ 54 w 132"/>
              <a:gd name="T29" fmla="*/ 133 h 135"/>
              <a:gd name="T30" fmla="*/ 42 w 132"/>
              <a:gd name="T31" fmla="*/ 129 h 135"/>
              <a:gd name="T32" fmla="*/ 31 w 132"/>
              <a:gd name="T33" fmla="*/ 123 h 135"/>
              <a:gd name="T34" fmla="*/ 19 w 132"/>
              <a:gd name="T35" fmla="*/ 115 h 135"/>
              <a:gd name="T36" fmla="*/ 11 w 132"/>
              <a:gd name="T37" fmla="*/ 104 h 135"/>
              <a:gd name="T38" fmla="*/ 4 w 132"/>
              <a:gd name="T39" fmla="*/ 92 h 135"/>
              <a:gd name="T40" fmla="*/ 0 w 132"/>
              <a:gd name="T41" fmla="*/ 81 h 135"/>
              <a:gd name="T42" fmla="*/ 0 w 132"/>
              <a:gd name="T43" fmla="*/ 67 h 135"/>
              <a:gd name="T44" fmla="*/ 0 w 132"/>
              <a:gd name="T45" fmla="*/ 54 h 135"/>
              <a:gd name="T46" fmla="*/ 4 w 132"/>
              <a:gd name="T47" fmla="*/ 43 h 135"/>
              <a:gd name="T48" fmla="*/ 11 w 132"/>
              <a:gd name="T49" fmla="*/ 31 h 135"/>
              <a:gd name="T50" fmla="*/ 19 w 132"/>
              <a:gd name="T51" fmla="*/ 21 h 135"/>
              <a:gd name="T52" fmla="*/ 31 w 132"/>
              <a:gd name="T53" fmla="*/ 12 h 135"/>
              <a:gd name="T54" fmla="*/ 42 w 132"/>
              <a:gd name="T55" fmla="*/ 6 h 135"/>
              <a:gd name="T56" fmla="*/ 54 w 132"/>
              <a:gd name="T57" fmla="*/ 2 h 135"/>
              <a:gd name="T58" fmla="*/ 65 w 132"/>
              <a:gd name="T59" fmla="*/ 0 h 135"/>
              <a:gd name="T60" fmla="*/ 79 w 132"/>
              <a:gd name="T61" fmla="*/ 2 h 135"/>
              <a:gd name="T62" fmla="*/ 92 w 132"/>
              <a:gd name="T63" fmla="*/ 6 h 135"/>
              <a:gd name="T64" fmla="*/ 104 w 132"/>
              <a:gd name="T65" fmla="*/ 12 h 135"/>
              <a:gd name="T66" fmla="*/ 113 w 132"/>
              <a:gd name="T67" fmla="*/ 21 h 135"/>
              <a:gd name="T68" fmla="*/ 113 w 132"/>
              <a:gd name="T69" fmla="*/ 21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2" h="135">
                <a:moveTo>
                  <a:pt x="113" y="21"/>
                </a:moveTo>
                <a:lnTo>
                  <a:pt x="113" y="21"/>
                </a:lnTo>
                <a:lnTo>
                  <a:pt x="121" y="31"/>
                </a:lnTo>
                <a:lnTo>
                  <a:pt x="127" y="43"/>
                </a:lnTo>
                <a:lnTo>
                  <a:pt x="130" y="54"/>
                </a:lnTo>
                <a:lnTo>
                  <a:pt x="132" y="67"/>
                </a:lnTo>
                <a:lnTo>
                  <a:pt x="130" y="81"/>
                </a:lnTo>
                <a:lnTo>
                  <a:pt x="127" y="92"/>
                </a:lnTo>
                <a:lnTo>
                  <a:pt x="121" y="104"/>
                </a:lnTo>
                <a:lnTo>
                  <a:pt x="113" y="115"/>
                </a:lnTo>
                <a:lnTo>
                  <a:pt x="104" y="123"/>
                </a:lnTo>
                <a:lnTo>
                  <a:pt x="92" y="129"/>
                </a:lnTo>
                <a:lnTo>
                  <a:pt x="79" y="133"/>
                </a:lnTo>
                <a:lnTo>
                  <a:pt x="65" y="135"/>
                </a:lnTo>
                <a:lnTo>
                  <a:pt x="54" y="133"/>
                </a:lnTo>
                <a:lnTo>
                  <a:pt x="42" y="129"/>
                </a:lnTo>
                <a:lnTo>
                  <a:pt x="31" y="123"/>
                </a:lnTo>
                <a:lnTo>
                  <a:pt x="19" y="115"/>
                </a:lnTo>
                <a:lnTo>
                  <a:pt x="11" y="104"/>
                </a:lnTo>
                <a:lnTo>
                  <a:pt x="4" y="92"/>
                </a:lnTo>
                <a:lnTo>
                  <a:pt x="0" y="81"/>
                </a:lnTo>
                <a:lnTo>
                  <a:pt x="0" y="67"/>
                </a:lnTo>
                <a:lnTo>
                  <a:pt x="0" y="54"/>
                </a:lnTo>
                <a:lnTo>
                  <a:pt x="4" y="43"/>
                </a:lnTo>
                <a:lnTo>
                  <a:pt x="11" y="31"/>
                </a:lnTo>
                <a:lnTo>
                  <a:pt x="19" y="21"/>
                </a:lnTo>
                <a:lnTo>
                  <a:pt x="31" y="12"/>
                </a:lnTo>
                <a:lnTo>
                  <a:pt x="42" y="6"/>
                </a:lnTo>
                <a:lnTo>
                  <a:pt x="54" y="2"/>
                </a:lnTo>
                <a:lnTo>
                  <a:pt x="65" y="0"/>
                </a:lnTo>
                <a:lnTo>
                  <a:pt x="79" y="2"/>
                </a:lnTo>
                <a:lnTo>
                  <a:pt x="92" y="6"/>
                </a:lnTo>
                <a:lnTo>
                  <a:pt x="104" y="12"/>
                </a:lnTo>
                <a:lnTo>
                  <a:pt x="113" y="21"/>
                </a:lnTo>
                <a:lnTo>
                  <a:pt x="113" y="2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0" name="Freeform 450">
            <a:extLst>
              <a:ext uri="{FF2B5EF4-FFF2-40B4-BE49-F238E27FC236}">
                <a16:creationId xmlns:a16="http://schemas.microsoft.com/office/drawing/2014/main" id="{D6E965DC-CD96-E746-AB08-7823A3B26696}"/>
              </a:ext>
            </a:extLst>
          </p:cNvPr>
          <p:cNvSpPr>
            <a:spLocks/>
          </p:cNvSpPr>
          <p:nvPr/>
        </p:nvSpPr>
        <p:spPr bwMode="auto">
          <a:xfrm>
            <a:off x="5627837" y="4828209"/>
            <a:ext cx="198219" cy="0"/>
          </a:xfrm>
          <a:custGeom>
            <a:avLst/>
            <a:gdLst>
              <a:gd name="T0" fmla="*/ 0 w 235"/>
              <a:gd name="T1" fmla="*/ 0 w 235"/>
              <a:gd name="T2" fmla="*/ 235 w 23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35">
                <a:moveTo>
                  <a:pt x="0" y="0"/>
                </a:moveTo>
                <a:lnTo>
                  <a:pt x="0" y="0"/>
                </a:lnTo>
                <a:lnTo>
                  <a:pt x="235" y="0"/>
                </a:lnTo>
              </a:path>
            </a:pathLst>
          </a:custGeom>
          <a:noFill/>
          <a:ln w="1270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1" name="Freeform 451">
            <a:extLst>
              <a:ext uri="{FF2B5EF4-FFF2-40B4-BE49-F238E27FC236}">
                <a16:creationId xmlns:a16="http://schemas.microsoft.com/office/drawing/2014/main" id="{40BA9B48-D6E5-8A4A-BDB6-026B428D6B00}"/>
              </a:ext>
            </a:extLst>
          </p:cNvPr>
          <p:cNvSpPr>
            <a:spLocks/>
          </p:cNvSpPr>
          <p:nvPr/>
        </p:nvSpPr>
        <p:spPr bwMode="auto">
          <a:xfrm>
            <a:off x="5678659" y="4800973"/>
            <a:ext cx="98262" cy="0"/>
          </a:xfrm>
          <a:custGeom>
            <a:avLst/>
            <a:gdLst>
              <a:gd name="T0" fmla="*/ 0 w 115"/>
              <a:gd name="T1" fmla="*/ 0 w 115"/>
              <a:gd name="T2" fmla="*/ 115 w 1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5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</a:path>
            </a:pathLst>
          </a:custGeom>
          <a:noFill/>
          <a:ln w="1905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2" name="Freeform 452">
            <a:extLst>
              <a:ext uri="{FF2B5EF4-FFF2-40B4-BE49-F238E27FC236}">
                <a16:creationId xmlns:a16="http://schemas.microsoft.com/office/drawing/2014/main" id="{66D004F3-134F-C949-A0DE-BC0A6F97F7F6}"/>
              </a:ext>
            </a:extLst>
          </p:cNvPr>
          <p:cNvSpPr>
            <a:spLocks/>
          </p:cNvSpPr>
          <p:nvPr/>
        </p:nvSpPr>
        <p:spPr bwMode="auto">
          <a:xfrm>
            <a:off x="5727790" y="4800976"/>
            <a:ext cx="0" cy="59279"/>
          </a:xfrm>
          <a:custGeom>
            <a:avLst/>
            <a:gdLst>
              <a:gd name="T0" fmla="*/ 0 h 73"/>
              <a:gd name="T1" fmla="*/ 0 h 73"/>
              <a:gd name="T2" fmla="*/ 73 h 7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3">
                <a:moveTo>
                  <a:pt x="0" y="0"/>
                </a:moveTo>
                <a:lnTo>
                  <a:pt x="0" y="0"/>
                </a:lnTo>
                <a:lnTo>
                  <a:pt x="0" y="73"/>
                </a:lnTo>
              </a:path>
            </a:pathLst>
          </a:custGeom>
          <a:noFill/>
          <a:ln w="1905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3" name="Freeform 453">
            <a:extLst>
              <a:ext uri="{FF2B5EF4-FFF2-40B4-BE49-F238E27FC236}">
                <a16:creationId xmlns:a16="http://schemas.microsoft.com/office/drawing/2014/main" id="{0B25371E-8ED5-8744-92B5-09ABDB6D6ECD}"/>
              </a:ext>
            </a:extLst>
          </p:cNvPr>
          <p:cNvSpPr>
            <a:spLocks/>
          </p:cNvSpPr>
          <p:nvPr/>
        </p:nvSpPr>
        <p:spPr bwMode="auto">
          <a:xfrm>
            <a:off x="5678659" y="4860251"/>
            <a:ext cx="98262" cy="0"/>
          </a:xfrm>
          <a:custGeom>
            <a:avLst/>
            <a:gdLst>
              <a:gd name="T0" fmla="*/ 0 w 115"/>
              <a:gd name="T1" fmla="*/ 0 w 115"/>
              <a:gd name="T2" fmla="*/ 115 w 1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5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</a:path>
            </a:pathLst>
          </a:custGeom>
          <a:noFill/>
          <a:ln w="12700">
            <a:solidFill>
              <a:srgbClr val="FB020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4" name="Freeform 454">
            <a:extLst>
              <a:ext uri="{FF2B5EF4-FFF2-40B4-BE49-F238E27FC236}">
                <a16:creationId xmlns:a16="http://schemas.microsoft.com/office/drawing/2014/main" id="{60280439-7405-D64A-86DB-8E0B4FA9704C}"/>
              </a:ext>
            </a:extLst>
          </p:cNvPr>
          <p:cNvSpPr>
            <a:spLocks noEditPoints="1"/>
          </p:cNvSpPr>
          <p:nvPr/>
        </p:nvSpPr>
        <p:spPr bwMode="auto">
          <a:xfrm>
            <a:off x="5627834" y="4796169"/>
            <a:ext cx="113510" cy="107343"/>
          </a:xfrm>
          <a:custGeom>
            <a:avLst/>
            <a:gdLst>
              <a:gd name="T0" fmla="*/ 0 w 135"/>
              <a:gd name="T1" fmla="*/ 0 h 135"/>
              <a:gd name="T2" fmla="*/ 0 w 135"/>
              <a:gd name="T3" fmla="*/ 0 h 135"/>
              <a:gd name="T4" fmla="*/ 135 w 135"/>
              <a:gd name="T5" fmla="*/ 0 h 135"/>
              <a:gd name="T6" fmla="*/ 68 w 135"/>
              <a:gd name="T7" fmla="*/ 135 h 135"/>
              <a:gd name="T8" fmla="*/ 0 w 135"/>
              <a:gd name="T9" fmla="*/ 0 h 135"/>
              <a:gd name="T10" fmla="*/ 0 w 135"/>
              <a:gd name="T11" fmla="*/ 0 h 135"/>
              <a:gd name="T12" fmla="*/ 0 w 135"/>
              <a:gd name="T13" fmla="*/ 0 h 135"/>
              <a:gd name="T14" fmla="*/ 0 w 135"/>
              <a:gd name="T15" fmla="*/ 0 h 135"/>
              <a:gd name="T16" fmla="*/ 0 w 135"/>
              <a:gd name="T1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135">
                <a:moveTo>
                  <a:pt x="0" y="0"/>
                </a:moveTo>
                <a:lnTo>
                  <a:pt x="0" y="0"/>
                </a:lnTo>
                <a:lnTo>
                  <a:pt x="135" y="0"/>
                </a:lnTo>
                <a:lnTo>
                  <a:pt x="68" y="135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5" name="Freeform 455">
            <a:extLst>
              <a:ext uri="{FF2B5EF4-FFF2-40B4-BE49-F238E27FC236}">
                <a16:creationId xmlns:a16="http://schemas.microsoft.com/office/drawing/2014/main" id="{AF0411E4-0BFD-A747-A83A-86FCAADDC642}"/>
              </a:ext>
            </a:extLst>
          </p:cNvPr>
          <p:cNvSpPr>
            <a:spLocks noEditPoints="1"/>
          </p:cNvSpPr>
          <p:nvPr/>
        </p:nvSpPr>
        <p:spPr bwMode="auto">
          <a:xfrm>
            <a:off x="5712543" y="4756116"/>
            <a:ext cx="113510" cy="107343"/>
          </a:xfrm>
          <a:custGeom>
            <a:avLst/>
            <a:gdLst>
              <a:gd name="T0" fmla="*/ 0 w 135"/>
              <a:gd name="T1" fmla="*/ 0 h 134"/>
              <a:gd name="T2" fmla="*/ 0 w 135"/>
              <a:gd name="T3" fmla="*/ 0 h 134"/>
              <a:gd name="T4" fmla="*/ 135 w 135"/>
              <a:gd name="T5" fmla="*/ 0 h 134"/>
              <a:gd name="T6" fmla="*/ 68 w 135"/>
              <a:gd name="T7" fmla="*/ 134 h 134"/>
              <a:gd name="T8" fmla="*/ 0 w 135"/>
              <a:gd name="T9" fmla="*/ 0 h 134"/>
              <a:gd name="T10" fmla="*/ 0 w 135"/>
              <a:gd name="T11" fmla="*/ 0 h 134"/>
              <a:gd name="T12" fmla="*/ 0 w 135"/>
              <a:gd name="T13" fmla="*/ 0 h 134"/>
              <a:gd name="T14" fmla="*/ 0 w 135"/>
              <a:gd name="T15" fmla="*/ 0 h 134"/>
              <a:gd name="T16" fmla="*/ 0 w 135"/>
              <a:gd name="T17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134">
                <a:moveTo>
                  <a:pt x="0" y="0"/>
                </a:moveTo>
                <a:lnTo>
                  <a:pt x="0" y="0"/>
                </a:lnTo>
                <a:lnTo>
                  <a:pt x="135" y="0"/>
                </a:lnTo>
                <a:lnTo>
                  <a:pt x="68" y="134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02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6" name="Freeform 456">
            <a:extLst>
              <a:ext uri="{FF2B5EF4-FFF2-40B4-BE49-F238E27FC236}">
                <a16:creationId xmlns:a16="http://schemas.microsoft.com/office/drawing/2014/main" id="{5B70E53C-4318-7B41-AE95-7BE6ADB46AC0}"/>
              </a:ext>
            </a:extLst>
          </p:cNvPr>
          <p:cNvSpPr>
            <a:spLocks/>
          </p:cNvSpPr>
          <p:nvPr/>
        </p:nvSpPr>
        <p:spPr bwMode="auto">
          <a:xfrm>
            <a:off x="5926009" y="4871466"/>
            <a:ext cx="196524" cy="0"/>
          </a:xfrm>
          <a:custGeom>
            <a:avLst/>
            <a:gdLst>
              <a:gd name="T0" fmla="*/ 0 w 232"/>
              <a:gd name="T1" fmla="*/ 0 w 232"/>
              <a:gd name="T2" fmla="*/ 232 w 2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32">
                <a:moveTo>
                  <a:pt x="0" y="0"/>
                </a:moveTo>
                <a:lnTo>
                  <a:pt x="0" y="0"/>
                </a:lnTo>
                <a:lnTo>
                  <a:pt x="232" y="0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7" name="Freeform 457">
            <a:extLst>
              <a:ext uri="{FF2B5EF4-FFF2-40B4-BE49-F238E27FC236}">
                <a16:creationId xmlns:a16="http://schemas.microsoft.com/office/drawing/2014/main" id="{0A71AC3B-7791-5446-AAF5-705626DE22EF}"/>
              </a:ext>
            </a:extLst>
          </p:cNvPr>
          <p:cNvSpPr>
            <a:spLocks/>
          </p:cNvSpPr>
          <p:nvPr/>
        </p:nvSpPr>
        <p:spPr bwMode="auto">
          <a:xfrm>
            <a:off x="5975140" y="4764124"/>
            <a:ext cx="96568" cy="0"/>
          </a:xfrm>
          <a:custGeom>
            <a:avLst/>
            <a:gdLst>
              <a:gd name="T0" fmla="*/ 0 w 115"/>
              <a:gd name="T1" fmla="*/ 0 w 115"/>
              <a:gd name="T2" fmla="*/ 115 w 1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5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8" name="Freeform 458">
            <a:extLst>
              <a:ext uri="{FF2B5EF4-FFF2-40B4-BE49-F238E27FC236}">
                <a16:creationId xmlns:a16="http://schemas.microsoft.com/office/drawing/2014/main" id="{A30EAB9B-EFBA-C046-837C-3A82229B4EB7}"/>
              </a:ext>
            </a:extLst>
          </p:cNvPr>
          <p:cNvSpPr>
            <a:spLocks/>
          </p:cNvSpPr>
          <p:nvPr/>
        </p:nvSpPr>
        <p:spPr bwMode="auto">
          <a:xfrm>
            <a:off x="6025965" y="4764127"/>
            <a:ext cx="0" cy="214685"/>
          </a:xfrm>
          <a:custGeom>
            <a:avLst/>
            <a:gdLst>
              <a:gd name="T0" fmla="*/ 0 h 269"/>
              <a:gd name="T1" fmla="*/ 0 h 269"/>
              <a:gd name="T2" fmla="*/ 269 h 26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69">
                <a:moveTo>
                  <a:pt x="0" y="0"/>
                </a:moveTo>
                <a:lnTo>
                  <a:pt x="0" y="0"/>
                </a:lnTo>
                <a:lnTo>
                  <a:pt x="0" y="269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9" name="Freeform 459">
            <a:extLst>
              <a:ext uri="{FF2B5EF4-FFF2-40B4-BE49-F238E27FC236}">
                <a16:creationId xmlns:a16="http://schemas.microsoft.com/office/drawing/2014/main" id="{423C443F-3BCD-C347-8AC2-C23271ED7765}"/>
              </a:ext>
            </a:extLst>
          </p:cNvPr>
          <p:cNvSpPr>
            <a:spLocks/>
          </p:cNvSpPr>
          <p:nvPr/>
        </p:nvSpPr>
        <p:spPr bwMode="auto">
          <a:xfrm>
            <a:off x="5975140" y="4978809"/>
            <a:ext cx="96568" cy="0"/>
          </a:xfrm>
          <a:custGeom>
            <a:avLst/>
            <a:gdLst>
              <a:gd name="T0" fmla="*/ 0 w 115"/>
              <a:gd name="T1" fmla="*/ 0 w 115"/>
              <a:gd name="T2" fmla="*/ 115 w 1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5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</a:path>
            </a:pathLst>
          </a:custGeom>
          <a:noFill/>
          <a:ln w="1270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0" name="Freeform 460">
            <a:extLst>
              <a:ext uri="{FF2B5EF4-FFF2-40B4-BE49-F238E27FC236}">
                <a16:creationId xmlns:a16="http://schemas.microsoft.com/office/drawing/2014/main" id="{68B7239C-0B0E-7D47-8511-9DBA54CF9715}"/>
              </a:ext>
            </a:extLst>
          </p:cNvPr>
          <p:cNvSpPr>
            <a:spLocks noEditPoints="1"/>
          </p:cNvSpPr>
          <p:nvPr/>
        </p:nvSpPr>
        <p:spPr bwMode="auto">
          <a:xfrm>
            <a:off x="5968363" y="4895501"/>
            <a:ext cx="111816" cy="105741"/>
          </a:xfrm>
          <a:custGeom>
            <a:avLst/>
            <a:gdLst>
              <a:gd name="T0" fmla="*/ 67 w 132"/>
              <a:gd name="T1" fmla="*/ 0 h 133"/>
              <a:gd name="T2" fmla="*/ 67 w 132"/>
              <a:gd name="T3" fmla="*/ 0 h 133"/>
              <a:gd name="T4" fmla="*/ 132 w 132"/>
              <a:gd name="T5" fmla="*/ 68 h 133"/>
              <a:gd name="T6" fmla="*/ 67 w 132"/>
              <a:gd name="T7" fmla="*/ 133 h 133"/>
              <a:gd name="T8" fmla="*/ 0 w 132"/>
              <a:gd name="T9" fmla="*/ 68 h 133"/>
              <a:gd name="T10" fmla="*/ 67 w 132"/>
              <a:gd name="T11" fmla="*/ 0 h 133"/>
              <a:gd name="T12" fmla="*/ 67 w 132"/>
              <a:gd name="T13" fmla="*/ 0 h 133"/>
              <a:gd name="T14" fmla="*/ 67 w 132"/>
              <a:gd name="T15" fmla="*/ 0 h 133"/>
              <a:gd name="T16" fmla="*/ 67 w 132"/>
              <a:gd name="T17" fmla="*/ 0 h 133"/>
              <a:gd name="T18" fmla="*/ 67 w 132"/>
              <a:gd name="T19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2" h="133">
                <a:moveTo>
                  <a:pt x="67" y="0"/>
                </a:moveTo>
                <a:lnTo>
                  <a:pt x="67" y="0"/>
                </a:lnTo>
                <a:lnTo>
                  <a:pt x="132" y="68"/>
                </a:lnTo>
                <a:lnTo>
                  <a:pt x="67" y="133"/>
                </a:lnTo>
                <a:lnTo>
                  <a:pt x="0" y="68"/>
                </a:lnTo>
                <a:lnTo>
                  <a:pt x="67" y="0"/>
                </a:lnTo>
                <a:lnTo>
                  <a:pt x="67" y="0"/>
                </a:lnTo>
                <a:close/>
                <a:moveTo>
                  <a:pt x="67" y="0"/>
                </a:moveTo>
                <a:lnTo>
                  <a:pt x="67" y="0"/>
                </a:lnTo>
                <a:lnTo>
                  <a:pt x="67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1" name="Freeform 461">
            <a:extLst>
              <a:ext uri="{FF2B5EF4-FFF2-40B4-BE49-F238E27FC236}">
                <a16:creationId xmlns:a16="http://schemas.microsoft.com/office/drawing/2014/main" id="{D5F1CF01-6C99-124E-AAB1-8E940B26637A}"/>
              </a:ext>
            </a:extLst>
          </p:cNvPr>
          <p:cNvSpPr>
            <a:spLocks noEditPoints="1"/>
          </p:cNvSpPr>
          <p:nvPr/>
        </p:nvSpPr>
        <p:spPr bwMode="auto">
          <a:xfrm>
            <a:off x="5968363" y="4741697"/>
            <a:ext cx="111816" cy="107343"/>
          </a:xfrm>
          <a:custGeom>
            <a:avLst/>
            <a:gdLst>
              <a:gd name="T0" fmla="*/ 67 w 132"/>
              <a:gd name="T1" fmla="*/ 0 h 135"/>
              <a:gd name="T2" fmla="*/ 67 w 132"/>
              <a:gd name="T3" fmla="*/ 0 h 135"/>
              <a:gd name="T4" fmla="*/ 132 w 132"/>
              <a:gd name="T5" fmla="*/ 68 h 135"/>
              <a:gd name="T6" fmla="*/ 67 w 132"/>
              <a:gd name="T7" fmla="*/ 135 h 135"/>
              <a:gd name="T8" fmla="*/ 0 w 132"/>
              <a:gd name="T9" fmla="*/ 68 h 135"/>
              <a:gd name="T10" fmla="*/ 67 w 132"/>
              <a:gd name="T11" fmla="*/ 0 h 135"/>
              <a:gd name="T12" fmla="*/ 67 w 132"/>
              <a:gd name="T13" fmla="*/ 0 h 135"/>
              <a:gd name="T14" fmla="*/ 67 w 132"/>
              <a:gd name="T15" fmla="*/ 0 h 135"/>
              <a:gd name="T16" fmla="*/ 67 w 132"/>
              <a:gd name="T17" fmla="*/ 0 h 135"/>
              <a:gd name="T18" fmla="*/ 67 w 132"/>
              <a:gd name="T1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2" h="135">
                <a:moveTo>
                  <a:pt x="67" y="0"/>
                </a:moveTo>
                <a:lnTo>
                  <a:pt x="67" y="0"/>
                </a:lnTo>
                <a:lnTo>
                  <a:pt x="132" y="68"/>
                </a:lnTo>
                <a:lnTo>
                  <a:pt x="67" y="135"/>
                </a:lnTo>
                <a:lnTo>
                  <a:pt x="0" y="68"/>
                </a:lnTo>
                <a:lnTo>
                  <a:pt x="67" y="0"/>
                </a:lnTo>
                <a:lnTo>
                  <a:pt x="67" y="0"/>
                </a:lnTo>
                <a:close/>
                <a:moveTo>
                  <a:pt x="67" y="0"/>
                </a:moveTo>
                <a:lnTo>
                  <a:pt x="67" y="0"/>
                </a:lnTo>
                <a:lnTo>
                  <a:pt x="67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2" name="Freeform 462">
            <a:extLst>
              <a:ext uri="{FF2B5EF4-FFF2-40B4-BE49-F238E27FC236}">
                <a16:creationId xmlns:a16="http://schemas.microsoft.com/office/drawing/2014/main" id="{869FEA8E-7A33-3E42-A769-46213FC54377}"/>
              </a:ext>
            </a:extLst>
          </p:cNvPr>
          <p:cNvSpPr>
            <a:spLocks/>
          </p:cNvSpPr>
          <p:nvPr/>
        </p:nvSpPr>
        <p:spPr bwMode="auto">
          <a:xfrm>
            <a:off x="6222493" y="4845832"/>
            <a:ext cx="198219" cy="0"/>
          </a:xfrm>
          <a:custGeom>
            <a:avLst/>
            <a:gdLst>
              <a:gd name="T0" fmla="*/ 0 w 235"/>
              <a:gd name="T1" fmla="*/ 0 w 235"/>
              <a:gd name="T2" fmla="*/ 235 w 23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35">
                <a:moveTo>
                  <a:pt x="0" y="0"/>
                </a:moveTo>
                <a:lnTo>
                  <a:pt x="0" y="0"/>
                </a:lnTo>
                <a:lnTo>
                  <a:pt x="235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3" name="Freeform 463">
            <a:extLst>
              <a:ext uri="{FF2B5EF4-FFF2-40B4-BE49-F238E27FC236}">
                <a16:creationId xmlns:a16="http://schemas.microsoft.com/office/drawing/2014/main" id="{C17C5939-535E-B648-8AC8-6A6716A1E09D}"/>
              </a:ext>
            </a:extLst>
          </p:cNvPr>
          <p:cNvSpPr>
            <a:spLocks/>
          </p:cNvSpPr>
          <p:nvPr/>
        </p:nvSpPr>
        <p:spPr bwMode="auto">
          <a:xfrm>
            <a:off x="6224184" y="4804180"/>
            <a:ext cx="111816" cy="107343"/>
          </a:xfrm>
          <a:custGeom>
            <a:avLst/>
            <a:gdLst>
              <a:gd name="T0" fmla="*/ 112 w 133"/>
              <a:gd name="T1" fmla="*/ 19 h 134"/>
              <a:gd name="T2" fmla="*/ 112 w 133"/>
              <a:gd name="T3" fmla="*/ 19 h 134"/>
              <a:gd name="T4" fmla="*/ 121 w 133"/>
              <a:gd name="T5" fmla="*/ 31 h 134"/>
              <a:gd name="T6" fmla="*/ 127 w 133"/>
              <a:gd name="T7" fmla="*/ 42 h 134"/>
              <a:gd name="T8" fmla="*/ 131 w 133"/>
              <a:gd name="T9" fmla="*/ 54 h 134"/>
              <a:gd name="T10" fmla="*/ 133 w 133"/>
              <a:gd name="T11" fmla="*/ 67 h 134"/>
              <a:gd name="T12" fmla="*/ 131 w 133"/>
              <a:gd name="T13" fmla="*/ 79 h 134"/>
              <a:gd name="T14" fmla="*/ 127 w 133"/>
              <a:gd name="T15" fmla="*/ 92 h 134"/>
              <a:gd name="T16" fmla="*/ 121 w 133"/>
              <a:gd name="T17" fmla="*/ 104 h 134"/>
              <a:gd name="T18" fmla="*/ 112 w 133"/>
              <a:gd name="T19" fmla="*/ 113 h 134"/>
              <a:gd name="T20" fmla="*/ 102 w 133"/>
              <a:gd name="T21" fmla="*/ 123 h 134"/>
              <a:gd name="T22" fmla="*/ 91 w 133"/>
              <a:gd name="T23" fmla="*/ 129 h 134"/>
              <a:gd name="T24" fmla="*/ 79 w 133"/>
              <a:gd name="T25" fmla="*/ 133 h 134"/>
              <a:gd name="T26" fmla="*/ 66 w 133"/>
              <a:gd name="T27" fmla="*/ 134 h 134"/>
              <a:gd name="T28" fmla="*/ 52 w 133"/>
              <a:gd name="T29" fmla="*/ 133 h 134"/>
              <a:gd name="T30" fmla="*/ 41 w 133"/>
              <a:gd name="T31" fmla="*/ 129 h 134"/>
              <a:gd name="T32" fmla="*/ 29 w 133"/>
              <a:gd name="T33" fmla="*/ 123 h 134"/>
              <a:gd name="T34" fmla="*/ 18 w 133"/>
              <a:gd name="T35" fmla="*/ 113 h 134"/>
              <a:gd name="T36" fmla="*/ 10 w 133"/>
              <a:gd name="T37" fmla="*/ 104 h 134"/>
              <a:gd name="T38" fmla="*/ 4 w 133"/>
              <a:gd name="T39" fmla="*/ 92 h 134"/>
              <a:gd name="T40" fmla="*/ 0 w 133"/>
              <a:gd name="T41" fmla="*/ 79 h 134"/>
              <a:gd name="T42" fmla="*/ 0 w 133"/>
              <a:gd name="T43" fmla="*/ 67 h 134"/>
              <a:gd name="T44" fmla="*/ 0 w 133"/>
              <a:gd name="T45" fmla="*/ 54 h 134"/>
              <a:gd name="T46" fmla="*/ 4 w 133"/>
              <a:gd name="T47" fmla="*/ 42 h 134"/>
              <a:gd name="T48" fmla="*/ 10 w 133"/>
              <a:gd name="T49" fmla="*/ 31 h 134"/>
              <a:gd name="T50" fmla="*/ 18 w 133"/>
              <a:gd name="T51" fmla="*/ 19 h 134"/>
              <a:gd name="T52" fmla="*/ 29 w 133"/>
              <a:gd name="T53" fmla="*/ 10 h 134"/>
              <a:gd name="T54" fmla="*/ 41 w 133"/>
              <a:gd name="T55" fmla="*/ 4 h 134"/>
              <a:gd name="T56" fmla="*/ 52 w 133"/>
              <a:gd name="T57" fmla="*/ 2 h 134"/>
              <a:gd name="T58" fmla="*/ 66 w 133"/>
              <a:gd name="T59" fmla="*/ 0 h 134"/>
              <a:gd name="T60" fmla="*/ 79 w 133"/>
              <a:gd name="T61" fmla="*/ 2 h 134"/>
              <a:gd name="T62" fmla="*/ 91 w 133"/>
              <a:gd name="T63" fmla="*/ 4 h 134"/>
              <a:gd name="T64" fmla="*/ 102 w 133"/>
              <a:gd name="T65" fmla="*/ 10 h 134"/>
              <a:gd name="T66" fmla="*/ 112 w 133"/>
              <a:gd name="T67" fmla="*/ 19 h 134"/>
              <a:gd name="T68" fmla="*/ 112 w 133"/>
              <a:gd name="T69" fmla="*/ 1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" h="134">
                <a:moveTo>
                  <a:pt x="112" y="19"/>
                </a:moveTo>
                <a:lnTo>
                  <a:pt x="112" y="19"/>
                </a:lnTo>
                <a:lnTo>
                  <a:pt x="121" y="31"/>
                </a:lnTo>
                <a:lnTo>
                  <a:pt x="127" y="42"/>
                </a:lnTo>
                <a:lnTo>
                  <a:pt x="131" y="54"/>
                </a:lnTo>
                <a:lnTo>
                  <a:pt x="133" y="67"/>
                </a:lnTo>
                <a:lnTo>
                  <a:pt x="131" y="79"/>
                </a:lnTo>
                <a:lnTo>
                  <a:pt x="127" y="92"/>
                </a:lnTo>
                <a:lnTo>
                  <a:pt x="121" y="104"/>
                </a:lnTo>
                <a:lnTo>
                  <a:pt x="112" y="113"/>
                </a:lnTo>
                <a:lnTo>
                  <a:pt x="102" y="123"/>
                </a:lnTo>
                <a:lnTo>
                  <a:pt x="91" y="129"/>
                </a:lnTo>
                <a:lnTo>
                  <a:pt x="79" y="133"/>
                </a:lnTo>
                <a:lnTo>
                  <a:pt x="66" y="134"/>
                </a:lnTo>
                <a:lnTo>
                  <a:pt x="52" y="133"/>
                </a:lnTo>
                <a:lnTo>
                  <a:pt x="41" y="129"/>
                </a:lnTo>
                <a:lnTo>
                  <a:pt x="29" y="123"/>
                </a:lnTo>
                <a:lnTo>
                  <a:pt x="18" y="113"/>
                </a:lnTo>
                <a:lnTo>
                  <a:pt x="10" y="104"/>
                </a:lnTo>
                <a:lnTo>
                  <a:pt x="4" y="92"/>
                </a:lnTo>
                <a:lnTo>
                  <a:pt x="0" y="79"/>
                </a:lnTo>
                <a:lnTo>
                  <a:pt x="0" y="67"/>
                </a:lnTo>
                <a:lnTo>
                  <a:pt x="0" y="54"/>
                </a:lnTo>
                <a:lnTo>
                  <a:pt x="4" y="42"/>
                </a:lnTo>
                <a:lnTo>
                  <a:pt x="10" y="31"/>
                </a:lnTo>
                <a:lnTo>
                  <a:pt x="18" y="19"/>
                </a:lnTo>
                <a:lnTo>
                  <a:pt x="29" y="10"/>
                </a:lnTo>
                <a:lnTo>
                  <a:pt x="41" y="4"/>
                </a:lnTo>
                <a:lnTo>
                  <a:pt x="52" y="2"/>
                </a:lnTo>
                <a:lnTo>
                  <a:pt x="66" y="0"/>
                </a:lnTo>
                <a:lnTo>
                  <a:pt x="79" y="2"/>
                </a:lnTo>
                <a:lnTo>
                  <a:pt x="91" y="4"/>
                </a:lnTo>
                <a:lnTo>
                  <a:pt x="102" y="10"/>
                </a:lnTo>
                <a:lnTo>
                  <a:pt x="112" y="19"/>
                </a:lnTo>
                <a:lnTo>
                  <a:pt x="112" y="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4" name="Freeform 464">
            <a:extLst>
              <a:ext uri="{FF2B5EF4-FFF2-40B4-BE49-F238E27FC236}">
                <a16:creationId xmlns:a16="http://schemas.microsoft.com/office/drawing/2014/main" id="{80D742D7-F916-CD43-B8FE-6051C4C7BF6E}"/>
              </a:ext>
            </a:extLst>
          </p:cNvPr>
          <p:cNvSpPr>
            <a:spLocks/>
          </p:cNvSpPr>
          <p:nvPr/>
        </p:nvSpPr>
        <p:spPr bwMode="auto">
          <a:xfrm>
            <a:off x="6308893" y="4781750"/>
            <a:ext cx="111816" cy="105741"/>
          </a:xfrm>
          <a:custGeom>
            <a:avLst/>
            <a:gdLst>
              <a:gd name="T0" fmla="*/ 112 w 133"/>
              <a:gd name="T1" fmla="*/ 21 h 133"/>
              <a:gd name="T2" fmla="*/ 112 w 133"/>
              <a:gd name="T3" fmla="*/ 21 h 133"/>
              <a:gd name="T4" fmla="*/ 121 w 133"/>
              <a:gd name="T5" fmla="*/ 31 h 133"/>
              <a:gd name="T6" fmla="*/ 127 w 133"/>
              <a:gd name="T7" fmla="*/ 43 h 133"/>
              <a:gd name="T8" fmla="*/ 131 w 133"/>
              <a:gd name="T9" fmla="*/ 56 h 133"/>
              <a:gd name="T10" fmla="*/ 133 w 133"/>
              <a:gd name="T11" fmla="*/ 67 h 133"/>
              <a:gd name="T12" fmla="*/ 131 w 133"/>
              <a:gd name="T13" fmla="*/ 81 h 133"/>
              <a:gd name="T14" fmla="*/ 127 w 133"/>
              <a:gd name="T15" fmla="*/ 92 h 133"/>
              <a:gd name="T16" fmla="*/ 121 w 133"/>
              <a:gd name="T17" fmla="*/ 104 h 133"/>
              <a:gd name="T18" fmla="*/ 112 w 133"/>
              <a:gd name="T19" fmla="*/ 115 h 133"/>
              <a:gd name="T20" fmla="*/ 102 w 133"/>
              <a:gd name="T21" fmla="*/ 123 h 133"/>
              <a:gd name="T22" fmla="*/ 90 w 133"/>
              <a:gd name="T23" fmla="*/ 129 h 133"/>
              <a:gd name="T24" fmla="*/ 79 w 133"/>
              <a:gd name="T25" fmla="*/ 133 h 133"/>
              <a:gd name="T26" fmla="*/ 66 w 133"/>
              <a:gd name="T27" fmla="*/ 133 h 133"/>
              <a:gd name="T28" fmla="*/ 54 w 133"/>
              <a:gd name="T29" fmla="*/ 133 h 133"/>
              <a:gd name="T30" fmla="*/ 41 w 133"/>
              <a:gd name="T31" fmla="*/ 129 h 133"/>
              <a:gd name="T32" fmla="*/ 29 w 133"/>
              <a:gd name="T33" fmla="*/ 123 h 133"/>
              <a:gd name="T34" fmla="*/ 18 w 133"/>
              <a:gd name="T35" fmla="*/ 115 h 133"/>
              <a:gd name="T36" fmla="*/ 10 w 133"/>
              <a:gd name="T37" fmla="*/ 104 h 133"/>
              <a:gd name="T38" fmla="*/ 4 w 133"/>
              <a:gd name="T39" fmla="*/ 92 h 133"/>
              <a:gd name="T40" fmla="*/ 0 w 133"/>
              <a:gd name="T41" fmla="*/ 81 h 133"/>
              <a:gd name="T42" fmla="*/ 0 w 133"/>
              <a:gd name="T43" fmla="*/ 67 h 133"/>
              <a:gd name="T44" fmla="*/ 0 w 133"/>
              <a:gd name="T45" fmla="*/ 56 h 133"/>
              <a:gd name="T46" fmla="*/ 4 w 133"/>
              <a:gd name="T47" fmla="*/ 43 h 133"/>
              <a:gd name="T48" fmla="*/ 10 w 133"/>
              <a:gd name="T49" fmla="*/ 31 h 133"/>
              <a:gd name="T50" fmla="*/ 18 w 133"/>
              <a:gd name="T51" fmla="*/ 21 h 133"/>
              <a:gd name="T52" fmla="*/ 29 w 133"/>
              <a:gd name="T53" fmla="*/ 12 h 133"/>
              <a:gd name="T54" fmla="*/ 41 w 133"/>
              <a:gd name="T55" fmla="*/ 6 h 133"/>
              <a:gd name="T56" fmla="*/ 54 w 133"/>
              <a:gd name="T57" fmla="*/ 2 h 133"/>
              <a:gd name="T58" fmla="*/ 66 w 133"/>
              <a:gd name="T59" fmla="*/ 0 h 133"/>
              <a:gd name="T60" fmla="*/ 79 w 133"/>
              <a:gd name="T61" fmla="*/ 2 h 133"/>
              <a:gd name="T62" fmla="*/ 90 w 133"/>
              <a:gd name="T63" fmla="*/ 6 h 133"/>
              <a:gd name="T64" fmla="*/ 102 w 133"/>
              <a:gd name="T65" fmla="*/ 12 h 133"/>
              <a:gd name="T66" fmla="*/ 112 w 133"/>
              <a:gd name="T67" fmla="*/ 21 h 133"/>
              <a:gd name="T68" fmla="*/ 112 w 133"/>
              <a:gd name="T69" fmla="*/ 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" h="133">
                <a:moveTo>
                  <a:pt x="112" y="21"/>
                </a:moveTo>
                <a:lnTo>
                  <a:pt x="112" y="21"/>
                </a:lnTo>
                <a:lnTo>
                  <a:pt x="121" y="31"/>
                </a:lnTo>
                <a:lnTo>
                  <a:pt x="127" y="43"/>
                </a:lnTo>
                <a:lnTo>
                  <a:pt x="131" y="56"/>
                </a:lnTo>
                <a:lnTo>
                  <a:pt x="133" y="67"/>
                </a:lnTo>
                <a:lnTo>
                  <a:pt x="131" y="81"/>
                </a:lnTo>
                <a:lnTo>
                  <a:pt x="127" y="92"/>
                </a:lnTo>
                <a:lnTo>
                  <a:pt x="121" y="104"/>
                </a:lnTo>
                <a:lnTo>
                  <a:pt x="112" y="115"/>
                </a:lnTo>
                <a:lnTo>
                  <a:pt x="102" y="123"/>
                </a:lnTo>
                <a:lnTo>
                  <a:pt x="90" y="129"/>
                </a:lnTo>
                <a:lnTo>
                  <a:pt x="79" y="133"/>
                </a:lnTo>
                <a:lnTo>
                  <a:pt x="66" y="133"/>
                </a:lnTo>
                <a:lnTo>
                  <a:pt x="54" y="133"/>
                </a:lnTo>
                <a:lnTo>
                  <a:pt x="41" y="129"/>
                </a:lnTo>
                <a:lnTo>
                  <a:pt x="29" y="123"/>
                </a:lnTo>
                <a:lnTo>
                  <a:pt x="18" y="115"/>
                </a:lnTo>
                <a:lnTo>
                  <a:pt x="10" y="104"/>
                </a:lnTo>
                <a:lnTo>
                  <a:pt x="4" y="92"/>
                </a:lnTo>
                <a:lnTo>
                  <a:pt x="0" y="81"/>
                </a:lnTo>
                <a:lnTo>
                  <a:pt x="0" y="67"/>
                </a:lnTo>
                <a:lnTo>
                  <a:pt x="0" y="56"/>
                </a:lnTo>
                <a:lnTo>
                  <a:pt x="4" y="43"/>
                </a:lnTo>
                <a:lnTo>
                  <a:pt x="10" y="31"/>
                </a:lnTo>
                <a:lnTo>
                  <a:pt x="18" y="21"/>
                </a:lnTo>
                <a:lnTo>
                  <a:pt x="29" y="12"/>
                </a:lnTo>
                <a:lnTo>
                  <a:pt x="41" y="6"/>
                </a:lnTo>
                <a:lnTo>
                  <a:pt x="54" y="2"/>
                </a:lnTo>
                <a:lnTo>
                  <a:pt x="66" y="0"/>
                </a:lnTo>
                <a:lnTo>
                  <a:pt x="79" y="2"/>
                </a:lnTo>
                <a:lnTo>
                  <a:pt x="90" y="6"/>
                </a:lnTo>
                <a:lnTo>
                  <a:pt x="102" y="12"/>
                </a:lnTo>
                <a:lnTo>
                  <a:pt x="112" y="21"/>
                </a:lnTo>
                <a:lnTo>
                  <a:pt x="112" y="2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5" name="Freeform 465">
            <a:extLst>
              <a:ext uri="{FF2B5EF4-FFF2-40B4-BE49-F238E27FC236}">
                <a16:creationId xmlns:a16="http://schemas.microsoft.com/office/drawing/2014/main" id="{3E607986-8727-E140-877B-A566FD38FD8E}"/>
              </a:ext>
            </a:extLst>
          </p:cNvPr>
          <p:cNvSpPr>
            <a:spLocks/>
          </p:cNvSpPr>
          <p:nvPr/>
        </p:nvSpPr>
        <p:spPr bwMode="auto">
          <a:xfrm>
            <a:off x="6517279" y="4692028"/>
            <a:ext cx="199913" cy="0"/>
          </a:xfrm>
          <a:custGeom>
            <a:avLst/>
            <a:gdLst>
              <a:gd name="T0" fmla="*/ 0 w 234"/>
              <a:gd name="T1" fmla="*/ 0 w 234"/>
              <a:gd name="T2" fmla="*/ 234 w 23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34">
                <a:moveTo>
                  <a:pt x="0" y="0"/>
                </a:moveTo>
                <a:lnTo>
                  <a:pt x="0" y="0"/>
                </a:lnTo>
                <a:lnTo>
                  <a:pt x="234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6" name="Freeform 466">
            <a:extLst>
              <a:ext uri="{FF2B5EF4-FFF2-40B4-BE49-F238E27FC236}">
                <a16:creationId xmlns:a16="http://schemas.microsoft.com/office/drawing/2014/main" id="{37220BFF-643C-9641-9B2C-70F98EC52981}"/>
              </a:ext>
            </a:extLst>
          </p:cNvPr>
          <p:cNvSpPr>
            <a:spLocks/>
          </p:cNvSpPr>
          <p:nvPr/>
        </p:nvSpPr>
        <p:spPr bwMode="auto">
          <a:xfrm>
            <a:off x="6559631" y="4841029"/>
            <a:ext cx="115204" cy="107343"/>
          </a:xfrm>
          <a:custGeom>
            <a:avLst/>
            <a:gdLst>
              <a:gd name="T0" fmla="*/ 115 w 134"/>
              <a:gd name="T1" fmla="*/ 19 h 135"/>
              <a:gd name="T2" fmla="*/ 115 w 134"/>
              <a:gd name="T3" fmla="*/ 19 h 135"/>
              <a:gd name="T4" fmla="*/ 123 w 134"/>
              <a:gd name="T5" fmla="*/ 31 h 135"/>
              <a:gd name="T6" fmla="*/ 131 w 134"/>
              <a:gd name="T7" fmla="*/ 42 h 135"/>
              <a:gd name="T8" fmla="*/ 132 w 134"/>
              <a:gd name="T9" fmla="*/ 54 h 135"/>
              <a:gd name="T10" fmla="*/ 134 w 134"/>
              <a:gd name="T11" fmla="*/ 67 h 135"/>
              <a:gd name="T12" fmla="*/ 132 w 134"/>
              <a:gd name="T13" fmla="*/ 79 h 135"/>
              <a:gd name="T14" fmla="*/ 131 w 134"/>
              <a:gd name="T15" fmla="*/ 92 h 135"/>
              <a:gd name="T16" fmla="*/ 123 w 134"/>
              <a:gd name="T17" fmla="*/ 104 h 135"/>
              <a:gd name="T18" fmla="*/ 115 w 134"/>
              <a:gd name="T19" fmla="*/ 113 h 135"/>
              <a:gd name="T20" fmla="*/ 104 w 134"/>
              <a:gd name="T21" fmla="*/ 123 h 135"/>
              <a:gd name="T22" fmla="*/ 92 w 134"/>
              <a:gd name="T23" fmla="*/ 129 h 135"/>
              <a:gd name="T24" fmla="*/ 81 w 134"/>
              <a:gd name="T25" fmla="*/ 133 h 135"/>
              <a:gd name="T26" fmla="*/ 69 w 134"/>
              <a:gd name="T27" fmla="*/ 135 h 135"/>
              <a:gd name="T28" fmla="*/ 56 w 134"/>
              <a:gd name="T29" fmla="*/ 133 h 135"/>
              <a:gd name="T30" fmla="*/ 42 w 134"/>
              <a:gd name="T31" fmla="*/ 129 h 135"/>
              <a:gd name="T32" fmla="*/ 31 w 134"/>
              <a:gd name="T33" fmla="*/ 123 h 135"/>
              <a:gd name="T34" fmla="*/ 21 w 134"/>
              <a:gd name="T35" fmla="*/ 113 h 135"/>
              <a:gd name="T36" fmla="*/ 11 w 134"/>
              <a:gd name="T37" fmla="*/ 104 h 135"/>
              <a:gd name="T38" fmla="*/ 6 w 134"/>
              <a:gd name="T39" fmla="*/ 92 h 135"/>
              <a:gd name="T40" fmla="*/ 4 w 134"/>
              <a:gd name="T41" fmla="*/ 79 h 135"/>
              <a:gd name="T42" fmla="*/ 0 w 134"/>
              <a:gd name="T43" fmla="*/ 67 h 135"/>
              <a:gd name="T44" fmla="*/ 4 w 134"/>
              <a:gd name="T45" fmla="*/ 54 h 135"/>
              <a:gd name="T46" fmla="*/ 6 w 134"/>
              <a:gd name="T47" fmla="*/ 42 h 135"/>
              <a:gd name="T48" fmla="*/ 11 w 134"/>
              <a:gd name="T49" fmla="*/ 31 h 135"/>
              <a:gd name="T50" fmla="*/ 21 w 134"/>
              <a:gd name="T51" fmla="*/ 19 h 135"/>
              <a:gd name="T52" fmla="*/ 31 w 134"/>
              <a:gd name="T53" fmla="*/ 12 h 135"/>
              <a:gd name="T54" fmla="*/ 42 w 134"/>
              <a:gd name="T55" fmla="*/ 6 h 135"/>
              <a:gd name="T56" fmla="*/ 56 w 134"/>
              <a:gd name="T57" fmla="*/ 2 h 135"/>
              <a:gd name="T58" fmla="*/ 69 w 134"/>
              <a:gd name="T59" fmla="*/ 0 h 135"/>
              <a:gd name="T60" fmla="*/ 81 w 134"/>
              <a:gd name="T61" fmla="*/ 2 h 135"/>
              <a:gd name="T62" fmla="*/ 92 w 134"/>
              <a:gd name="T63" fmla="*/ 6 h 135"/>
              <a:gd name="T64" fmla="*/ 104 w 134"/>
              <a:gd name="T65" fmla="*/ 12 h 135"/>
              <a:gd name="T66" fmla="*/ 115 w 134"/>
              <a:gd name="T67" fmla="*/ 19 h 135"/>
              <a:gd name="T68" fmla="*/ 115 w 134"/>
              <a:gd name="T69" fmla="*/ 19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35">
                <a:moveTo>
                  <a:pt x="115" y="19"/>
                </a:moveTo>
                <a:lnTo>
                  <a:pt x="115" y="19"/>
                </a:lnTo>
                <a:lnTo>
                  <a:pt x="123" y="31"/>
                </a:lnTo>
                <a:lnTo>
                  <a:pt x="131" y="42"/>
                </a:lnTo>
                <a:lnTo>
                  <a:pt x="132" y="54"/>
                </a:lnTo>
                <a:lnTo>
                  <a:pt x="134" y="67"/>
                </a:lnTo>
                <a:lnTo>
                  <a:pt x="132" y="79"/>
                </a:lnTo>
                <a:lnTo>
                  <a:pt x="131" y="92"/>
                </a:lnTo>
                <a:lnTo>
                  <a:pt x="123" y="104"/>
                </a:lnTo>
                <a:lnTo>
                  <a:pt x="115" y="113"/>
                </a:lnTo>
                <a:lnTo>
                  <a:pt x="104" y="123"/>
                </a:lnTo>
                <a:lnTo>
                  <a:pt x="92" y="129"/>
                </a:lnTo>
                <a:lnTo>
                  <a:pt x="81" y="133"/>
                </a:lnTo>
                <a:lnTo>
                  <a:pt x="69" y="135"/>
                </a:lnTo>
                <a:lnTo>
                  <a:pt x="56" y="133"/>
                </a:lnTo>
                <a:lnTo>
                  <a:pt x="42" y="129"/>
                </a:lnTo>
                <a:lnTo>
                  <a:pt x="31" y="123"/>
                </a:lnTo>
                <a:lnTo>
                  <a:pt x="21" y="113"/>
                </a:lnTo>
                <a:lnTo>
                  <a:pt x="11" y="104"/>
                </a:lnTo>
                <a:lnTo>
                  <a:pt x="6" y="92"/>
                </a:lnTo>
                <a:lnTo>
                  <a:pt x="4" y="79"/>
                </a:lnTo>
                <a:lnTo>
                  <a:pt x="0" y="67"/>
                </a:lnTo>
                <a:lnTo>
                  <a:pt x="4" y="54"/>
                </a:lnTo>
                <a:lnTo>
                  <a:pt x="6" y="42"/>
                </a:lnTo>
                <a:lnTo>
                  <a:pt x="11" y="31"/>
                </a:lnTo>
                <a:lnTo>
                  <a:pt x="21" y="19"/>
                </a:lnTo>
                <a:lnTo>
                  <a:pt x="31" y="12"/>
                </a:lnTo>
                <a:lnTo>
                  <a:pt x="42" y="6"/>
                </a:lnTo>
                <a:lnTo>
                  <a:pt x="56" y="2"/>
                </a:lnTo>
                <a:lnTo>
                  <a:pt x="69" y="0"/>
                </a:lnTo>
                <a:lnTo>
                  <a:pt x="81" y="2"/>
                </a:lnTo>
                <a:lnTo>
                  <a:pt x="92" y="6"/>
                </a:lnTo>
                <a:lnTo>
                  <a:pt x="104" y="12"/>
                </a:lnTo>
                <a:lnTo>
                  <a:pt x="115" y="19"/>
                </a:lnTo>
                <a:lnTo>
                  <a:pt x="115" y="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7" name="Freeform 467">
            <a:extLst>
              <a:ext uri="{FF2B5EF4-FFF2-40B4-BE49-F238E27FC236}">
                <a16:creationId xmlns:a16="http://schemas.microsoft.com/office/drawing/2014/main" id="{AA6E4D71-2602-4347-A6E0-B1ABB0DCCB72}"/>
              </a:ext>
            </a:extLst>
          </p:cNvPr>
          <p:cNvSpPr>
            <a:spLocks/>
          </p:cNvSpPr>
          <p:nvPr/>
        </p:nvSpPr>
        <p:spPr bwMode="auto">
          <a:xfrm>
            <a:off x="6559631" y="4434088"/>
            <a:ext cx="115204" cy="107343"/>
          </a:xfrm>
          <a:custGeom>
            <a:avLst/>
            <a:gdLst>
              <a:gd name="T0" fmla="*/ 115 w 134"/>
              <a:gd name="T1" fmla="*/ 20 h 135"/>
              <a:gd name="T2" fmla="*/ 115 w 134"/>
              <a:gd name="T3" fmla="*/ 20 h 135"/>
              <a:gd name="T4" fmla="*/ 123 w 134"/>
              <a:gd name="T5" fmla="*/ 29 h 135"/>
              <a:gd name="T6" fmla="*/ 131 w 134"/>
              <a:gd name="T7" fmla="*/ 41 h 135"/>
              <a:gd name="T8" fmla="*/ 132 w 134"/>
              <a:gd name="T9" fmla="*/ 54 h 135"/>
              <a:gd name="T10" fmla="*/ 134 w 134"/>
              <a:gd name="T11" fmla="*/ 68 h 135"/>
              <a:gd name="T12" fmla="*/ 132 w 134"/>
              <a:gd name="T13" fmla="*/ 79 h 135"/>
              <a:gd name="T14" fmla="*/ 131 w 134"/>
              <a:gd name="T15" fmla="*/ 93 h 135"/>
              <a:gd name="T16" fmla="*/ 123 w 134"/>
              <a:gd name="T17" fmla="*/ 104 h 135"/>
              <a:gd name="T18" fmla="*/ 115 w 134"/>
              <a:gd name="T19" fmla="*/ 116 h 135"/>
              <a:gd name="T20" fmla="*/ 104 w 134"/>
              <a:gd name="T21" fmla="*/ 123 h 135"/>
              <a:gd name="T22" fmla="*/ 92 w 134"/>
              <a:gd name="T23" fmla="*/ 129 h 135"/>
              <a:gd name="T24" fmla="*/ 81 w 134"/>
              <a:gd name="T25" fmla="*/ 133 h 135"/>
              <a:gd name="T26" fmla="*/ 69 w 134"/>
              <a:gd name="T27" fmla="*/ 135 h 135"/>
              <a:gd name="T28" fmla="*/ 56 w 134"/>
              <a:gd name="T29" fmla="*/ 133 h 135"/>
              <a:gd name="T30" fmla="*/ 42 w 134"/>
              <a:gd name="T31" fmla="*/ 129 h 135"/>
              <a:gd name="T32" fmla="*/ 31 w 134"/>
              <a:gd name="T33" fmla="*/ 123 h 135"/>
              <a:gd name="T34" fmla="*/ 21 w 134"/>
              <a:gd name="T35" fmla="*/ 116 h 135"/>
              <a:gd name="T36" fmla="*/ 11 w 134"/>
              <a:gd name="T37" fmla="*/ 104 h 135"/>
              <a:gd name="T38" fmla="*/ 6 w 134"/>
              <a:gd name="T39" fmla="*/ 93 h 135"/>
              <a:gd name="T40" fmla="*/ 4 w 134"/>
              <a:gd name="T41" fmla="*/ 79 h 135"/>
              <a:gd name="T42" fmla="*/ 0 w 134"/>
              <a:gd name="T43" fmla="*/ 68 h 135"/>
              <a:gd name="T44" fmla="*/ 4 w 134"/>
              <a:gd name="T45" fmla="*/ 54 h 135"/>
              <a:gd name="T46" fmla="*/ 6 w 134"/>
              <a:gd name="T47" fmla="*/ 41 h 135"/>
              <a:gd name="T48" fmla="*/ 11 w 134"/>
              <a:gd name="T49" fmla="*/ 29 h 135"/>
              <a:gd name="T50" fmla="*/ 21 w 134"/>
              <a:gd name="T51" fmla="*/ 20 h 135"/>
              <a:gd name="T52" fmla="*/ 31 w 134"/>
              <a:gd name="T53" fmla="*/ 12 h 135"/>
              <a:gd name="T54" fmla="*/ 42 w 134"/>
              <a:gd name="T55" fmla="*/ 6 h 135"/>
              <a:gd name="T56" fmla="*/ 56 w 134"/>
              <a:gd name="T57" fmla="*/ 2 h 135"/>
              <a:gd name="T58" fmla="*/ 69 w 134"/>
              <a:gd name="T59" fmla="*/ 0 h 135"/>
              <a:gd name="T60" fmla="*/ 81 w 134"/>
              <a:gd name="T61" fmla="*/ 2 h 135"/>
              <a:gd name="T62" fmla="*/ 92 w 134"/>
              <a:gd name="T63" fmla="*/ 6 h 135"/>
              <a:gd name="T64" fmla="*/ 104 w 134"/>
              <a:gd name="T65" fmla="*/ 12 h 135"/>
              <a:gd name="T66" fmla="*/ 115 w 134"/>
              <a:gd name="T67" fmla="*/ 20 h 135"/>
              <a:gd name="T68" fmla="*/ 115 w 134"/>
              <a:gd name="T69" fmla="*/ 2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35">
                <a:moveTo>
                  <a:pt x="115" y="20"/>
                </a:moveTo>
                <a:lnTo>
                  <a:pt x="115" y="20"/>
                </a:lnTo>
                <a:lnTo>
                  <a:pt x="123" y="29"/>
                </a:lnTo>
                <a:lnTo>
                  <a:pt x="131" y="41"/>
                </a:lnTo>
                <a:lnTo>
                  <a:pt x="132" y="54"/>
                </a:lnTo>
                <a:lnTo>
                  <a:pt x="134" y="68"/>
                </a:lnTo>
                <a:lnTo>
                  <a:pt x="132" y="79"/>
                </a:lnTo>
                <a:lnTo>
                  <a:pt x="131" y="93"/>
                </a:lnTo>
                <a:lnTo>
                  <a:pt x="123" y="104"/>
                </a:lnTo>
                <a:lnTo>
                  <a:pt x="115" y="116"/>
                </a:lnTo>
                <a:lnTo>
                  <a:pt x="104" y="123"/>
                </a:lnTo>
                <a:lnTo>
                  <a:pt x="92" y="129"/>
                </a:lnTo>
                <a:lnTo>
                  <a:pt x="81" y="133"/>
                </a:lnTo>
                <a:lnTo>
                  <a:pt x="69" y="135"/>
                </a:lnTo>
                <a:lnTo>
                  <a:pt x="56" y="133"/>
                </a:lnTo>
                <a:lnTo>
                  <a:pt x="42" y="129"/>
                </a:lnTo>
                <a:lnTo>
                  <a:pt x="31" y="123"/>
                </a:lnTo>
                <a:lnTo>
                  <a:pt x="21" y="116"/>
                </a:lnTo>
                <a:lnTo>
                  <a:pt x="11" y="104"/>
                </a:lnTo>
                <a:lnTo>
                  <a:pt x="6" y="93"/>
                </a:lnTo>
                <a:lnTo>
                  <a:pt x="4" y="79"/>
                </a:lnTo>
                <a:lnTo>
                  <a:pt x="0" y="68"/>
                </a:lnTo>
                <a:lnTo>
                  <a:pt x="4" y="54"/>
                </a:lnTo>
                <a:lnTo>
                  <a:pt x="6" y="41"/>
                </a:lnTo>
                <a:lnTo>
                  <a:pt x="11" y="29"/>
                </a:lnTo>
                <a:lnTo>
                  <a:pt x="21" y="20"/>
                </a:lnTo>
                <a:lnTo>
                  <a:pt x="31" y="12"/>
                </a:lnTo>
                <a:lnTo>
                  <a:pt x="42" y="6"/>
                </a:lnTo>
                <a:lnTo>
                  <a:pt x="56" y="2"/>
                </a:lnTo>
                <a:lnTo>
                  <a:pt x="69" y="0"/>
                </a:lnTo>
                <a:lnTo>
                  <a:pt x="81" y="2"/>
                </a:lnTo>
                <a:lnTo>
                  <a:pt x="92" y="6"/>
                </a:lnTo>
                <a:lnTo>
                  <a:pt x="104" y="12"/>
                </a:lnTo>
                <a:lnTo>
                  <a:pt x="115" y="20"/>
                </a:lnTo>
                <a:lnTo>
                  <a:pt x="115" y="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8" name="Rectangle 476">
            <a:extLst>
              <a:ext uri="{FF2B5EF4-FFF2-40B4-BE49-F238E27FC236}">
                <a16:creationId xmlns:a16="http://schemas.microsoft.com/office/drawing/2014/main" id="{86A7E2BF-EA7E-3947-8F57-B82E4C89E6E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604087" y="4582071"/>
            <a:ext cx="432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defTabSz="914400"/>
            <a:r>
              <a:rPr lang="ja-JP" altLang="ja-JP" sz="1200" b="1">
                <a:solidFill>
                  <a:srgbClr val="000000"/>
                </a:solidFill>
                <a:latin typeface="Arial Bold"/>
              </a:rPr>
              <a:t> </a:t>
            </a:r>
            <a:endParaRPr lang="ja-JP" altLang="ja-JP"/>
          </a:p>
        </p:txBody>
      </p:sp>
      <p:sp>
        <p:nvSpPr>
          <p:cNvPr id="409" name="テキスト ボックス 408">
            <a:extLst>
              <a:ext uri="{FF2B5EF4-FFF2-40B4-BE49-F238E27FC236}">
                <a16:creationId xmlns:a16="http://schemas.microsoft.com/office/drawing/2014/main" id="{19CFDE89-6355-7A49-8F30-84A9F7877679}"/>
              </a:ext>
            </a:extLst>
          </p:cNvPr>
          <p:cNvSpPr txBox="1"/>
          <p:nvPr/>
        </p:nvSpPr>
        <p:spPr>
          <a:xfrm>
            <a:off x="4777497" y="5240867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" name="テキスト ボックス 409">
            <a:extLst>
              <a:ext uri="{FF2B5EF4-FFF2-40B4-BE49-F238E27FC236}">
                <a16:creationId xmlns:a16="http://schemas.microsoft.com/office/drawing/2014/main" id="{D448B5E6-2817-4845-A1F0-A8F892325617}"/>
              </a:ext>
            </a:extLst>
          </p:cNvPr>
          <p:cNvSpPr txBox="1"/>
          <p:nvPr/>
        </p:nvSpPr>
        <p:spPr>
          <a:xfrm>
            <a:off x="4777971" y="4800403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" name="テキスト ボックス 410">
            <a:extLst>
              <a:ext uri="{FF2B5EF4-FFF2-40B4-BE49-F238E27FC236}">
                <a16:creationId xmlns:a16="http://schemas.microsoft.com/office/drawing/2014/main" id="{5824FDBD-934F-CA49-B089-78C86E33CCA2}"/>
              </a:ext>
            </a:extLst>
          </p:cNvPr>
          <p:cNvSpPr txBox="1"/>
          <p:nvPr/>
        </p:nvSpPr>
        <p:spPr>
          <a:xfrm>
            <a:off x="4777971" y="4356199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2" name="テキスト ボックス 411">
            <a:extLst>
              <a:ext uri="{FF2B5EF4-FFF2-40B4-BE49-F238E27FC236}">
                <a16:creationId xmlns:a16="http://schemas.microsoft.com/office/drawing/2014/main" id="{6B8332B9-953A-F44A-9906-D2822A696DDA}"/>
              </a:ext>
            </a:extLst>
          </p:cNvPr>
          <p:cNvSpPr txBox="1"/>
          <p:nvPr/>
        </p:nvSpPr>
        <p:spPr>
          <a:xfrm>
            <a:off x="4777971" y="3915692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3" name="テキスト ボックス 412">
            <a:extLst>
              <a:ext uri="{FF2B5EF4-FFF2-40B4-BE49-F238E27FC236}">
                <a16:creationId xmlns:a16="http://schemas.microsoft.com/office/drawing/2014/main" id="{4095D955-481B-AE43-92B7-32E424BED7CF}"/>
              </a:ext>
            </a:extLst>
          </p:cNvPr>
          <p:cNvSpPr txBox="1"/>
          <p:nvPr/>
        </p:nvSpPr>
        <p:spPr>
          <a:xfrm>
            <a:off x="4776948" y="3475579"/>
            <a:ext cx="577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4" name="直線コネクタ 413">
            <a:extLst>
              <a:ext uri="{FF2B5EF4-FFF2-40B4-BE49-F238E27FC236}">
                <a16:creationId xmlns:a16="http://schemas.microsoft.com/office/drawing/2014/main" id="{90E39A07-4E13-AC48-A2BD-57329A0200A0}"/>
              </a:ext>
            </a:extLst>
          </p:cNvPr>
          <p:cNvCxnSpPr>
            <a:cxnSpLocks/>
          </p:cNvCxnSpPr>
          <p:nvPr/>
        </p:nvCxnSpPr>
        <p:spPr>
          <a:xfrm>
            <a:off x="5099402" y="3734207"/>
            <a:ext cx="3284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5" name="テキスト ボックス 414">
            <a:extLst>
              <a:ext uri="{FF2B5EF4-FFF2-40B4-BE49-F238E27FC236}">
                <a16:creationId xmlns:a16="http://schemas.microsoft.com/office/drawing/2014/main" id="{2988B025-6CCF-A846-AEBB-59681725254B}"/>
              </a:ext>
            </a:extLst>
          </p:cNvPr>
          <p:cNvSpPr txBox="1"/>
          <p:nvPr/>
        </p:nvSpPr>
        <p:spPr>
          <a:xfrm>
            <a:off x="5106487" y="3605607"/>
            <a:ext cx="31739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0.0025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6" name="直線コネクタ 415">
            <a:extLst>
              <a:ext uri="{FF2B5EF4-FFF2-40B4-BE49-F238E27FC236}">
                <a16:creationId xmlns:a16="http://schemas.microsoft.com/office/drawing/2014/main" id="{5407D2C9-ACE4-9E4A-B7C2-4C8A4DD74500}"/>
              </a:ext>
            </a:extLst>
          </p:cNvPr>
          <p:cNvCxnSpPr>
            <a:cxnSpLocks/>
          </p:cNvCxnSpPr>
          <p:nvPr/>
        </p:nvCxnSpPr>
        <p:spPr>
          <a:xfrm>
            <a:off x="5406232" y="3591234"/>
            <a:ext cx="3284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7" name="テキスト ボックス 416">
            <a:extLst>
              <a:ext uri="{FF2B5EF4-FFF2-40B4-BE49-F238E27FC236}">
                <a16:creationId xmlns:a16="http://schemas.microsoft.com/office/drawing/2014/main" id="{A26ED602-8BC6-4D4F-9DEE-473B1B4F8E8D}"/>
              </a:ext>
            </a:extLst>
          </p:cNvPr>
          <p:cNvSpPr txBox="1"/>
          <p:nvPr/>
        </p:nvSpPr>
        <p:spPr>
          <a:xfrm>
            <a:off x="5413317" y="3462634"/>
            <a:ext cx="31739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0.0104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8" name="グループ化 417">
            <a:extLst>
              <a:ext uri="{FF2B5EF4-FFF2-40B4-BE49-F238E27FC236}">
                <a16:creationId xmlns:a16="http://schemas.microsoft.com/office/drawing/2014/main" id="{D241332A-7849-7146-9880-66E6251FDEB4}"/>
              </a:ext>
            </a:extLst>
          </p:cNvPr>
          <p:cNvGrpSpPr/>
          <p:nvPr/>
        </p:nvGrpSpPr>
        <p:grpSpPr>
          <a:xfrm>
            <a:off x="5089917" y="5403684"/>
            <a:ext cx="1650767" cy="316507"/>
            <a:chOff x="3999513" y="4940246"/>
            <a:chExt cx="1650767" cy="316507"/>
          </a:xfrm>
        </p:grpSpPr>
        <p:sp>
          <p:nvSpPr>
            <p:cNvPr id="419" name="テキスト ボックス 418">
              <a:extLst>
                <a:ext uri="{FF2B5EF4-FFF2-40B4-BE49-F238E27FC236}">
                  <a16:creationId xmlns:a16="http://schemas.microsoft.com/office/drawing/2014/main" id="{3554990E-5A5E-8E47-9B9A-5CE9F371697D}"/>
                </a:ext>
              </a:extLst>
            </p:cNvPr>
            <p:cNvSpPr txBox="1"/>
            <p:nvPr/>
          </p:nvSpPr>
          <p:spPr>
            <a:xfrm>
              <a:off x="3999513" y="4940246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" name="テキスト ボックス 419">
              <a:extLst>
                <a:ext uri="{FF2B5EF4-FFF2-40B4-BE49-F238E27FC236}">
                  <a16:creationId xmlns:a16="http://schemas.microsoft.com/office/drawing/2014/main" id="{B3963F1A-7545-7F4F-91BE-C8D333D82520}"/>
                </a:ext>
              </a:extLst>
            </p:cNvPr>
            <p:cNvSpPr txBox="1"/>
            <p:nvPr/>
          </p:nvSpPr>
          <p:spPr>
            <a:xfrm>
              <a:off x="3999513" y="5092044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" name="テキスト ボックス 420">
              <a:extLst>
                <a:ext uri="{FF2B5EF4-FFF2-40B4-BE49-F238E27FC236}">
                  <a16:creationId xmlns:a16="http://schemas.microsoft.com/office/drawing/2014/main" id="{44DFC367-21D3-D44C-94DE-DBDE9C132010}"/>
                </a:ext>
              </a:extLst>
            </p:cNvPr>
            <p:cNvSpPr txBox="1"/>
            <p:nvPr/>
          </p:nvSpPr>
          <p:spPr>
            <a:xfrm>
              <a:off x="4294302" y="4940246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" name="テキスト ボックス 421">
              <a:extLst>
                <a:ext uri="{FF2B5EF4-FFF2-40B4-BE49-F238E27FC236}">
                  <a16:creationId xmlns:a16="http://schemas.microsoft.com/office/drawing/2014/main" id="{857296C5-402C-DB44-ABFF-3A65D1D37DFE}"/>
                </a:ext>
              </a:extLst>
            </p:cNvPr>
            <p:cNvSpPr txBox="1"/>
            <p:nvPr/>
          </p:nvSpPr>
          <p:spPr>
            <a:xfrm>
              <a:off x="4294302" y="5092044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" name="テキスト ボックス 422">
              <a:extLst>
                <a:ext uri="{FF2B5EF4-FFF2-40B4-BE49-F238E27FC236}">
                  <a16:creationId xmlns:a16="http://schemas.microsoft.com/office/drawing/2014/main" id="{14E59A64-2484-A04D-AAC8-B6893A80F3D3}"/>
                </a:ext>
              </a:extLst>
            </p:cNvPr>
            <p:cNvSpPr txBox="1"/>
            <p:nvPr/>
          </p:nvSpPr>
          <p:spPr>
            <a:xfrm>
              <a:off x="4602159" y="4940246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" name="テキスト ボックス 423">
              <a:extLst>
                <a:ext uri="{FF2B5EF4-FFF2-40B4-BE49-F238E27FC236}">
                  <a16:creationId xmlns:a16="http://schemas.microsoft.com/office/drawing/2014/main" id="{E5FDAB33-FCB5-9646-B854-58BE708F0E75}"/>
                </a:ext>
              </a:extLst>
            </p:cNvPr>
            <p:cNvSpPr txBox="1"/>
            <p:nvPr/>
          </p:nvSpPr>
          <p:spPr>
            <a:xfrm>
              <a:off x="4566675" y="5102865"/>
              <a:ext cx="14865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" name="テキスト ボックス 424">
              <a:extLst>
                <a:ext uri="{FF2B5EF4-FFF2-40B4-BE49-F238E27FC236}">
                  <a16:creationId xmlns:a16="http://schemas.microsoft.com/office/drawing/2014/main" id="{4DDE3292-AEDF-D448-B796-886681002FD3}"/>
                </a:ext>
              </a:extLst>
            </p:cNvPr>
            <p:cNvSpPr txBox="1"/>
            <p:nvPr/>
          </p:nvSpPr>
          <p:spPr>
            <a:xfrm>
              <a:off x="5499189" y="4940246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" name="テキスト ボックス 425">
              <a:extLst>
                <a:ext uri="{FF2B5EF4-FFF2-40B4-BE49-F238E27FC236}">
                  <a16:creationId xmlns:a16="http://schemas.microsoft.com/office/drawing/2014/main" id="{A845BF96-9610-884C-9F37-4871AB070643}"/>
                </a:ext>
              </a:extLst>
            </p:cNvPr>
            <p:cNvSpPr txBox="1"/>
            <p:nvPr/>
          </p:nvSpPr>
          <p:spPr>
            <a:xfrm>
              <a:off x="5435325" y="5092044"/>
              <a:ext cx="214955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400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" name="テキスト ボックス 426">
              <a:extLst>
                <a:ext uri="{FF2B5EF4-FFF2-40B4-BE49-F238E27FC236}">
                  <a16:creationId xmlns:a16="http://schemas.microsoft.com/office/drawing/2014/main" id="{32742EE5-05D0-0444-89BA-72F642E96C33}"/>
                </a:ext>
              </a:extLst>
            </p:cNvPr>
            <p:cNvSpPr txBox="1"/>
            <p:nvPr/>
          </p:nvSpPr>
          <p:spPr>
            <a:xfrm>
              <a:off x="4903326" y="4941148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" name="テキスト ボックス 427">
              <a:extLst>
                <a:ext uri="{FF2B5EF4-FFF2-40B4-BE49-F238E27FC236}">
                  <a16:creationId xmlns:a16="http://schemas.microsoft.com/office/drawing/2014/main" id="{9EE392F4-9FD7-D04F-A2F9-56B83E4E7228}"/>
                </a:ext>
              </a:extLst>
            </p:cNvPr>
            <p:cNvSpPr txBox="1"/>
            <p:nvPr/>
          </p:nvSpPr>
          <p:spPr>
            <a:xfrm>
              <a:off x="4840917" y="5098357"/>
              <a:ext cx="22324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" name="テキスト ボックス 428">
              <a:extLst>
                <a:ext uri="{FF2B5EF4-FFF2-40B4-BE49-F238E27FC236}">
                  <a16:creationId xmlns:a16="http://schemas.microsoft.com/office/drawing/2014/main" id="{E78D7EEB-3674-F74B-A00A-DA64C0DB6C45}"/>
                </a:ext>
              </a:extLst>
            </p:cNvPr>
            <p:cNvSpPr txBox="1"/>
            <p:nvPr/>
          </p:nvSpPr>
          <p:spPr>
            <a:xfrm>
              <a:off x="5200893" y="4942049"/>
              <a:ext cx="7534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0" name="テキスト ボックス 429">
              <a:extLst>
                <a:ext uri="{FF2B5EF4-FFF2-40B4-BE49-F238E27FC236}">
                  <a16:creationId xmlns:a16="http://schemas.microsoft.com/office/drawing/2014/main" id="{FCD75F56-1E21-8F45-87B6-F3407666AF66}"/>
                </a:ext>
              </a:extLst>
            </p:cNvPr>
            <p:cNvSpPr txBox="1"/>
            <p:nvPr/>
          </p:nvSpPr>
          <p:spPr>
            <a:xfrm>
              <a:off x="5138484" y="5099258"/>
              <a:ext cx="22324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31" name="Freeform 5">
            <a:extLst>
              <a:ext uri="{FF2B5EF4-FFF2-40B4-BE49-F238E27FC236}">
                <a16:creationId xmlns:a16="http://schemas.microsoft.com/office/drawing/2014/main" id="{69E59137-9F20-FA4A-8177-2C9EE21FE0AB}"/>
              </a:ext>
            </a:extLst>
          </p:cNvPr>
          <p:cNvSpPr>
            <a:spLocks noEditPoints="1"/>
          </p:cNvSpPr>
          <p:nvPr/>
        </p:nvSpPr>
        <p:spPr bwMode="auto">
          <a:xfrm>
            <a:off x="4940914" y="5075197"/>
            <a:ext cx="1893631" cy="16647"/>
          </a:xfrm>
          <a:custGeom>
            <a:avLst/>
            <a:gdLst>
              <a:gd name="T0" fmla="*/ 0 w 1724"/>
              <a:gd name="T1" fmla="*/ 17 h 17"/>
              <a:gd name="T2" fmla="*/ 58 w 1724"/>
              <a:gd name="T3" fmla="*/ 14 h 17"/>
              <a:gd name="T4" fmla="*/ 52 w 1724"/>
              <a:gd name="T5" fmla="*/ 0 h 17"/>
              <a:gd name="T6" fmla="*/ 104 w 1724"/>
              <a:gd name="T7" fmla="*/ 17 h 17"/>
              <a:gd name="T8" fmla="*/ 156 w 1724"/>
              <a:gd name="T9" fmla="*/ 0 h 17"/>
              <a:gd name="T10" fmla="*/ 153 w 1724"/>
              <a:gd name="T11" fmla="*/ 17 h 17"/>
              <a:gd name="T12" fmla="*/ 211 w 1724"/>
              <a:gd name="T13" fmla="*/ 0 h 17"/>
              <a:gd name="T14" fmla="*/ 201 w 1724"/>
              <a:gd name="T15" fmla="*/ 11 h 17"/>
              <a:gd name="T16" fmla="*/ 269 w 1724"/>
              <a:gd name="T17" fmla="*/ 6 h 17"/>
              <a:gd name="T18" fmla="*/ 257 w 1724"/>
              <a:gd name="T19" fmla="*/ 0 h 17"/>
              <a:gd name="T20" fmla="*/ 315 w 1724"/>
              <a:gd name="T21" fmla="*/ 17 h 17"/>
              <a:gd name="T22" fmla="*/ 312 w 1724"/>
              <a:gd name="T23" fmla="*/ 0 h 17"/>
              <a:gd name="T24" fmla="*/ 364 w 1724"/>
              <a:gd name="T25" fmla="*/ 17 h 17"/>
              <a:gd name="T26" fmla="*/ 416 w 1724"/>
              <a:gd name="T27" fmla="*/ 0 h 17"/>
              <a:gd name="T28" fmla="*/ 410 w 1724"/>
              <a:gd name="T29" fmla="*/ 14 h 17"/>
              <a:gd name="T30" fmla="*/ 469 w 1724"/>
              <a:gd name="T31" fmla="*/ 0 h 17"/>
              <a:gd name="T32" fmla="*/ 459 w 1724"/>
              <a:gd name="T33" fmla="*/ 10 h 17"/>
              <a:gd name="T34" fmla="*/ 526 w 1724"/>
              <a:gd name="T35" fmla="*/ 3 h 17"/>
              <a:gd name="T36" fmla="*/ 511 w 1724"/>
              <a:gd name="T37" fmla="*/ 10 h 17"/>
              <a:gd name="T38" fmla="*/ 578 w 1724"/>
              <a:gd name="T39" fmla="*/ 3 h 17"/>
              <a:gd name="T40" fmla="*/ 563 w 1724"/>
              <a:gd name="T41" fmla="*/ 8 h 17"/>
              <a:gd name="T42" fmla="*/ 632 w 1724"/>
              <a:gd name="T43" fmla="*/ 7 h 17"/>
              <a:gd name="T44" fmla="*/ 618 w 1724"/>
              <a:gd name="T45" fmla="*/ 3 h 17"/>
              <a:gd name="T46" fmla="*/ 684 w 1724"/>
              <a:gd name="T47" fmla="*/ 10 h 17"/>
              <a:gd name="T48" fmla="*/ 674 w 1724"/>
              <a:gd name="T49" fmla="*/ 0 h 17"/>
              <a:gd name="T50" fmla="*/ 733 w 1724"/>
              <a:gd name="T51" fmla="*/ 14 h 17"/>
              <a:gd name="T52" fmla="*/ 728 w 1724"/>
              <a:gd name="T53" fmla="*/ 0 h 17"/>
              <a:gd name="T54" fmla="*/ 777 w 1724"/>
              <a:gd name="T55" fmla="*/ 17 h 17"/>
              <a:gd name="T56" fmla="*/ 836 w 1724"/>
              <a:gd name="T57" fmla="*/ 0 h 17"/>
              <a:gd name="T58" fmla="*/ 823 w 1724"/>
              <a:gd name="T59" fmla="*/ 8 h 17"/>
              <a:gd name="T60" fmla="*/ 892 w 1724"/>
              <a:gd name="T61" fmla="*/ 6 h 17"/>
              <a:gd name="T62" fmla="*/ 876 w 1724"/>
              <a:gd name="T63" fmla="*/ 6 h 17"/>
              <a:gd name="T64" fmla="*/ 944 w 1724"/>
              <a:gd name="T65" fmla="*/ 11 h 17"/>
              <a:gd name="T66" fmla="*/ 933 w 1724"/>
              <a:gd name="T67" fmla="*/ 0 h 17"/>
              <a:gd name="T68" fmla="*/ 992 w 1724"/>
              <a:gd name="T69" fmla="*/ 17 h 17"/>
              <a:gd name="T70" fmla="*/ 988 w 1724"/>
              <a:gd name="T71" fmla="*/ 0 h 17"/>
              <a:gd name="T72" fmla="*/ 1040 w 1724"/>
              <a:gd name="T73" fmla="*/ 17 h 17"/>
              <a:gd name="T74" fmla="*/ 1091 w 1724"/>
              <a:gd name="T75" fmla="*/ 0 h 17"/>
              <a:gd name="T76" fmla="*/ 1091 w 1724"/>
              <a:gd name="T77" fmla="*/ 17 h 17"/>
              <a:gd name="T78" fmla="*/ 1143 w 1724"/>
              <a:gd name="T79" fmla="*/ 0 h 17"/>
              <a:gd name="T80" fmla="*/ 1143 w 1724"/>
              <a:gd name="T81" fmla="*/ 17 h 17"/>
              <a:gd name="T82" fmla="*/ 1198 w 1724"/>
              <a:gd name="T83" fmla="*/ 0 h 17"/>
              <a:gd name="T84" fmla="*/ 1190 w 1724"/>
              <a:gd name="T85" fmla="*/ 14 h 17"/>
              <a:gd name="T86" fmla="*/ 1255 w 1724"/>
              <a:gd name="T87" fmla="*/ 3 h 17"/>
              <a:gd name="T88" fmla="*/ 1239 w 1724"/>
              <a:gd name="T89" fmla="*/ 8 h 17"/>
              <a:gd name="T90" fmla="*/ 1308 w 1724"/>
              <a:gd name="T91" fmla="*/ 7 h 17"/>
              <a:gd name="T92" fmla="*/ 1294 w 1724"/>
              <a:gd name="T93" fmla="*/ 3 h 17"/>
              <a:gd name="T94" fmla="*/ 1359 w 1724"/>
              <a:gd name="T95" fmla="*/ 14 h 17"/>
              <a:gd name="T96" fmla="*/ 1351 w 1724"/>
              <a:gd name="T97" fmla="*/ 0 h 17"/>
              <a:gd name="T98" fmla="*/ 1400 w 1724"/>
              <a:gd name="T99" fmla="*/ 17 h 17"/>
              <a:gd name="T100" fmla="*/ 1455 w 1724"/>
              <a:gd name="T101" fmla="*/ 0 h 17"/>
              <a:gd name="T102" fmla="*/ 1448 w 1724"/>
              <a:gd name="T103" fmla="*/ 11 h 17"/>
              <a:gd name="T104" fmla="*/ 1512 w 1724"/>
              <a:gd name="T105" fmla="*/ 0 h 17"/>
              <a:gd name="T106" fmla="*/ 1499 w 1724"/>
              <a:gd name="T107" fmla="*/ 8 h 17"/>
              <a:gd name="T108" fmla="*/ 1568 w 1724"/>
              <a:gd name="T109" fmla="*/ 6 h 17"/>
              <a:gd name="T110" fmla="*/ 1552 w 1724"/>
              <a:gd name="T111" fmla="*/ 6 h 17"/>
              <a:gd name="T112" fmla="*/ 1620 w 1724"/>
              <a:gd name="T113" fmla="*/ 8 h 17"/>
              <a:gd name="T114" fmla="*/ 1604 w 1724"/>
              <a:gd name="T115" fmla="*/ 6 h 17"/>
              <a:gd name="T116" fmla="*/ 1672 w 1724"/>
              <a:gd name="T117" fmla="*/ 8 h 17"/>
              <a:gd name="T118" fmla="*/ 1660 w 1724"/>
              <a:gd name="T119" fmla="*/ 0 h 17"/>
              <a:gd name="T120" fmla="*/ 1724 w 1724"/>
              <a:gd name="T121" fmla="*/ 11 h 17"/>
              <a:gd name="T122" fmla="*/ 1715 w 1724"/>
              <a:gd name="T12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24" h="17">
                <a:moveTo>
                  <a:pt x="0" y="0"/>
                </a:moveTo>
                <a:lnTo>
                  <a:pt x="0" y="0"/>
                </a:lnTo>
                <a:lnTo>
                  <a:pt x="1" y="0"/>
                </a:lnTo>
                <a:lnTo>
                  <a:pt x="3" y="0"/>
                </a:lnTo>
                <a:lnTo>
                  <a:pt x="6" y="3"/>
                </a:lnTo>
                <a:lnTo>
                  <a:pt x="9" y="6"/>
                </a:lnTo>
                <a:lnTo>
                  <a:pt x="9" y="7"/>
                </a:lnTo>
                <a:lnTo>
                  <a:pt x="9" y="8"/>
                </a:lnTo>
                <a:lnTo>
                  <a:pt x="9" y="10"/>
                </a:lnTo>
                <a:lnTo>
                  <a:pt x="9" y="11"/>
                </a:lnTo>
                <a:lnTo>
                  <a:pt x="6" y="14"/>
                </a:lnTo>
                <a:lnTo>
                  <a:pt x="3" y="17"/>
                </a:lnTo>
                <a:lnTo>
                  <a:pt x="0" y="17"/>
                </a:lnTo>
                <a:lnTo>
                  <a:pt x="0" y="17"/>
                </a:lnTo>
                <a:lnTo>
                  <a:pt x="0" y="0"/>
                </a:lnTo>
                <a:close/>
                <a:moveTo>
                  <a:pt x="52" y="0"/>
                </a:moveTo>
                <a:lnTo>
                  <a:pt x="52" y="0"/>
                </a:lnTo>
                <a:lnTo>
                  <a:pt x="53" y="0"/>
                </a:lnTo>
                <a:lnTo>
                  <a:pt x="55" y="0"/>
                </a:lnTo>
                <a:lnTo>
                  <a:pt x="58" y="3"/>
                </a:lnTo>
                <a:lnTo>
                  <a:pt x="61" y="6"/>
                </a:lnTo>
                <a:lnTo>
                  <a:pt x="61" y="7"/>
                </a:lnTo>
                <a:lnTo>
                  <a:pt x="61" y="8"/>
                </a:lnTo>
                <a:lnTo>
                  <a:pt x="61" y="10"/>
                </a:lnTo>
                <a:lnTo>
                  <a:pt x="61" y="11"/>
                </a:lnTo>
                <a:lnTo>
                  <a:pt x="58" y="14"/>
                </a:lnTo>
                <a:lnTo>
                  <a:pt x="55" y="17"/>
                </a:lnTo>
                <a:lnTo>
                  <a:pt x="52" y="17"/>
                </a:lnTo>
                <a:lnTo>
                  <a:pt x="52" y="17"/>
                </a:lnTo>
                <a:lnTo>
                  <a:pt x="49" y="17"/>
                </a:lnTo>
                <a:lnTo>
                  <a:pt x="46" y="14"/>
                </a:lnTo>
                <a:lnTo>
                  <a:pt x="45" y="11"/>
                </a:lnTo>
                <a:lnTo>
                  <a:pt x="43" y="8"/>
                </a:lnTo>
                <a:lnTo>
                  <a:pt x="45" y="6"/>
                </a:lnTo>
                <a:lnTo>
                  <a:pt x="46" y="3"/>
                </a:lnTo>
                <a:lnTo>
                  <a:pt x="49" y="0"/>
                </a:lnTo>
                <a:lnTo>
                  <a:pt x="51" y="0"/>
                </a:lnTo>
                <a:lnTo>
                  <a:pt x="52" y="0"/>
                </a:lnTo>
                <a:lnTo>
                  <a:pt x="52" y="0"/>
                </a:lnTo>
                <a:close/>
                <a:moveTo>
                  <a:pt x="104" y="0"/>
                </a:moveTo>
                <a:lnTo>
                  <a:pt x="104" y="0"/>
                </a:lnTo>
                <a:lnTo>
                  <a:pt x="105" y="0"/>
                </a:lnTo>
                <a:lnTo>
                  <a:pt x="107" y="0"/>
                </a:lnTo>
                <a:lnTo>
                  <a:pt x="110" y="3"/>
                </a:lnTo>
                <a:lnTo>
                  <a:pt x="113" y="6"/>
                </a:lnTo>
                <a:lnTo>
                  <a:pt x="113" y="7"/>
                </a:lnTo>
                <a:lnTo>
                  <a:pt x="113" y="8"/>
                </a:lnTo>
                <a:lnTo>
                  <a:pt x="113" y="10"/>
                </a:lnTo>
                <a:lnTo>
                  <a:pt x="113" y="11"/>
                </a:lnTo>
                <a:lnTo>
                  <a:pt x="110" y="14"/>
                </a:lnTo>
                <a:lnTo>
                  <a:pt x="107" y="17"/>
                </a:lnTo>
                <a:lnTo>
                  <a:pt x="104" y="17"/>
                </a:lnTo>
                <a:lnTo>
                  <a:pt x="104" y="17"/>
                </a:lnTo>
                <a:lnTo>
                  <a:pt x="101" y="17"/>
                </a:lnTo>
                <a:lnTo>
                  <a:pt x="98" y="14"/>
                </a:lnTo>
                <a:lnTo>
                  <a:pt x="97" y="11"/>
                </a:lnTo>
                <a:lnTo>
                  <a:pt x="95" y="8"/>
                </a:lnTo>
                <a:lnTo>
                  <a:pt x="97" y="6"/>
                </a:lnTo>
                <a:lnTo>
                  <a:pt x="98" y="3"/>
                </a:lnTo>
                <a:lnTo>
                  <a:pt x="101" y="0"/>
                </a:lnTo>
                <a:lnTo>
                  <a:pt x="103" y="0"/>
                </a:lnTo>
                <a:lnTo>
                  <a:pt x="104" y="0"/>
                </a:lnTo>
                <a:lnTo>
                  <a:pt x="104" y="0"/>
                </a:lnTo>
                <a:close/>
                <a:moveTo>
                  <a:pt x="156" y="0"/>
                </a:moveTo>
                <a:lnTo>
                  <a:pt x="156" y="0"/>
                </a:lnTo>
                <a:lnTo>
                  <a:pt x="157" y="0"/>
                </a:lnTo>
                <a:lnTo>
                  <a:pt x="159" y="0"/>
                </a:lnTo>
                <a:lnTo>
                  <a:pt x="162" y="3"/>
                </a:lnTo>
                <a:lnTo>
                  <a:pt x="165" y="6"/>
                </a:lnTo>
                <a:lnTo>
                  <a:pt x="165" y="7"/>
                </a:lnTo>
                <a:lnTo>
                  <a:pt x="165" y="8"/>
                </a:lnTo>
                <a:lnTo>
                  <a:pt x="165" y="10"/>
                </a:lnTo>
                <a:lnTo>
                  <a:pt x="165" y="11"/>
                </a:lnTo>
                <a:lnTo>
                  <a:pt x="162" y="14"/>
                </a:lnTo>
                <a:lnTo>
                  <a:pt x="159" y="17"/>
                </a:lnTo>
                <a:lnTo>
                  <a:pt x="156" y="17"/>
                </a:lnTo>
                <a:lnTo>
                  <a:pt x="156" y="17"/>
                </a:lnTo>
                <a:lnTo>
                  <a:pt x="153" y="17"/>
                </a:lnTo>
                <a:lnTo>
                  <a:pt x="150" y="14"/>
                </a:lnTo>
                <a:lnTo>
                  <a:pt x="149" y="11"/>
                </a:lnTo>
                <a:lnTo>
                  <a:pt x="147" y="8"/>
                </a:lnTo>
                <a:lnTo>
                  <a:pt x="149" y="6"/>
                </a:lnTo>
                <a:lnTo>
                  <a:pt x="150" y="3"/>
                </a:lnTo>
                <a:lnTo>
                  <a:pt x="153" y="0"/>
                </a:lnTo>
                <a:lnTo>
                  <a:pt x="155" y="0"/>
                </a:lnTo>
                <a:lnTo>
                  <a:pt x="156" y="0"/>
                </a:lnTo>
                <a:lnTo>
                  <a:pt x="156" y="0"/>
                </a:lnTo>
                <a:close/>
                <a:moveTo>
                  <a:pt x="208" y="0"/>
                </a:moveTo>
                <a:lnTo>
                  <a:pt x="208" y="0"/>
                </a:lnTo>
                <a:lnTo>
                  <a:pt x="209" y="0"/>
                </a:lnTo>
                <a:lnTo>
                  <a:pt x="211" y="0"/>
                </a:lnTo>
                <a:lnTo>
                  <a:pt x="214" y="3"/>
                </a:lnTo>
                <a:lnTo>
                  <a:pt x="217" y="6"/>
                </a:lnTo>
                <a:lnTo>
                  <a:pt x="217" y="7"/>
                </a:lnTo>
                <a:lnTo>
                  <a:pt x="217" y="8"/>
                </a:lnTo>
                <a:lnTo>
                  <a:pt x="217" y="10"/>
                </a:lnTo>
                <a:lnTo>
                  <a:pt x="217" y="11"/>
                </a:lnTo>
                <a:lnTo>
                  <a:pt x="214" y="14"/>
                </a:lnTo>
                <a:lnTo>
                  <a:pt x="211" y="17"/>
                </a:lnTo>
                <a:lnTo>
                  <a:pt x="208" y="17"/>
                </a:lnTo>
                <a:lnTo>
                  <a:pt x="208" y="17"/>
                </a:lnTo>
                <a:lnTo>
                  <a:pt x="205" y="17"/>
                </a:lnTo>
                <a:lnTo>
                  <a:pt x="202" y="14"/>
                </a:lnTo>
                <a:lnTo>
                  <a:pt x="201" y="11"/>
                </a:lnTo>
                <a:lnTo>
                  <a:pt x="199" y="8"/>
                </a:lnTo>
                <a:lnTo>
                  <a:pt x="201" y="6"/>
                </a:lnTo>
                <a:lnTo>
                  <a:pt x="202" y="3"/>
                </a:lnTo>
                <a:lnTo>
                  <a:pt x="205" y="0"/>
                </a:lnTo>
                <a:lnTo>
                  <a:pt x="206" y="0"/>
                </a:lnTo>
                <a:lnTo>
                  <a:pt x="208" y="0"/>
                </a:lnTo>
                <a:lnTo>
                  <a:pt x="208" y="0"/>
                </a:lnTo>
                <a:close/>
                <a:moveTo>
                  <a:pt x="260" y="0"/>
                </a:moveTo>
                <a:lnTo>
                  <a:pt x="260" y="0"/>
                </a:lnTo>
                <a:lnTo>
                  <a:pt x="261" y="0"/>
                </a:lnTo>
                <a:lnTo>
                  <a:pt x="263" y="0"/>
                </a:lnTo>
                <a:lnTo>
                  <a:pt x="266" y="3"/>
                </a:lnTo>
                <a:lnTo>
                  <a:pt x="269" y="6"/>
                </a:lnTo>
                <a:lnTo>
                  <a:pt x="269" y="8"/>
                </a:lnTo>
                <a:lnTo>
                  <a:pt x="269" y="11"/>
                </a:lnTo>
                <a:lnTo>
                  <a:pt x="266" y="14"/>
                </a:lnTo>
                <a:lnTo>
                  <a:pt x="263" y="17"/>
                </a:lnTo>
                <a:lnTo>
                  <a:pt x="260" y="17"/>
                </a:lnTo>
                <a:lnTo>
                  <a:pt x="260" y="17"/>
                </a:lnTo>
                <a:lnTo>
                  <a:pt x="257" y="17"/>
                </a:lnTo>
                <a:lnTo>
                  <a:pt x="254" y="14"/>
                </a:lnTo>
                <a:lnTo>
                  <a:pt x="253" y="11"/>
                </a:lnTo>
                <a:lnTo>
                  <a:pt x="251" y="8"/>
                </a:lnTo>
                <a:lnTo>
                  <a:pt x="253" y="6"/>
                </a:lnTo>
                <a:lnTo>
                  <a:pt x="254" y="3"/>
                </a:lnTo>
                <a:lnTo>
                  <a:pt x="257" y="0"/>
                </a:lnTo>
                <a:lnTo>
                  <a:pt x="258" y="0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312" y="0"/>
                </a:moveTo>
                <a:lnTo>
                  <a:pt x="312" y="0"/>
                </a:lnTo>
                <a:lnTo>
                  <a:pt x="313" y="0"/>
                </a:lnTo>
                <a:lnTo>
                  <a:pt x="315" y="0"/>
                </a:lnTo>
                <a:lnTo>
                  <a:pt x="318" y="3"/>
                </a:lnTo>
                <a:lnTo>
                  <a:pt x="321" y="6"/>
                </a:lnTo>
                <a:lnTo>
                  <a:pt x="321" y="8"/>
                </a:lnTo>
                <a:lnTo>
                  <a:pt x="321" y="11"/>
                </a:lnTo>
                <a:lnTo>
                  <a:pt x="318" y="14"/>
                </a:lnTo>
                <a:lnTo>
                  <a:pt x="315" y="17"/>
                </a:lnTo>
                <a:lnTo>
                  <a:pt x="312" y="17"/>
                </a:lnTo>
                <a:lnTo>
                  <a:pt x="312" y="17"/>
                </a:lnTo>
                <a:lnTo>
                  <a:pt x="309" y="17"/>
                </a:lnTo>
                <a:lnTo>
                  <a:pt x="306" y="14"/>
                </a:lnTo>
                <a:lnTo>
                  <a:pt x="305" y="11"/>
                </a:lnTo>
                <a:lnTo>
                  <a:pt x="303" y="10"/>
                </a:lnTo>
                <a:lnTo>
                  <a:pt x="303" y="8"/>
                </a:lnTo>
                <a:lnTo>
                  <a:pt x="303" y="7"/>
                </a:lnTo>
                <a:lnTo>
                  <a:pt x="305" y="6"/>
                </a:lnTo>
                <a:lnTo>
                  <a:pt x="306" y="3"/>
                </a:lnTo>
                <a:lnTo>
                  <a:pt x="309" y="0"/>
                </a:lnTo>
                <a:lnTo>
                  <a:pt x="310" y="0"/>
                </a:lnTo>
                <a:lnTo>
                  <a:pt x="312" y="0"/>
                </a:lnTo>
                <a:lnTo>
                  <a:pt x="312" y="0"/>
                </a:lnTo>
                <a:close/>
                <a:moveTo>
                  <a:pt x="364" y="0"/>
                </a:moveTo>
                <a:lnTo>
                  <a:pt x="364" y="0"/>
                </a:lnTo>
                <a:lnTo>
                  <a:pt x="365" y="0"/>
                </a:lnTo>
                <a:lnTo>
                  <a:pt x="367" y="0"/>
                </a:lnTo>
                <a:lnTo>
                  <a:pt x="370" y="3"/>
                </a:lnTo>
                <a:lnTo>
                  <a:pt x="373" y="6"/>
                </a:lnTo>
                <a:lnTo>
                  <a:pt x="373" y="8"/>
                </a:lnTo>
                <a:lnTo>
                  <a:pt x="373" y="11"/>
                </a:lnTo>
                <a:lnTo>
                  <a:pt x="370" y="14"/>
                </a:lnTo>
                <a:lnTo>
                  <a:pt x="367" y="17"/>
                </a:lnTo>
                <a:lnTo>
                  <a:pt x="364" y="17"/>
                </a:lnTo>
                <a:lnTo>
                  <a:pt x="364" y="17"/>
                </a:lnTo>
                <a:lnTo>
                  <a:pt x="361" y="17"/>
                </a:lnTo>
                <a:lnTo>
                  <a:pt x="358" y="14"/>
                </a:lnTo>
                <a:lnTo>
                  <a:pt x="357" y="11"/>
                </a:lnTo>
                <a:lnTo>
                  <a:pt x="355" y="10"/>
                </a:lnTo>
                <a:lnTo>
                  <a:pt x="355" y="8"/>
                </a:lnTo>
                <a:lnTo>
                  <a:pt x="355" y="7"/>
                </a:lnTo>
                <a:lnTo>
                  <a:pt x="357" y="6"/>
                </a:lnTo>
                <a:lnTo>
                  <a:pt x="358" y="3"/>
                </a:lnTo>
                <a:lnTo>
                  <a:pt x="361" y="0"/>
                </a:lnTo>
                <a:lnTo>
                  <a:pt x="362" y="0"/>
                </a:lnTo>
                <a:lnTo>
                  <a:pt x="364" y="0"/>
                </a:lnTo>
                <a:lnTo>
                  <a:pt x="364" y="0"/>
                </a:lnTo>
                <a:close/>
                <a:moveTo>
                  <a:pt x="416" y="0"/>
                </a:moveTo>
                <a:lnTo>
                  <a:pt x="416" y="0"/>
                </a:lnTo>
                <a:lnTo>
                  <a:pt x="417" y="0"/>
                </a:lnTo>
                <a:lnTo>
                  <a:pt x="419" y="0"/>
                </a:lnTo>
                <a:lnTo>
                  <a:pt x="422" y="3"/>
                </a:lnTo>
                <a:lnTo>
                  <a:pt x="424" y="6"/>
                </a:lnTo>
                <a:lnTo>
                  <a:pt x="424" y="8"/>
                </a:lnTo>
                <a:lnTo>
                  <a:pt x="424" y="11"/>
                </a:lnTo>
                <a:lnTo>
                  <a:pt x="422" y="14"/>
                </a:lnTo>
                <a:lnTo>
                  <a:pt x="419" y="17"/>
                </a:lnTo>
                <a:lnTo>
                  <a:pt x="416" y="17"/>
                </a:lnTo>
                <a:lnTo>
                  <a:pt x="416" y="17"/>
                </a:lnTo>
                <a:lnTo>
                  <a:pt x="413" y="17"/>
                </a:lnTo>
                <a:lnTo>
                  <a:pt x="410" y="14"/>
                </a:lnTo>
                <a:lnTo>
                  <a:pt x="409" y="11"/>
                </a:lnTo>
                <a:lnTo>
                  <a:pt x="407" y="10"/>
                </a:lnTo>
                <a:lnTo>
                  <a:pt x="407" y="8"/>
                </a:lnTo>
                <a:lnTo>
                  <a:pt x="407" y="7"/>
                </a:lnTo>
                <a:lnTo>
                  <a:pt x="409" y="6"/>
                </a:lnTo>
                <a:lnTo>
                  <a:pt x="410" y="3"/>
                </a:lnTo>
                <a:lnTo>
                  <a:pt x="413" y="0"/>
                </a:lnTo>
                <a:lnTo>
                  <a:pt x="414" y="0"/>
                </a:lnTo>
                <a:lnTo>
                  <a:pt x="416" y="0"/>
                </a:lnTo>
                <a:lnTo>
                  <a:pt x="416" y="0"/>
                </a:lnTo>
                <a:close/>
                <a:moveTo>
                  <a:pt x="468" y="0"/>
                </a:moveTo>
                <a:lnTo>
                  <a:pt x="468" y="0"/>
                </a:lnTo>
                <a:lnTo>
                  <a:pt x="469" y="0"/>
                </a:lnTo>
                <a:lnTo>
                  <a:pt x="471" y="0"/>
                </a:lnTo>
                <a:lnTo>
                  <a:pt x="474" y="3"/>
                </a:lnTo>
                <a:lnTo>
                  <a:pt x="476" y="6"/>
                </a:lnTo>
                <a:lnTo>
                  <a:pt x="476" y="8"/>
                </a:lnTo>
                <a:lnTo>
                  <a:pt x="476" y="11"/>
                </a:lnTo>
                <a:lnTo>
                  <a:pt x="474" y="14"/>
                </a:lnTo>
                <a:lnTo>
                  <a:pt x="471" y="17"/>
                </a:lnTo>
                <a:lnTo>
                  <a:pt x="468" y="17"/>
                </a:lnTo>
                <a:lnTo>
                  <a:pt x="468" y="17"/>
                </a:lnTo>
                <a:lnTo>
                  <a:pt x="465" y="17"/>
                </a:lnTo>
                <a:lnTo>
                  <a:pt x="462" y="14"/>
                </a:lnTo>
                <a:lnTo>
                  <a:pt x="461" y="11"/>
                </a:lnTo>
                <a:lnTo>
                  <a:pt x="459" y="10"/>
                </a:lnTo>
                <a:lnTo>
                  <a:pt x="459" y="8"/>
                </a:lnTo>
                <a:lnTo>
                  <a:pt x="459" y="7"/>
                </a:lnTo>
                <a:lnTo>
                  <a:pt x="461" y="6"/>
                </a:lnTo>
                <a:lnTo>
                  <a:pt x="462" y="3"/>
                </a:lnTo>
                <a:lnTo>
                  <a:pt x="465" y="0"/>
                </a:lnTo>
                <a:lnTo>
                  <a:pt x="466" y="0"/>
                </a:lnTo>
                <a:lnTo>
                  <a:pt x="468" y="0"/>
                </a:lnTo>
                <a:lnTo>
                  <a:pt x="468" y="0"/>
                </a:lnTo>
                <a:close/>
                <a:moveTo>
                  <a:pt x="520" y="0"/>
                </a:moveTo>
                <a:lnTo>
                  <a:pt x="520" y="0"/>
                </a:lnTo>
                <a:lnTo>
                  <a:pt x="521" y="0"/>
                </a:lnTo>
                <a:lnTo>
                  <a:pt x="524" y="0"/>
                </a:lnTo>
                <a:lnTo>
                  <a:pt x="526" y="3"/>
                </a:lnTo>
                <a:lnTo>
                  <a:pt x="528" y="6"/>
                </a:lnTo>
                <a:lnTo>
                  <a:pt x="528" y="7"/>
                </a:lnTo>
                <a:lnTo>
                  <a:pt x="528" y="8"/>
                </a:lnTo>
                <a:lnTo>
                  <a:pt x="528" y="10"/>
                </a:lnTo>
                <a:lnTo>
                  <a:pt x="528" y="11"/>
                </a:lnTo>
                <a:lnTo>
                  <a:pt x="526" y="14"/>
                </a:lnTo>
                <a:lnTo>
                  <a:pt x="524" y="17"/>
                </a:lnTo>
                <a:lnTo>
                  <a:pt x="520" y="17"/>
                </a:lnTo>
                <a:lnTo>
                  <a:pt x="520" y="17"/>
                </a:lnTo>
                <a:lnTo>
                  <a:pt x="517" y="17"/>
                </a:lnTo>
                <a:lnTo>
                  <a:pt x="514" y="14"/>
                </a:lnTo>
                <a:lnTo>
                  <a:pt x="513" y="11"/>
                </a:lnTo>
                <a:lnTo>
                  <a:pt x="511" y="10"/>
                </a:lnTo>
                <a:lnTo>
                  <a:pt x="511" y="8"/>
                </a:lnTo>
                <a:lnTo>
                  <a:pt x="511" y="7"/>
                </a:lnTo>
                <a:lnTo>
                  <a:pt x="513" y="6"/>
                </a:lnTo>
                <a:lnTo>
                  <a:pt x="514" y="3"/>
                </a:lnTo>
                <a:lnTo>
                  <a:pt x="517" y="0"/>
                </a:lnTo>
                <a:lnTo>
                  <a:pt x="518" y="0"/>
                </a:lnTo>
                <a:lnTo>
                  <a:pt x="520" y="0"/>
                </a:lnTo>
                <a:lnTo>
                  <a:pt x="520" y="0"/>
                </a:lnTo>
                <a:close/>
                <a:moveTo>
                  <a:pt x="572" y="0"/>
                </a:moveTo>
                <a:lnTo>
                  <a:pt x="572" y="0"/>
                </a:lnTo>
                <a:lnTo>
                  <a:pt x="573" y="0"/>
                </a:lnTo>
                <a:lnTo>
                  <a:pt x="576" y="0"/>
                </a:lnTo>
                <a:lnTo>
                  <a:pt x="578" y="3"/>
                </a:lnTo>
                <a:lnTo>
                  <a:pt x="580" y="6"/>
                </a:lnTo>
                <a:lnTo>
                  <a:pt x="580" y="7"/>
                </a:lnTo>
                <a:lnTo>
                  <a:pt x="580" y="8"/>
                </a:lnTo>
                <a:lnTo>
                  <a:pt x="580" y="10"/>
                </a:lnTo>
                <a:lnTo>
                  <a:pt x="580" y="11"/>
                </a:lnTo>
                <a:lnTo>
                  <a:pt x="578" y="14"/>
                </a:lnTo>
                <a:lnTo>
                  <a:pt x="576" y="17"/>
                </a:lnTo>
                <a:lnTo>
                  <a:pt x="572" y="17"/>
                </a:lnTo>
                <a:lnTo>
                  <a:pt x="572" y="17"/>
                </a:lnTo>
                <a:lnTo>
                  <a:pt x="569" y="17"/>
                </a:lnTo>
                <a:lnTo>
                  <a:pt x="566" y="14"/>
                </a:lnTo>
                <a:lnTo>
                  <a:pt x="565" y="11"/>
                </a:lnTo>
                <a:lnTo>
                  <a:pt x="563" y="8"/>
                </a:lnTo>
                <a:lnTo>
                  <a:pt x="565" y="6"/>
                </a:lnTo>
                <a:lnTo>
                  <a:pt x="566" y="3"/>
                </a:lnTo>
                <a:lnTo>
                  <a:pt x="569" y="0"/>
                </a:lnTo>
                <a:lnTo>
                  <a:pt x="570" y="0"/>
                </a:lnTo>
                <a:lnTo>
                  <a:pt x="572" y="0"/>
                </a:lnTo>
                <a:lnTo>
                  <a:pt x="572" y="0"/>
                </a:lnTo>
                <a:close/>
                <a:moveTo>
                  <a:pt x="624" y="0"/>
                </a:moveTo>
                <a:lnTo>
                  <a:pt x="624" y="0"/>
                </a:lnTo>
                <a:lnTo>
                  <a:pt x="625" y="0"/>
                </a:lnTo>
                <a:lnTo>
                  <a:pt x="628" y="0"/>
                </a:lnTo>
                <a:lnTo>
                  <a:pt x="630" y="3"/>
                </a:lnTo>
                <a:lnTo>
                  <a:pt x="632" y="6"/>
                </a:lnTo>
                <a:lnTo>
                  <a:pt x="632" y="7"/>
                </a:lnTo>
                <a:lnTo>
                  <a:pt x="632" y="8"/>
                </a:lnTo>
                <a:lnTo>
                  <a:pt x="632" y="10"/>
                </a:lnTo>
                <a:lnTo>
                  <a:pt x="632" y="11"/>
                </a:lnTo>
                <a:lnTo>
                  <a:pt x="630" y="14"/>
                </a:lnTo>
                <a:lnTo>
                  <a:pt x="628" y="17"/>
                </a:lnTo>
                <a:lnTo>
                  <a:pt x="624" y="17"/>
                </a:lnTo>
                <a:lnTo>
                  <a:pt x="624" y="17"/>
                </a:lnTo>
                <a:lnTo>
                  <a:pt x="621" y="17"/>
                </a:lnTo>
                <a:lnTo>
                  <a:pt x="618" y="14"/>
                </a:lnTo>
                <a:lnTo>
                  <a:pt x="617" y="11"/>
                </a:lnTo>
                <a:lnTo>
                  <a:pt x="615" y="8"/>
                </a:lnTo>
                <a:lnTo>
                  <a:pt x="617" y="6"/>
                </a:lnTo>
                <a:lnTo>
                  <a:pt x="618" y="3"/>
                </a:lnTo>
                <a:lnTo>
                  <a:pt x="621" y="0"/>
                </a:lnTo>
                <a:lnTo>
                  <a:pt x="622" y="0"/>
                </a:lnTo>
                <a:lnTo>
                  <a:pt x="624" y="0"/>
                </a:lnTo>
                <a:lnTo>
                  <a:pt x="624" y="0"/>
                </a:lnTo>
                <a:close/>
                <a:moveTo>
                  <a:pt x="676" y="0"/>
                </a:moveTo>
                <a:lnTo>
                  <a:pt x="676" y="0"/>
                </a:lnTo>
                <a:lnTo>
                  <a:pt x="677" y="0"/>
                </a:lnTo>
                <a:lnTo>
                  <a:pt x="680" y="0"/>
                </a:lnTo>
                <a:lnTo>
                  <a:pt x="681" y="3"/>
                </a:lnTo>
                <a:lnTo>
                  <a:pt x="684" y="6"/>
                </a:lnTo>
                <a:lnTo>
                  <a:pt x="684" y="7"/>
                </a:lnTo>
                <a:lnTo>
                  <a:pt x="684" y="8"/>
                </a:lnTo>
                <a:lnTo>
                  <a:pt x="684" y="10"/>
                </a:lnTo>
                <a:lnTo>
                  <a:pt x="684" y="11"/>
                </a:lnTo>
                <a:lnTo>
                  <a:pt x="681" y="14"/>
                </a:lnTo>
                <a:lnTo>
                  <a:pt x="680" y="17"/>
                </a:lnTo>
                <a:lnTo>
                  <a:pt x="676" y="17"/>
                </a:lnTo>
                <a:lnTo>
                  <a:pt x="676" y="17"/>
                </a:lnTo>
                <a:lnTo>
                  <a:pt x="673" y="17"/>
                </a:lnTo>
                <a:lnTo>
                  <a:pt x="670" y="14"/>
                </a:lnTo>
                <a:lnTo>
                  <a:pt x="668" y="11"/>
                </a:lnTo>
                <a:lnTo>
                  <a:pt x="667" y="8"/>
                </a:lnTo>
                <a:lnTo>
                  <a:pt x="668" y="6"/>
                </a:lnTo>
                <a:lnTo>
                  <a:pt x="670" y="3"/>
                </a:lnTo>
                <a:lnTo>
                  <a:pt x="673" y="0"/>
                </a:lnTo>
                <a:lnTo>
                  <a:pt x="674" y="0"/>
                </a:lnTo>
                <a:lnTo>
                  <a:pt x="676" y="0"/>
                </a:lnTo>
                <a:lnTo>
                  <a:pt x="676" y="0"/>
                </a:lnTo>
                <a:close/>
                <a:moveTo>
                  <a:pt x="728" y="0"/>
                </a:moveTo>
                <a:lnTo>
                  <a:pt x="728" y="0"/>
                </a:lnTo>
                <a:lnTo>
                  <a:pt x="729" y="0"/>
                </a:lnTo>
                <a:lnTo>
                  <a:pt x="732" y="0"/>
                </a:lnTo>
                <a:lnTo>
                  <a:pt x="733" y="3"/>
                </a:lnTo>
                <a:lnTo>
                  <a:pt x="736" y="6"/>
                </a:lnTo>
                <a:lnTo>
                  <a:pt x="736" y="7"/>
                </a:lnTo>
                <a:lnTo>
                  <a:pt x="736" y="8"/>
                </a:lnTo>
                <a:lnTo>
                  <a:pt x="736" y="10"/>
                </a:lnTo>
                <a:lnTo>
                  <a:pt x="736" y="11"/>
                </a:lnTo>
                <a:lnTo>
                  <a:pt x="733" y="14"/>
                </a:lnTo>
                <a:lnTo>
                  <a:pt x="732" y="17"/>
                </a:lnTo>
                <a:lnTo>
                  <a:pt x="728" y="17"/>
                </a:lnTo>
                <a:lnTo>
                  <a:pt x="728" y="17"/>
                </a:lnTo>
                <a:lnTo>
                  <a:pt x="725" y="17"/>
                </a:lnTo>
                <a:lnTo>
                  <a:pt x="722" y="14"/>
                </a:lnTo>
                <a:lnTo>
                  <a:pt x="720" y="11"/>
                </a:lnTo>
                <a:lnTo>
                  <a:pt x="719" y="8"/>
                </a:lnTo>
                <a:lnTo>
                  <a:pt x="720" y="6"/>
                </a:lnTo>
                <a:lnTo>
                  <a:pt x="722" y="3"/>
                </a:lnTo>
                <a:lnTo>
                  <a:pt x="725" y="0"/>
                </a:lnTo>
                <a:lnTo>
                  <a:pt x="726" y="0"/>
                </a:lnTo>
                <a:lnTo>
                  <a:pt x="728" y="0"/>
                </a:lnTo>
                <a:lnTo>
                  <a:pt x="728" y="0"/>
                </a:lnTo>
                <a:close/>
                <a:moveTo>
                  <a:pt x="780" y="0"/>
                </a:moveTo>
                <a:lnTo>
                  <a:pt x="780" y="0"/>
                </a:lnTo>
                <a:lnTo>
                  <a:pt x="781" y="0"/>
                </a:lnTo>
                <a:lnTo>
                  <a:pt x="784" y="0"/>
                </a:lnTo>
                <a:lnTo>
                  <a:pt x="787" y="3"/>
                </a:lnTo>
                <a:lnTo>
                  <a:pt x="788" y="6"/>
                </a:lnTo>
                <a:lnTo>
                  <a:pt x="788" y="8"/>
                </a:lnTo>
                <a:lnTo>
                  <a:pt x="788" y="11"/>
                </a:lnTo>
                <a:lnTo>
                  <a:pt x="787" y="14"/>
                </a:lnTo>
                <a:lnTo>
                  <a:pt x="784" y="17"/>
                </a:lnTo>
                <a:lnTo>
                  <a:pt x="780" y="17"/>
                </a:lnTo>
                <a:lnTo>
                  <a:pt x="780" y="17"/>
                </a:lnTo>
                <a:lnTo>
                  <a:pt x="777" y="17"/>
                </a:lnTo>
                <a:lnTo>
                  <a:pt x="774" y="14"/>
                </a:lnTo>
                <a:lnTo>
                  <a:pt x="772" y="11"/>
                </a:lnTo>
                <a:lnTo>
                  <a:pt x="771" y="8"/>
                </a:lnTo>
                <a:lnTo>
                  <a:pt x="772" y="6"/>
                </a:lnTo>
                <a:lnTo>
                  <a:pt x="774" y="3"/>
                </a:lnTo>
                <a:lnTo>
                  <a:pt x="777" y="0"/>
                </a:lnTo>
                <a:lnTo>
                  <a:pt x="778" y="0"/>
                </a:lnTo>
                <a:lnTo>
                  <a:pt x="780" y="0"/>
                </a:lnTo>
                <a:lnTo>
                  <a:pt x="780" y="0"/>
                </a:lnTo>
                <a:close/>
                <a:moveTo>
                  <a:pt x="832" y="0"/>
                </a:moveTo>
                <a:lnTo>
                  <a:pt x="832" y="0"/>
                </a:lnTo>
                <a:lnTo>
                  <a:pt x="833" y="0"/>
                </a:lnTo>
                <a:lnTo>
                  <a:pt x="836" y="0"/>
                </a:lnTo>
                <a:lnTo>
                  <a:pt x="839" y="3"/>
                </a:lnTo>
                <a:lnTo>
                  <a:pt x="840" y="6"/>
                </a:lnTo>
                <a:lnTo>
                  <a:pt x="840" y="8"/>
                </a:lnTo>
                <a:lnTo>
                  <a:pt x="840" y="11"/>
                </a:lnTo>
                <a:lnTo>
                  <a:pt x="839" y="14"/>
                </a:lnTo>
                <a:lnTo>
                  <a:pt x="836" y="17"/>
                </a:lnTo>
                <a:lnTo>
                  <a:pt x="832" y="17"/>
                </a:lnTo>
                <a:lnTo>
                  <a:pt x="832" y="17"/>
                </a:lnTo>
                <a:lnTo>
                  <a:pt x="829" y="17"/>
                </a:lnTo>
                <a:lnTo>
                  <a:pt x="826" y="14"/>
                </a:lnTo>
                <a:lnTo>
                  <a:pt x="824" y="11"/>
                </a:lnTo>
                <a:lnTo>
                  <a:pt x="823" y="10"/>
                </a:lnTo>
                <a:lnTo>
                  <a:pt x="823" y="8"/>
                </a:lnTo>
                <a:lnTo>
                  <a:pt x="823" y="7"/>
                </a:lnTo>
                <a:lnTo>
                  <a:pt x="824" y="6"/>
                </a:lnTo>
                <a:lnTo>
                  <a:pt x="826" y="3"/>
                </a:lnTo>
                <a:lnTo>
                  <a:pt x="829" y="0"/>
                </a:lnTo>
                <a:lnTo>
                  <a:pt x="830" y="0"/>
                </a:lnTo>
                <a:lnTo>
                  <a:pt x="832" y="0"/>
                </a:lnTo>
                <a:lnTo>
                  <a:pt x="832" y="0"/>
                </a:lnTo>
                <a:close/>
                <a:moveTo>
                  <a:pt x="884" y="0"/>
                </a:moveTo>
                <a:lnTo>
                  <a:pt x="884" y="0"/>
                </a:lnTo>
                <a:lnTo>
                  <a:pt x="885" y="0"/>
                </a:lnTo>
                <a:lnTo>
                  <a:pt x="888" y="0"/>
                </a:lnTo>
                <a:lnTo>
                  <a:pt x="891" y="3"/>
                </a:lnTo>
                <a:lnTo>
                  <a:pt x="892" y="6"/>
                </a:lnTo>
                <a:lnTo>
                  <a:pt x="892" y="8"/>
                </a:lnTo>
                <a:lnTo>
                  <a:pt x="892" y="11"/>
                </a:lnTo>
                <a:lnTo>
                  <a:pt x="891" y="14"/>
                </a:lnTo>
                <a:lnTo>
                  <a:pt x="888" y="17"/>
                </a:lnTo>
                <a:lnTo>
                  <a:pt x="884" y="17"/>
                </a:lnTo>
                <a:lnTo>
                  <a:pt x="884" y="17"/>
                </a:lnTo>
                <a:lnTo>
                  <a:pt x="881" y="17"/>
                </a:lnTo>
                <a:lnTo>
                  <a:pt x="878" y="14"/>
                </a:lnTo>
                <a:lnTo>
                  <a:pt x="876" y="11"/>
                </a:lnTo>
                <a:lnTo>
                  <a:pt x="875" y="10"/>
                </a:lnTo>
                <a:lnTo>
                  <a:pt x="875" y="8"/>
                </a:lnTo>
                <a:lnTo>
                  <a:pt x="875" y="7"/>
                </a:lnTo>
                <a:lnTo>
                  <a:pt x="876" y="6"/>
                </a:lnTo>
                <a:lnTo>
                  <a:pt x="878" y="3"/>
                </a:lnTo>
                <a:lnTo>
                  <a:pt x="881" y="0"/>
                </a:lnTo>
                <a:lnTo>
                  <a:pt x="882" y="0"/>
                </a:lnTo>
                <a:lnTo>
                  <a:pt x="884" y="0"/>
                </a:lnTo>
                <a:lnTo>
                  <a:pt x="884" y="0"/>
                </a:lnTo>
                <a:close/>
                <a:moveTo>
                  <a:pt x="936" y="0"/>
                </a:moveTo>
                <a:lnTo>
                  <a:pt x="936" y="0"/>
                </a:lnTo>
                <a:lnTo>
                  <a:pt x="937" y="0"/>
                </a:lnTo>
                <a:lnTo>
                  <a:pt x="940" y="0"/>
                </a:lnTo>
                <a:lnTo>
                  <a:pt x="943" y="3"/>
                </a:lnTo>
                <a:lnTo>
                  <a:pt x="944" y="6"/>
                </a:lnTo>
                <a:lnTo>
                  <a:pt x="944" y="8"/>
                </a:lnTo>
                <a:lnTo>
                  <a:pt x="944" y="11"/>
                </a:lnTo>
                <a:lnTo>
                  <a:pt x="943" y="14"/>
                </a:lnTo>
                <a:lnTo>
                  <a:pt x="940" y="17"/>
                </a:lnTo>
                <a:lnTo>
                  <a:pt x="936" y="17"/>
                </a:lnTo>
                <a:lnTo>
                  <a:pt x="936" y="17"/>
                </a:lnTo>
                <a:lnTo>
                  <a:pt x="933" y="17"/>
                </a:lnTo>
                <a:lnTo>
                  <a:pt x="930" y="14"/>
                </a:lnTo>
                <a:lnTo>
                  <a:pt x="928" y="11"/>
                </a:lnTo>
                <a:lnTo>
                  <a:pt x="927" y="10"/>
                </a:lnTo>
                <a:lnTo>
                  <a:pt x="927" y="8"/>
                </a:lnTo>
                <a:lnTo>
                  <a:pt x="927" y="7"/>
                </a:lnTo>
                <a:lnTo>
                  <a:pt x="928" y="6"/>
                </a:lnTo>
                <a:lnTo>
                  <a:pt x="930" y="3"/>
                </a:lnTo>
                <a:lnTo>
                  <a:pt x="933" y="0"/>
                </a:lnTo>
                <a:lnTo>
                  <a:pt x="934" y="0"/>
                </a:lnTo>
                <a:lnTo>
                  <a:pt x="936" y="0"/>
                </a:lnTo>
                <a:lnTo>
                  <a:pt x="936" y="0"/>
                </a:lnTo>
                <a:close/>
                <a:moveTo>
                  <a:pt x="988" y="0"/>
                </a:moveTo>
                <a:lnTo>
                  <a:pt x="988" y="0"/>
                </a:lnTo>
                <a:lnTo>
                  <a:pt x="989" y="0"/>
                </a:lnTo>
                <a:lnTo>
                  <a:pt x="992" y="0"/>
                </a:lnTo>
                <a:lnTo>
                  <a:pt x="995" y="3"/>
                </a:lnTo>
                <a:lnTo>
                  <a:pt x="996" y="6"/>
                </a:lnTo>
                <a:lnTo>
                  <a:pt x="996" y="8"/>
                </a:lnTo>
                <a:lnTo>
                  <a:pt x="996" y="11"/>
                </a:lnTo>
                <a:lnTo>
                  <a:pt x="995" y="14"/>
                </a:lnTo>
                <a:lnTo>
                  <a:pt x="992" y="17"/>
                </a:lnTo>
                <a:lnTo>
                  <a:pt x="988" y="17"/>
                </a:lnTo>
                <a:lnTo>
                  <a:pt x="988" y="17"/>
                </a:lnTo>
                <a:lnTo>
                  <a:pt x="985" y="17"/>
                </a:lnTo>
                <a:lnTo>
                  <a:pt x="982" y="14"/>
                </a:lnTo>
                <a:lnTo>
                  <a:pt x="980" y="11"/>
                </a:lnTo>
                <a:lnTo>
                  <a:pt x="979" y="10"/>
                </a:lnTo>
                <a:lnTo>
                  <a:pt x="979" y="8"/>
                </a:lnTo>
                <a:lnTo>
                  <a:pt x="979" y="7"/>
                </a:lnTo>
                <a:lnTo>
                  <a:pt x="980" y="6"/>
                </a:lnTo>
                <a:lnTo>
                  <a:pt x="982" y="3"/>
                </a:lnTo>
                <a:lnTo>
                  <a:pt x="985" y="0"/>
                </a:lnTo>
                <a:lnTo>
                  <a:pt x="986" y="0"/>
                </a:lnTo>
                <a:lnTo>
                  <a:pt x="988" y="0"/>
                </a:lnTo>
                <a:lnTo>
                  <a:pt x="988" y="0"/>
                </a:lnTo>
                <a:close/>
                <a:moveTo>
                  <a:pt x="1040" y="0"/>
                </a:moveTo>
                <a:lnTo>
                  <a:pt x="1040" y="0"/>
                </a:lnTo>
                <a:lnTo>
                  <a:pt x="1041" y="0"/>
                </a:lnTo>
                <a:lnTo>
                  <a:pt x="1044" y="0"/>
                </a:lnTo>
                <a:lnTo>
                  <a:pt x="1047" y="3"/>
                </a:lnTo>
                <a:lnTo>
                  <a:pt x="1048" y="6"/>
                </a:lnTo>
                <a:lnTo>
                  <a:pt x="1048" y="8"/>
                </a:lnTo>
                <a:lnTo>
                  <a:pt x="1048" y="11"/>
                </a:lnTo>
                <a:lnTo>
                  <a:pt x="1047" y="14"/>
                </a:lnTo>
                <a:lnTo>
                  <a:pt x="1044" y="17"/>
                </a:lnTo>
                <a:lnTo>
                  <a:pt x="1040" y="17"/>
                </a:lnTo>
                <a:lnTo>
                  <a:pt x="1040" y="17"/>
                </a:lnTo>
                <a:lnTo>
                  <a:pt x="1037" y="17"/>
                </a:lnTo>
                <a:lnTo>
                  <a:pt x="1034" y="14"/>
                </a:lnTo>
                <a:lnTo>
                  <a:pt x="1032" y="11"/>
                </a:lnTo>
                <a:lnTo>
                  <a:pt x="1031" y="10"/>
                </a:lnTo>
                <a:lnTo>
                  <a:pt x="1031" y="8"/>
                </a:lnTo>
                <a:lnTo>
                  <a:pt x="1031" y="7"/>
                </a:lnTo>
                <a:lnTo>
                  <a:pt x="1032" y="6"/>
                </a:lnTo>
                <a:lnTo>
                  <a:pt x="1034" y="3"/>
                </a:lnTo>
                <a:lnTo>
                  <a:pt x="1037" y="0"/>
                </a:lnTo>
                <a:lnTo>
                  <a:pt x="1038" y="0"/>
                </a:lnTo>
                <a:lnTo>
                  <a:pt x="1040" y="0"/>
                </a:lnTo>
                <a:lnTo>
                  <a:pt x="1040" y="0"/>
                </a:lnTo>
                <a:close/>
                <a:moveTo>
                  <a:pt x="1091" y="0"/>
                </a:moveTo>
                <a:lnTo>
                  <a:pt x="1091" y="0"/>
                </a:lnTo>
                <a:lnTo>
                  <a:pt x="1094" y="0"/>
                </a:lnTo>
                <a:lnTo>
                  <a:pt x="1096" y="0"/>
                </a:lnTo>
                <a:lnTo>
                  <a:pt x="1099" y="3"/>
                </a:lnTo>
                <a:lnTo>
                  <a:pt x="1100" y="6"/>
                </a:lnTo>
                <a:lnTo>
                  <a:pt x="1100" y="7"/>
                </a:lnTo>
                <a:lnTo>
                  <a:pt x="1100" y="8"/>
                </a:lnTo>
                <a:lnTo>
                  <a:pt x="1100" y="10"/>
                </a:lnTo>
                <a:lnTo>
                  <a:pt x="1100" y="11"/>
                </a:lnTo>
                <a:lnTo>
                  <a:pt x="1099" y="14"/>
                </a:lnTo>
                <a:lnTo>
                  <a:pt x="1096" y="17"/>
                </a:lnTo>
                <a:lnTo>
                  <a:pt x="1091" y="17"/>
                </a:lnTo>
                <a:lnTo>
                  <a:pt x="1091" y="17"/>
                </a:lnTo>
                <a:lnTo>
                  <a:pt x="1089" y="17"/>
                </a:lnTo>
                <a:lnTo>
                  <a:pt x="1086" y="14"/>
                </a:lnTo>
                <a:lnTo>
                  <a:pt x="1084" y="11"/>
                </a:lnTo>
                <a:lnTo>
                  <a:pt x="1083" y="10"/>
                </a:lnTo>
                <a:lnTo>
                  <a:pt x="1083" y="8"/>
                </a:lnTo>
                <a:lnTo>
                  <a:pt x="1083" y="7"/>
                </a:lnTo>
                <a:lnTo>
                  <a:pt x="1084" y="6"/>
                </a:lnTo>
                <a:lnTo>
                  <a:pt x="1086" y="3"/>
                </a:lnTo>
                <a:lnTo>
                  <a:pt x="1089" y="0"/>
                </a:lnTo>
                <a:lnTo>
                  <a:pt x="1090" y="0"/>
                </a:lnTo>
                <a:lnTo>
                  <a:pt x="1091" y="0"/>
                </a:lnTo>
                <a:lnTo>
                  <a:pt x="1091" y="0"/>
                </a:lnTo>
                <a:close/>
                <a:moveTo>
                  <a:pt x="1143" y="0"/>
                </a:moveTo>
                <a:lnTo>
                  <a:pt x="1143" y="0"/>
                </a:lnTo>
                <a:lnTo>
                  <a:pt x="1146" y="0"/>
                </a:lnTo>
                <a:lnTo>
                  <a:pt x="1148" y="0"/>
                </a:lnTo>
                <a:lnTo>
                  <a:pt x="1151" y="3"/>
                </a:lnTo>
                <a:lnTo>
                  <a:pt x="1152" y="6"/>
                </a:lnTo>
                <a:lnTo>
                  <a:pt x="1152" y="7"/>
                </a:lnTo>
                <a:lnTo>
                  <a:pt x="1152" y="8"/>
                </a:lnTo>
                <a:lnTo>
                  <a:pt x="1152" y="10"/>
                </a:lnTo>
                <a:lnTo>
                  <a:pt x="1152" y="11"/>
                </a:lnTo>
                <a:lnTo>
                  <a:pt x="1151" y="14"/>
                </a:lnTo>
                <a:lnTo>
                  <a:pt x="1148" y="17"/>
                </a:lnTo>
                <a:lnTo>
                  <a:pt x="1143" y="17"/>
                </a:lnTo>
                <a:lnTo>
                  <a:pt x="1143" y="17"/>
                </a:lnTo>
                <a:lnTo>
                  <a:pt x="1141" y="17"/>
                </a:lnTo>
                <a:lnTo>
                  <a:pt x="1138" y="14"/>
                </a:lnTo>
                <a:lnTo>
                  <a:pt x="1136" y="11"/>
                </a:lnTo>
                <a:lnTo>
                  <a:pt x="1135" y="8"/>
                </a:lnTo>
                <a:lnTo>
                  <a:pt x="1136" y="6"/>
                </a:lnTo>
                <a:lnTo>
                  <a:pt x="1138" y="3"/>
                </a:lnTo>
                <a:lnTo>
                  <a:pt x="1141" y="0"/>
                </a:lnTo>
                <a:lnTo>
                  <a:pt x="1142" y="0"/>
                </a:lnTo>
                <a:lnTo>
                  <a:pt x="1143" y="0"/>
                </a:lnTo>
                <a:lnTo>
                  <a:pt x="1143" y="0"/>
                </a:lnTo>
                <a:close/>
                <a:moveTo>
                  <a:pt x="1195" y="0"/>
                </a:moveTo>
                <a:lnTo>
                  <a:pt x="1195" y="0"/>
                </a:lnTo>
                <a:lnTo>
                  <a:pt x="1198" y="0"/>
                </a:lnTo>
                <a:lnTo>
                  <a:pt x="1200" y="0"/>
                </a:lnTo>
                <a:lnTo>
                  <a:pt x="1203" y="3"/>
                </a:lnTo>
                <a:lnTo>
                  <a:pt x="1204" y="6"/>
                </a:lnTo>
                <a:lnTo>
                  <a:pt x="1204" y="7"/>
                </a:lnTo>
                <a:lnTo>
                  <a:pt x="1204" y="8"/>
                </a:lnTo>
                <a:lnTo>
                  <a:pt x="1204" y="10"/>
                </a:lnTo>
                <a:lnTo>
                  <a:pt x="1204" y="11"/>
                </a:lnTo>
                <a:lnTo>
                  <a:pt x="1203" y="14"/>
                </a:lnTo>
                <a:lnTo>
                  <a:pt x="1200" y="17"/>
                </a:lnTo>
                <a:lnTo>
                  <a:pt x="1195" y="17"/>
                </a:lnTo>
                <a:lnTo>
                  <a:pt x="1195" y="17"/>
                </a:lnTo>
                <a:lnTo>
                  <a:pt x="1193" y="17"/>
                </a:lnTo>
                <a:lnTo>
                  <a:pt x="1190" y="14"/>
                </a:lnTo>
                <a:lnTo>
                  <a:pt x="1188" y="11"/>
                </a:lnTo>
                <a:lnTo>
                  <a:pt x="1187" y="8"/>
                </a:lnTo>
                <a:lnTo>
                  <a:pt x="1188" y="6"/>
                </a:lnTo>
                <a:lnTo>
                  <a:pt x="1190" y="3"/>
                </a:lnTo>
                <a:lnTo>
                  <a:pt x="1193" y="0"/>
                </a:lnTo>
                <a:lnTo>
                  <a:pt x="1194" y="0"/>
                </a:lnTo>
                <a:lnTo>
                  <a:pt x="1195" y="0"/>
                </a:lnTo>
                <a:lnTo>
                  <a:pt x="1195" y="0"/>
                </a:lnTo>
                <a:close/>
                <a:moveTo>
                  <a:pt x="1247" y="0"/>
                </a:moveTo>
                <a:lnTo>
                  <a:pt x="1247" y="0"/>
                </a:lnTo>
                <a:lnTo>
                  <a:pt x="1250" y="0"/>
                </a:lnTo>
                <a:lnTo>
                  <a:pt x="1252" y="0"/>
                </a:lnTo>
                <a:lnTo>
                  <a:pt x="1255" y="3"/>
                </a:lnTo>
                <a:lnTo>
                  <a:pt x="1256" y="6"/>
                </a:lnTo>
                <a:lnTo>
                  <a:pt x="1256" y="7"/>
                </a:lnTo>
                <a:lnTo>
                  <a:pt x="1256" y="8"/>
                </a:lnTo>
                <a:lnTo>
                  <a:pt x="1256" y="10"/>
                </a:lnTo>
                <a:lnTo>
                  <a:pt x="1256" y="11"/>
                </a:lnTo>
                <a:lnTo>
                  <a:pt x="1255" y="14"/>
                </a:lnTo>
                <a:lnTo>
                  <a:pt x="1252" y="17"/>
                </a:lnTo>
                <a:lnTo>
                  <a:pt x="1247" y="17"/>
                </a:lnTo>
                <a:lnTo>
                  <a:pt x="1247" y="17"/>
                </a:lnTo>
                <a:lnTo>
                  <a:pt x="1245" y="17"/>
                </a:lnTo>
                <a:lnTo>
                  <a:pt x="1242" y="14"/>
                </a:lnTo>
                <a:lnTo>
                  <a:pt x="1240" y="11"/>
                </a:lnTo>
                <a:lnTo>
                  <a:pt x="1239" y="8"/>
                </a:lnTo>
                <a:lnTo>
                  <a:pt x="1240" y="6"/>
                </a:lnTo>
                <a:lnTo>
                  <a:pt x="1242" y="3"/>
                </a:lnTo>
                <a:lnTo>
                  <a:pt x="1245" y="0"/>
                </a:lnTo>
                <a:lnTo>
                  <a:pt x="1246" y="0"/>
                </a:lnTo>
                <a:lnTo>
                  <a:pt x="1247" y="0"/>
                </a:lnTo>
                <a:lnTo>
                  <a:pt x="1247" y="0"/>
                </a:lnTo>
                <a:close/>
                <a:moveTo>
                  <a:pt x="1299" y="0"/>
                </a:moveTo>
                <a:lnTo>
                  <a:pt x="1299" y="0"/>
                </a:lnTo>
                <a:lnTo>
                  <a:pt x="1302" y="0"/>
                </a:lnTo>
                <a:lnTo>
                  <a:pt x="1304" y="0"/>
                </a:lnTo>
                <a:lnTo>
                  <a:pt x="1307" y="3"/>
                </a:lnTo>
                <a:lnTo>
                  <a:pt x="1308" y="6"/>
                </a:lnTo>
                <a:lnTo>
                  <a:pt x="1308" y="7"/>
                </a:lnTo>
                <a:lnTo>
                  <a:pt x="1308" y="8"/>
                </a:lnTo>
                <a:lnTo>
                  <a:pt x="1308" y="10"/>
                </a:lnTo>
                <a:lnTo>
                  <a:pt x="1308" y="11"/>
                </a:lnTo>
                <a:lnTo>
                  <a:pt x="1307" y="14"/>
                </a:lnTo>
                <a:lnTo>
                  <a:pt x="1304" y="17"/>
                </a:lnTo>
                <a:lnTo>
                  <a:pt x="1299" y="17"/>
                </a:lnTo>
                <a:lnTo>
                  <a:pt x="1299" y="17"/>
                </a:lnTo>
                <a:lnTo>
                  <a:pt x="1296" y="17"/>
                </a:lnTo>
                <a:lnTo>
                  <a:pt x="1294" y="14"/>
                </a:lnTo>
                <a:lnTo>
                  <a:pt x="1292" y="11"/>
                </a:lnTo>
                <a:lnTo>
                  <a:pt x="1291" y="8"/>
                </a:lnTo>
                <a:lnTo>
                  <a:pt x="1292" y="6"/>
                </a:lnTo>
                <a:lnTo>
                  <a:pt x="1294" y="3"/>
                </a:lnTo>
                <a:lnTo>
                  <a:pt x="1296" y="0"/>
                </a:lnTo>
                <a:lnTo>
                  <a:pt x="1298" y="0"/>
                </a:lnTo>
                <a:lnTo>
                  <a:pt x="1299" y="0"/>
                </a:lnTo>
                <a:lnTo>
                  <a:pt x="1299" y="0"/>
                </a:lnTo>
                <a:close/>
                <a:moveTo>
                  <a:pt x="1351" y="0"/>
                </a:moveTo>
                <a:lnTo>
                  <a:pt x="1351" y="0"/>
                </a:lnTo>
                <a:lnTo>
                  <a:pt x="1354" y="0"/>
                </a:lnTo>
                <a:lnTo>
                  <a:pt x="1356" y="0"/>
                </a:lnTo>
                <a:lnTo>
                  <a:pt x="1359" y="3"/>
                </a:lnTo>
                <a:lnTo>
                  <a:pt x="1360" y="6"/>
                </a:lnTo>
                <a:lnTo>
                  <a:pt x="1360" y="8"/>
                </a:lnTo>
                <a:lnTo>
                  <a:pt x="1360" y="11"/>
                </a:lnTo>
                <a:lnTo>
                  <a:pt x="1359" y="14"/>
                </a:lnTo>
                <a:lnTo>
                  <a:pt x="1356" y="17"/>
                </a:lnTo>
                <a:lnTo>
                  <a:pt x="1351" y="17"/>
                </a:lnTo>
                <a:lnTo>
                  <a:pt x="1351" y="17"/>
                </a:lnTo>
                <a:lnTo>
                  <a:pt x="1348" y="17"/>
                </a:lnTo>
                <a:lnTo>
                  <a:pt x="1346" y="14"/>
                </a:lnTo>
                <a:lnTo>
                  <a:pt x="1344" y="11"/>
                </a:lnTo>
                <a:lnTo>
                  <a:pt x="1343" y="8"/>
                </a:lnTo>
                <a:lnTo>
                  <a:pt x="1344" y="6"/>
                </a:lnTo>
                <a:lnTo>
                  <a:pt x="1346" y="3"/>
                </a:lnTo>
                <a:lnTo>
                  <a:pt x="1348" y="0"/>
                </a:lnTo>
                <a:lnTo>
                  <a:pt x="1350" y="0"/>
                </a:lnTo>
                <a:lnTo>
                  <a:pt x="1351" y="0"/>
                </a:lnTo>
                <a:lnTo>
                  <a:pt x="1351" y="0"/>
                </a:lnTo>
                <a:close/>
                <a:moveTo>
                  <a:pt x="1403" y="0"/>
                </a:moveTo>
                <a:lnTo>
                  <a:pt x="1403" y="0"/>
                </a:lnTo>
                <a:lnTo>
                  <a:pt x="1406" y="0"/>
                </a:lnTo>
                <a:lnTo>
                  <a:pt x="1408" y="0"/>
                </a:lnTo>
                <a:lnTo>
                  <a:pt x="1411" y="3"/>
                </a:lnTo>
                <a:lnTo>
                  <a:pt x="1412" y="6"/>
                </a:lnTo>
                <a:lnTo>
                  <a:pt x="1412" y="8"/>
                </a:lnTo>
                <a:lnTo>
                  <a:pt x="1412" y="11"/>
                </a:lnTo>
                <a:lnTo>
                  <a:pt x="1411" y="14"/>
                </a:lnTo>
                <a:lnTo>
                  <a:pt x="1408" y="17"/>
                </a:lnTo>
                <a:lnTo>
                  <a:pt x="1403" y="17"/>
                </a:lnTo>
                <a:lnTo>
                  <a:pt x="1403" y="17"/>
                </a:lnTo>
                <a:lnTo>
                  <a:pt x="1400" y="17"/>
                </a:lnTo>
                <a:lnTo>
                  <a:pt x="1398" y="14"/>
                </a:lnTo>
                <a:lnTo>
                  <a:pt x="1396" y="11"/>
                </a:lnTo>
                <a:lnTo>
                  <a:pt x="1396" y="10"/>
                </a:lnTo>
                <a:lnTo>
                  <a:pt x="1395" y="8"/>
                </a:lnTo>
                <a:lnTo>
                  <a:pt x="1396" y="7"/>
                </a:lnTo>
                <a:lnTo>
                  <a:pt x="1396" y="6"/>
                </a:lnTo>
                <a:lnTo>
                  <a:pt x="1398" y="3"/>
                </a:lnTo>
                <a:lnTo>
                  <a:pt x="1400" y="0"/>
                </a:lnTo>
                <a:lnTo>
                  <a:pt x="1402" y="0"/>
                </a:lnTo>
                <a:lnTo>
                  <a:pt x="1403" y="0"/>
                </a:lnTo>
                <a:lnTo>
                  <a:pt x="1403" y="0"/>
                </a:lnTo>
                <a:close/>
                <a:moveTo>
                  <a:pt x="1455" y="0"/>
                </a:moveTo>
                <a:lnTo>
                  <a:pt x="1455" y="0"/>
                </a:lnTo>
                <a:lnTo>
                  <a:pt x="1458" y="0"/>
                </a:lnTo>
                <a:lnTo>
                  <a:pt x="1460" y="0"/>
                </a:lnTo>
                <a:lnTo>
                  <a:pt x="1463" y="3"/>
                </a:lnTo>
                <a:lnTo>
                  <a:pt x="1464" y="6"/>
                </a:lnTo>
                <a:lnTo>
                  <a:pt x="1464" y="8"/>
                </a:lnTo>
                <a:lnTo>
                  <a:pt x="1464" y="11"/>
                </a:lnTo>
                <a:lnTo>
                  <a:pt x="1463" y="14"/>
                </a:lnTo>
                <a:lnTo>
                  <a:pt x="1460" y="17"/>
                </a:lnTo>
                <a:lnTo>
                  <a:pt x="1455" y="17"/>
                </a:lnTo>
                <a:lnTo>
                  <a:pt x="1455" y="17"/>
                </a:lnTo>
                <a:lnTo>
                  <a:pt x="1452" y="17"/>
                </a:lnTo>
                <a:lnTo>
                  <a:pt x="1450" y="14"/>
                </a:lnTo>
                <a:lnTo>
                  <a:pt x="1448" y="11"/>
                </a:lnTo>
                <a:lnTo>
                  <a:pt x="1448" y="10"/>
                </a:lnTo>
                <a:lnTo>
                  <a:pt x="1447" y="8"/>
                </a:lnTo>
                <a:lnTo>
                  <a:pt x="1448" y="7"/>
                </a:lnTo>
                <a:lnTo>
                  <a:pt x="1448" y="6"/>
                </a:lnTo>
                <a:lnTo>
                  <a:pt x="1450" y="3"/>
                </a:lnTo>
                <a:lnTo>
                  <a:pt x="1452" y="0"/>
                </a:lnTo>
                <a:lnTo>
                  <a:pt x="1454" y="0"/>
                </a:lnTo>
                <a:lnTo>
                  <a:pt x="1455" y="0"/>
                </a:lnTo>
                <a:lnTo>
                  <a:pt x="1455" y="0"/>
                </a:lnTo>
                <a:close/>
                <a:moveTo>
                  <a:pt x="1507" y="0"/>
                </a:moveTo>
                <a:lnTo>
                  <a:pt x="1507" y="0"/>
                </a:lnTo>
                <a:lnTo>
                  <a:pt x="1510" y="0"/>
                </a:lnTo>
                <a:lnTo>
                  <a:pt x="1512" y="0"/>
                </a:lnTo>
                <a:lnTo>
                  <a:pt x="1514" y="3"/>
                </a:lnTo>
                <a:lnTo>
                  <a:pt x="1516" y="6"/>
                </a:lnTo>
                <a:lnTo>
                  <a:pt x="1516" y="8"/>
                </a:lnTo>
                <a:lnTo>
                  <a:pt x="1516" y="11"/>
                </a:lnTo>
                <a:lnTo>
                  <a:pt x="1514" y="14"/>
                </a:lnTo>
                <a:lnTo>
                  <a:pt x="1512" y="17"/>
                </a:lnTo>
                <a:lnTo>
                  <a:pt x="1507" y="17"/>
                </a:lnTo>
                <a:lnTo>
                  <a:pt x="1507" y="17"/>
                </a:lnTo>
                <a:lnTo>
                  <a:pt x="1504" y="17"/>
                </a:lnTo>
                <a:lnTo>
                  <a:pt x="1501" y="14"/>
                </a:lnTo>
                <a:lnTo>
                  <a:pt x="1500" y="11"/>
                </a:lnTo>
                <a:lnTo>
                  <a:pt x="1500" y="10"/>
                </a:lnTo>
                <a:lnTo>
                  <a:pt x="1499" y="8"/>
                </a:lnTo>
                <a:lnTo>
                  <a:pt x="1500" y="7"/>
                </a:lnTo>
                <a:lnTo>
                  <a:pt x="1500" y="6"/>
                </a:lnTo>
                <a:lnTo>
                  <a:pt x="1501" y="3"/>
                </a:lnTo>
                <a:lnTo>
                  <a:pt x="1504" y="0"/>
                </a:lnTo>
                <a:lnTo>
                  <a:pt x="1506" y="0"/>
                </a:lnTo>
                <a:lnTo>
                  <a:pt x="1507" y="0"/>
                </a:lnTo>
                <a:lnTo>
                  <a:pt x="1507" y="0"/>
                </a:lnTo>
                <a:close/>
                <a:moveTo>
                  <a:pt x="1559" y="0"/>
                </a:moveTo>
                <a:lnTo>
                  <a:pt x="1559" y="0"/>
                </a:lnTo>
                <a:lnTo>
                  <a:pt x="1562" y="0"/>
                </a:lnTo>
                <a:lnTo>
                  <a:pt x="1564" y="0"/>
                </a:lnTo>
                <a:lnTo>
                  <a:pt x="1566" y="3"/>
                </a:lnTo>
                <a:lnTo>
                  <a:pt x="1568" y="6"/>
                </a:lnTo>
                <a:lnTo>
                  <a:pt x="1568" y="8"/>
                </a:lnTo>
                <a:lnTo>
                  <a:pt x="1568" y="11"/>
                </a:lnTo>
                <a:lnTo>
                  <a:pt x="1566" y="14"/>
                </a:lnTo>
                <a:lnTo>
                  <a:pt x="1564" y="17"/>
                </a:lnTo>
                <a:lnTo>
                  <a:pt x="1559" y="17"/>
                </a:lnTo>
                <a:lnTo>
                  <a:pt x="1559" y="17"/>
                </a:lnTo>
                <a:lnTo>
                  <a:pt x="1556" y="17"/>
                </a:lnTo>
                <a:lnTo>
                  <a:pt x="1553" y="14"/>
                </a:lnTo>
                <a:lnTo>
                  <a:pt x="1552" y="11"/>
                </a:lnTo>
                <a:lnTo>
                  <a:pt x="1552" y="10"/>
                </a:lnTo>
                <a:lnTo>
                  <a:pt x="1551" y="8"/>
                </a:lnTo>
                <a:lnTo>
                  <a:pt x="1552" y="7"/>
                </a:lnTo>
                <a:lnTo>
                  <a:pt x="1552" y="6"/>
                </a:lnTo>
                <a:lnTo>
                  <a:pt x="1553" y="3"/>
                </a:lnTo>
                <a:lnTo>
                  <a:pt x="1556" y="0"/>
                </a:lnTo>
                <a:lnTo>
                  <a:pt x="1558" y="0"/>
                </a:lnTo>
                <a:lnTo>
                  <a:pt x="1559" y="0"/>
                </a:lnTo>
                <a:lnTo>
                  <a:pt x="1559" y="0"/>
                </a:lnTo>
                <a:close/>
                <a:moveTo>
                  <a:pt x="1611" y="0"/>
                </a:moveTo>
                <a:lnTo>
                  <a:pt x="1611" y="0"/>
                </a:lnTo>
                <a:lnTo>
                  <a:pt x="1614" y="0"/>
                </a:lnTo>
                <a:lnTo>
                  <a:pt x="1616" y="0"/>
                </a:lnTo>
                <a:lnTo>
                  <a:pt x="1618" y="3"/>
                </a:lnTo>
                <a:lnTo>
                  <a:pt x="1620" y="6"/>
                </a:lnTo>
                <a:lnTo>
                  <a:pt x="1620" y="7"/>
                </a:lnTo>
                <a:lnTo>
                  <a:pt x="1620" y="8"/>
                </a:lnTo>
                <a:lnTo>
                  <a:pt x="1620" y="10"/>
                </a:lnTo>
                <a:lnTo>
                  <a:pt x="1620" y="11"/>
                </a:lnTo>
                <a:lnTo>
                  <a:pt x="1618" y="14"/>
                </a:lnTo>
                <a:lnTo>
                  <a:pt x="1616" y="17"/>
                </a:lnTo>
                <a:lnTo>
                  <a:pt x="1611" y="17"/>
                </a:lnTo>
                <a:lnTo>
                  <a:pt x="1611" y="17"/>
                </a:lnTo>
                <a:lnTo>
                  <a:pt x="1608" y="17"/>
                </a:lnTo>
                <a:lnTo>
                  <a:pt x="1605" y="14"/>
                </a:lnTo>
                <a:lnTo>
                  <a:pt x="1604" y="11"/>
                </a:lnTo>
                <a:lnTo>
                  <a:pt x="1604" y="10"/>
                </a:lnTo>
                <a:lnTo>
                  <a:pt x="1603" y="8"/>
                </a:lnTo>
                <a:lnTo>
                  <a:pt x="1604" y="7"/>
                </a:lnTo>
                <a:lnTo>
                  <a:pt x="1604" y="6"/>
                </a:lnTo>
                <a:lnTo>
                  <a:pt x="1605" y="3"/>
                </a:lnTo>
                <a:lnTo>
                  <a:pt x="1608" y="0"/>
                </a:lnTo>
                <a:lnTo>
                  <a:pt x="1610" y="0"/>
                </a:lnTo>
                <a:lnTo>
                  <a:pt x="1611" y="0"/>
                </a:lnTo>
                <a:lnTo>
                  <a:pt x="1611" y="0"/>
                </a:lnTo>
                <a:close/>
                <a:moveTo>
                  <a:pt x="1663" y="0"/>
                </a:moveTo>
                <a:lnTo>
                  <a:pt x="1663" y="0"/>
                </a:lnTo>
                <a:lnTo>
                  <a:pt x="1666" y="0"/>
                </a:lnTo>
                <a:lnTo>
                  <a:pt x="1668" y="0"/>
                </a:lnTo>
                <a:lnTo>
                  <a:pt x="1670" y="3"/>
                </a:lnTo>
                <a:lnTo>
                  <a:pt x="1672" y="6"/>
                </a:lnTo>
                <a:lnTo>
                  <a:pt x="1672" y="7"/>
                </a:lnTo>
                <a:lnTo>
                  <a:pt x="1672" y="8"/>
                </a:lnTo>
                <a:lnTo>
                  <a:pt x="1672" y="10"/>
                </a:lnTo>
                <a:lnTo>
                  <a:pt x="1672" y="11"/>
                </a:lnTo>
                <a:lnTo>
                  <a:pt x="1670" y="14"/>
                </a:lnTo>
                <a:lnTo>
                  <a:pt x="1668" y="17"/>
                </a:lnTo>
                <a:lnTo>
                  <a:pt x="1663" y="17"/>
                </a:lnTo>
                <a:lnTo>
                  <a:pt x="1663" y="17"/>
                </a:lnTo>
                <a:lnTo>
                  <a:pt x="1660" y="17"/>
                </a:lnTo>
                <a:lnTo>
                  <a:pt x="1657" y="14"/>
                </a:lnTo>
                <a:lnTo>
                  <a:pt x="1656" y="11"/>
                </a:lnTo>
                <a:lnTo>
                  <a:pt x="1655" y="8"/>
                </a:lnTo>
                <a:lnTo>
                  <a:pt x="1656" y="6"/>
                </a:lnTo>
                <a:lnTo>
                  <a:pt x="1657" y="3"/>
                </a:lnTo>
                <a:lnTo>
                  <a:pt x="1660" y="0"/>
                </a:lnTo>
                <a:lnTo>
                  <a:pt x="1662" y="0"/>
                </a:lnTo>
                <a:lnTo>
                  <a:pt x="1663" y="0"/>
                </a:lnTo>
                <a:lnTo>
                  <a:pt x="1663" y="0"/>
                </a:lnTo>
                <a:close/>
                <a:moveTo>
                  <a:pt x="1715" y="0"/>
                </a:moveTo>
                <a:lnTo>
                  <a:pt x="1715" y="0"/>
                </a:lnTo>
                <a:lnTo>
                  <a:pt x="1718" y="0"/>
                </a:lnTo>
                <a:lnTo>
                  <a:pt x="1719" y="0"/>
                </a:lnTo>
                <a:lnTo>
                  <a:pt x="1722" y="3"/>
                </a:lnTo>
                <a:lnTo>
                  <a:pt x="1724" y="6"/>
                </a:lnTo>
                <a:lnTo>
                  <a:pt x="1724" y="7"/>
                </a:lnTo>
                <a:lnTo>
                  <a:pt x="1724" y="8"/>
                </a:lnTo>
                <a:lnTo>
                  <a:pt x="1724" y="10"/>
                </a:lnTo>
                <a:lnTo>
                  <a:pt x="1724" y="11"/>
                </a:lnTo>
                <a:lnTo>
                  <a:pt x="1722" y="14"/>
                </a:lnTo>
                <a:lnTo>
                  <a:pt x="1719" y="17"/>
                </a:lnTo>
                <a:lnTo>
                  <a:pt x="1715" y="17"/>
                </a:lnTo>
                <a:lnTo>
                  <a:pt x="1715" y="17"/>
                </a:lnTo>
                <a:lnTo>
                  <a:pt x="1712" y="17"/>
                </a:lnTo>
                <a:lnTo>
                  <a:pt x="1709" y="14"/>
                </a:lnTo>
                <a:lnTo>
                  <a:pt x="1708" y="11"/>
                </a:lnTo>
                <a:lnTo>
                  <a:pt x="1707" y="8"/>
                </a:lnTo>
                <a:lnTo>
                  <a:pt x="1708" y="6"/>
                </a:lnTo>
                <a:lnTo>
                  <a:pt x="1709" y="3"/>
                </a:lnTo>
                <a:lnTo>
                  <a:pt x="1712" y="0"/>
                </a:lnTo>
                <a:lnTo>
                  <a:pt x="1714" y="0"/>
                </a:lnTo>
                <a:lnTo>
                  <a:pt x="1715" y="0"/>
                </a:lnTo>
                <a:lnTo>
                  <a:pt x="1715" y="0"/>
                </a:lnTo>
                <a:close/>
              </a:path>
            </a:pathLst>
          </a:custGeom>
          <a:solidFill>
            <a:srgbClr val="000000"/>
          </a:solidFill>
          <a:ln w="15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2" name="テキスト ボックス 431">
            <a:extLst>
              <a:ext uri="{FF2B5EF4-FFF2-40B4-BE49-F238E27FC236}">
                <a16:creationId xmlns:a16="http://schemas.microsoft.com/office/drawing/2014/main" id="{D4F6CD09-8CF0-9C46-BF58-DE657A8AF0D7}"/>
              </a:ext>
            </a:extLst>
          </p:cNvPr>
          <p:cNvSpPr txBox="1"/>
          <p:nvPr/>
        </p:nvSpPr>
        <p:spPr>
          <a:xfrm>
            <a:off x="104791" y="6137362"/>
            <a:ext cx="672975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4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ja-JP" sz="1200" dirty="0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mRNA levels of </a:t>
            </a:r>
            <a:r>
              <a:rPr lang="en-US" altLang="ja-JP" sz="1200" i="1" dirty="0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Socs3</a:t>
            </a:r>
            <a:r>
              <a:rPr lang="en-US" altLang="ja-JP" sz="1200" dirty="0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, </a:t>
            </a:r>
            <a:r>
              <a:rPr lang="en-US" altLang="ja-JP" sz="1200" i="1" dirty="0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Il6</a:t>
            </a:r>
            <a:r>
              <a:rPr lang="en-US" altLang="ja-JP" sz="1200" dirty="0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, and </a:t>
            </a:r>
            <a:r>
              <a:rPr lang="en-US" altLang="ja-JP" sz="1200" i="1" dirty="0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Csf1</a:t>
            </a:r>
            <a:r>
              <a:rPr lang="en-US" altLang="ja-JP" sz="1200" dirty="0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 in Neuro-2A cells. 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Mangal" panose="02040503050203030202" pitchFamily="18" charset="0"/>
              </a:rPr>
              <a:t>Neuro-2a cells were cultured with or without 50 ng/mL </a:t>
            </a:r>
            <a:r>
              <a:rPr lang="en-US" altLang="ja-JP" sz="1200" dirty="0" err="1">
                <a:latin typeface="Times New Roman" panose="02020603050405020304" pitchFamily="18" charset="0"/>
                <a:ea typeface="ＭＳ 明朝" panose="02020609040205080304" pitchFamily="17" charset="-128"/>
                <a:cs typeface="Mangal" panose="02040503050203030202" pitchFamily="18" charset="0"/>
              </a:rPr>
              <a:t>rhTNF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Mangal" panose="02040503050203030202" pitchFamily="18" charset="0"/>
              </a:rPr>
              <a:t> (</a:t>
            </a:r>
            <a:r>
              <a:rPr lang="en-US" altLang="ja-JP" sz="1200" b="1" dirty="0">
                <a:latin typeface="Times New Roman" panose="02020603050405020304" pitchFamily="18" charset="0"/>
                <a:ea typeface="ＭＳ 明朝" panose="02020609040205080304" pitchFamily="17" charset="-128"/>
                <a:cs typeface="Mangal" panose="02040503050203030202" pitchFamily="18" charset="0"/>
              </a:rPr>
              <a:t>A, B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Mangal" panose="02040503050203030202" pitchFamily="18" charset="0"/>
              </a:rPr>
              <a:t>), </a:t>
            </a:r>
            <a:r>
              <a:rPr lang="en-US" altLang="ja-JP" sz="1200" dirty="0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  <a:cs typeface="Mangal" panose="02040503050203030202" pitchFamily="18" charset="0"/>
              </a:rPr>
              <a:t>400 ng/mL baricitinib (</a:t>
            </a:r>
            <a:r>
              <a:rPr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  <a:cs typeface="Mangal" panose="02040503050203030202" pitchFamily="18" charset="0"/>
              </a:rPr>
              <a:t>A</a:t>
            </a:r>
            <a:r>
              <a:rPr lang="en-US" altLang="ja-JP" sz="1200" dirty="0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  <a:cs typeface="Mangal" panose="02040503050203030202" pitchFamily="18" charset="0"/>
              </a:rPr>
              <a:t>), 300 ng/mL celecoxib (</a:t>
            </a:r>
            <a:r>
              <a:rPr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  <a:cs typeface="Mangal" panose="02040503050203030202" pitchFamily="18" charset="0"/>
              </a:rPr>
              <a:t>A</a:t>
            </a:r>
            <a:r>
              <a:rPr lang="en-US" altLang="ja-JP" sz="1200" dirty="0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  <a:cs typeface="Mangal" panose="02040503050203030202" pitchFamily="18" charset="0"/>
              </a:rPr>
              <a:t>), or 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Mangal" panose="02040503050203030202" pitchFamily="18" charset="0"/>
              </a:rPr>
              <a:t>50 ng/mL BMS (</a:t>
            </a:r>
            <a:r>
              <a:rPr lang="en-US" altLang="ja-JP" sz="1200" b="1" dirty="0">
                <a:latin typeface="Times New Roman" panose="02020603050405020304" pitchFamily="18" charset="0"/>
                <a:ea typeface="ＭＳ 明朝" panose="02020609040205080304" pitchFamily="17" charset="-128"/>
                <a:cs typeface="Mangal" panose="02040503050203030202" pitchFamily="18" charset="0"/>
              </a:rPr>
              <a:t>B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Mangal" panose="02040503050203030202" pitchFamily="18" charset="0"/>
              </a:rPr>
              <a:t>) </a:t>
            </a:r>
            <a:r>
              <a:rPr lang="en-US" altLang="ja-JP" sz="1200" dirty="0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  <a:cs typeface="Mangal" panose="02040503050203030202" pitchFamily="18" charset="0"/>
              </a:rPr>
              <a:t>for 8 hours. </a:t>
            </a:r>
            <a:r>
              <a:rPr lang="en-US" altLang="ja-JP" sz="1200" dirty="0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All data are expressed as dot plots and mean ± SD. </a:t>
            </a:r>
            <a:r>
              <a:rPr lang="en-US" altLang="ja-JP" sz="1200" i="1" dirty="0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P</a:t>
            </a:r>
            <a:r>
              <a:rPr lang="en-US" altLang="ja-JP" sz="1200" dirty="0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-values determined by one-way ANOVA followed by Tukey’s post hoc test are shown.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3" name="テキスト ボックス 432">
            <a:extLst>
              <a:ext uri="{FF2B5EF4-FFF2-40B4-BE49-F238E27FC236}">
                <a16:creationId xmlns:a16="http://schemas.microsoft.com/office/drawing/2014/main" id="{4F9FA9F0-CC56-124D-90BB-65A59FBD3086}"/>
              </a:ext>
            </a:extLst>
          </p:cNvPr>
          <p:cNvSpPr txBox="1"/>
          <p:nvPr/>
        </p:nvSpPr>
        <p:spPr>
          <a:xfrm>
            <a:off x="79326" y="36598"/>
            <a:ext cx="14747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4" name="テキスト ボックス 433">
            <a:extLst>
              <a:ext uri="{FF2B5EF4-FFF2-40B4-BE49-F238E27FC236}">
                <a16:creationId xmlns:a16="http://schemas.microsoft.com/office/drawing/2014/main" id="{08CD99DB-D111-9143-B46F-5FCF87BBCD99}"/>
              </a:ext>
            </a:extLst>
          </p:cNvPr>
          <p:cNvSpPr txBox="1"/>
          <p:nvPr/>
        </p:nvSpPr>
        <p:spPr>
          <a:xfrm>
            <a:off x="79326" y="2959437"/>
            <a:ext cx="14747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0F735CD-3212-A24B-EE87-CD6902D9F92D}"/>
              </a:ext>
            </a:extLst>
          </p:cNvPr>
          <p:cNvSpPr txBox="1"/>
          <p:nvPr/>
        </p:nvSpPr>
        <p:spPr>
          <a:xfrm>
            <a:off x="1283623" y="2992338"/>
            <a:ext cx="42639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Socs3</a:t>
            </a:r>
            <a:endParaRPr kumimoji="1" lang="ja-JP" alt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B8682A-F1A6-6BD7-8956-A1BC3A2C320D}"/>
              </a:ext>
            </a:extLst>
          </p:cNvPr>
          <p:cNvSpPr txBox="1"/>
          <p:nvPr/>
        </p:nvSpPr>
        <p:spPr>
          <a:xfrm>
            <a:off x="5651836" y="3005005"/>
            <a:ext cx="3157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Csf1</a:t>
            </a:r>
            <a:endParaRPr kumimoji="1" lang="ja-JP" alt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5" name="テキスト ボックス 434">
            <a:extLst>
              <a:ext uri="{FF2B5EF4-FFF2-40B4-BE49-F238E27FC236}">
                <a16:creationId xmlns:a16="http://schemas.microsoft.com/office/drawing/2014/main" id="{182E00C1-134D-1D51-0B81-4E828CCB7FEB}"/>
              </a:ext>
            </a:extLst>
          </p:cNvPr>
          <p:cNvSpPr txBox="1"/>
          <p:nvPr/>
        </p:nvSpPr>
        <p:spPr>
          <a:xfrm>
            <a:off x="3596284" y="2992338"/>
            <a:ext cx="16190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Il6</a:t>
            </a:r>
            <a:endParaRPr kumimoji="1" lang="ja-JP" alt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13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1603</TotalTime>
  <Words>229</Words>
  <Application>Microsoft Macintosh PowerPoint</Application>
  <PresentationFormat>ユーザー設定</PresentationFormat>
  <Paragraphs>133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Arial Bold</vt:lpstr>
      <vt:lpstr>Arial</vt:lpstr>
      <vt:lpstr>Calibri</vt:lpstr>
      <vt:lpstr>Calibri Light</vt:lpstr>
      <vt:lpstr>Times New Roman</vt:lpstr>
      <vt:lpstr>Office 2013 - 2022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齋藤 琢</dc:creator>
  <cp:lastModifiedBy>真壁　健太</cp:lastModifiedBy>
  <cp:revision>34</cp:revision>
  <dcterms:created xsi:type="dcterms:W3CDTF">2023-01-22T10:19:43Z</dcterms:created>
  <dcterms:modified xsi:type="dcterms:W3CDTF">2024-03-16T03:50:28Z</dcterms:modified>
</cp:coreProperties>
</file>