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6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7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8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9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4"/>
    <p:sldMasterId id="2147483718" r:id="rId5"/>
    <p:sldMasterId id="2147483656" r:id="rId6"/>
    <p:sldMasterId id="2147483719" r:id="rId7"/>
    <p:sldMasterId id="2147483743" r:id="rId8"/>
    <p:sldMasterId id="2147483744" r:id="rId9"/>
    <p:sldMasterId id="2147483749" r:id="rId10"/>
    <p:sldMasterId id="2147483767" r:id="rId11"/>
    <p:sldMasterId id="2147483786" r:id="rId12"/>
    <p:sldMasterId id="2147483808" r:id="rId13"/>
  </p:sldMasterIdLst>
  <p:notesMasterIdLst>
    <p:notesMasterId r:id="rId19"/>
  </p:notesMasterIdLst>
  <p:sldIdLst>
    <p:sldId id="2147474961" r:id="rId14"/>
    <p:sldId id="2147474989" r:id="rId15"/>
    <p:sldId id="2147474990" r:id="rId16"/>
    <p:sldId id="2147474991" r:id="rId17"/>
    <p:sldId id="2147474992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A0A5"/>
    <a:srgbClr val="83BD16"/>
    <a:srgbClr val="009CA6"/>
    <a:srgbClr val="58A0AE"/>
    <a:srgbClr val="DDDDDD"/>
    <a:srgbClr val="CCEADA"/>
    <a:srgbClr val="97C455"/>
    <a:srgbClr val="6BAA93"/>
    <a:srgbClr val="84B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12" autoAdjust="0"/>
    <p:restoredTop sz="93750" autoAdjust="0"/>
  </p:normalViewPr>
  <p:slideViewPr>
    <p:cSldViewPr snapToGrid="0" snapToObjects="1">
      <p:cViewPr varScale="1">
        <p:scale>
          <a:sx n="124" d="100"/>
          <a:sy n="124" d="100"/>
        </p:scale>
        <p:origin x="912" y="168"/>
      </p:cViewPr>
      <p:guideLst>
        <p:guide orient="horz" pos="77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2" d="100"/>
        <a:sy n="182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3AB20-4437-9340-9FF8-81347A87F1AD}" type="datetimeFigureOut">
              <a:rPr lang="es-ES" smtClean="0"/>
              <a:t>27/2/24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1311A-5966-C54A-8A32-DB537D3CAD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2614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ul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persona, mujer, verde, hombre&#10;&#10;Descripción generada automáticamente">
            <a:extLst>
              <a:ext uri="{FF2B5EF4-FFF2-40B4-BE49-F238E27FC236}">
                <a16:creationId xmlns:a16="http://schemas.microsoft.com/office/drawing/2014/main" id="{E6B49989-8E1B-4A9B-8EDD-7A62CDFCBD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541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893" y="4122933"/>
            <a:ext cx="7580339" cy="421163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BE10856D-899C-0D49-80C6-AA823A84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4271" y="315757"/>
            <a:ext cx="3507698" cy="34289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Lugar</a:t>
            </a:r>
          </a:p>
          <a:p>
            <a:r>
              <a:rPr lang="es-ES" dirty="0"/>
              <a:t>00/00/2000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E3EF3E7-DA28-B147-BDBD-28EAC0CB54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9923" y="234637"/>
            <a:ext cx="1026059" cy="434771"/>
          </a:xfrm>
          <a:prstGeom prst="rect">
            <a:avLst/>
          </a:prstGeom>
        </p:spPr>
      </p:pic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06DE8C42-DF22-1648-8C38-DF343B3A6F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096" y="1344916"/>
            <a:ext cx="9781007" cy="249081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10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507514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ció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4A65DAA7-E351-42CB-B8ED-ABF7A7987991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204741AB-5D58-1643-89C3-8D22DB98A0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9699" y="3302844"/>
            <a:ext cx="2652126" cy="88393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18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00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32981" y="2222696"/>
            <a:ext cx="4639458" cy="13063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Espacio para subtítulo de sección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B3E70E6-5765-D94B-B4BA-DD1384EFED8E}"/>
              </a:ext>
            </a:extLst>
          </p:cNvPr>
          <p:cNvCxnSpPr/>
          <p:nvPr userDrawn="1"/>
        </p:nvCxnSpPr>
        <p:spPr>
          <a:xfrm>
            <a:off x="3300413" y="2343150"/>
            <a:ext cx="0" cy="15716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30B1FCBA-E319-3A42-BCB9-BE6C6917EC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9002" y="3587643"/>
            <a:ext cx="4639458" cy="32712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err="1"/>
              <a:t>Subapartado</a:t>
            </a:r>
            <a:r>
              <a:rPr lang="es-ES" dirty="0"/>
              <a:t> puntual</a:t>
            </a:r>
          </a:p>
        </p:txBody>
      </p:sp>
    </p:spTree>
    <p:extLst>
      <p:ext uri="{BB962C8B-B14F-4D97-AF65-F5344CB8AC3E}">
        <p14:creationId xmlns:p14="http://schemas.microsoft.com/office/powerpoint/2010/main" val="3376415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c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302E014A-DEB7-CF49-BC87-E7BFAD12320F}"/>
              </a:ext>
            </a:extLst>
          </p:cNvPr>
          <p:cNvSpPr/>
          <p:nvPr userDrawn="1"/>
        </p:nvSpPr>
        <p:spPr>
          <a:xfrm>
            <a:off x="0" y="-1"/>
            <a:ext cx="12192000" cy="6851455"/>
          </a:xfrm>
          <a:prstGeom prst="rect">
            <a:avLst/>
          </a:prstGeom>
          <a:solidFill>
            <a:srgbClr val="84B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204741AB-5D58-1643-89C3-8D22DB98A0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9699" y="3302844"/>
            <a:ext cx="2652126" cy="88393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18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00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32981" y="2222696"/>
            <a:ext cx="4639458" cy="13063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Espacio para subtítulo de sección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B3E70E6-5765-D94B-B4BA-DD1384EFED8E}"/>
              </a:ext>
            </a:extLst>
          </p:cNvPr>
          <p:cNvCxnSpPr/>
          <p:nvPr userDrawn="1"/>
        </p:nvCxnSpPr>
        <p:spPr>
          <a:xfrm>
            <a:off x="3300413" y="2343150"/>
            <a:ext cx="0" cy="15716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30B1FCBA-E319-3A42-BCB9-BE6C6917EC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9002" y="3587643"/>
            <a:ext cx="4639458" cy="32712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err="1"/>
              <a:t>Subapartado</a:t>
            </a:r>
            <a:r>
              <a:rPr lang="es-ES" dirty="0"/>
              <a:t> puntual</a:t>
            </a:r>
          </a:p>
        </p:txBody>
      </p:sp>
    </p:spTree>
    <p:extLst>
      <p:ext uri="{BB962C8B-B14F-4D97-AF65-F5344CB8AC3E}">
        <p14:creationId xmlns:p14="http://schemas.microsoft.com/office/powerpoint/2010/main" val="3127464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c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28CAF008-5A82-464A-BBEA-FD6C90A862E2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F9D7E90F-588E-F34A-9677-D75814E59EB7}"/>
              </a:ext>
            </a:extLst>
          </p:cNvPr>
          <p:cNvCxnSpPr>
            <a:cxnSpLocks/>
          </p:cNvCxnSpPr>
          <p:nvPr userDrawn="1"/>
        </p:nvCxnSpPr>
        <p:spPr>
          <a:xfrm>
            <a:off x="592147" y="1575412"/>
            <a:ext cx="0" cy="23393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99608E23-78EC-A242-9548-111C8B38F9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736" y="3587643"/>
            <a:ext cx="4639458" cy="32712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err="1"/>
              <a:t>Subapartado</a:t>
            </a:r>
            <a:r>
              <a:rPr lang="es-ES" dirty="0"/>
              <a:t> puntual</a:t>
            </a:r>
          </a:p>
        </p:txBody>
      </p:sp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461AEA28-D959-184F-A9C2-E702F8CA61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736" y="1693600"/>
            <a:ext cx="9781007" cy="1894043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88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  <a:p>
            <a:r>
              <a:rPr lang="es-ES" dirty="0"/>
              <a:t>De la sección</a:t>
            </a:r>
          </a:p>
        </p:txBody>
      </p:sp>
    </p:spTree>
    <p:extLst>
      <p:ext uri="{BB962C8B-B14F-4D97-AF65-F5344CB8AC3E}">
        <p14:creationId xmlns:p14="http://schemas.microsoft.com/office/powerpoint/2010/main" val="2321575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ció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302E014A-DEB7-CF49-BC87-E7BFAD12320F}"/>
              </a:ext>
            </a:extLst>
          </p:cNvPr>
          <p:cNvSpPr/>
          <p:nvPr userDrawn="1"/>
        </p:nvSpPr>
        <p:spPr>
          <a:xfrm>
            <a:off x="0" y="-1"/>
            <a:ext cx="12192000" cy="6851455"/>
          </a:xfrm>
          <a:prstGeom prst="rect">
            <a:avLst/>
          </a:prstGeom>
          <a:solidFill>
            <a:srgbClr val="84B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32C004F6-F375-1B47-AB6A-A90E93F9F3E8}"/>
              </a:ext>
            </a:extLst>
          </p:cNvPr>
          <p:cNvCxnSpPr>
            <a:cxnSpLocks/>
          </p:cNvCxnSpPr>
          <p:nvPr userDrawn="1"/>
        </p:nvCxnSpPr>
        <p:spPr>
          <a:xfrm>
            <a:off x="592147" y="1575412"/>
            <a:ext cx="0" cy="23393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6E2055E5-BF09-8D4B-8DAD-232302C1A9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736" y="3587643"/>
            <a:ext cx="4639458" cy="32712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err="1"/>
              <a:t>Subapartado</a:t>
            </a:r>
            <a:r>
              <a:rPr lang="es-ES" dirty="0"/>
              <a:t> puntual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376DD40B-6B8C-A44C-8C5E-D7B67B5269C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736" y="1693600"/>
            <a:ext cx="9781007" cy="1894043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88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  <a:p>
            <a:r>
              <a:rPr lang="es-ES" dirty="0"/>
              <a:t>De la sección</a:t>
            </a:r>
          </a:p>
        </p:txBody>
      </p:sp>
    </p:spTree>
    <p:extLst>
      <p:ext uri="{BB962C8B-B14F-4D97-AF65-F5344CB8AC3E}">
        <p14:creationId xmlns:p14="http://schemas.microsoft.com/office/powerpoint/2010/main" val="1546928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c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E83F2448-0537-9C49-8BCD-B32D99D5E6FF}"/>
              </a:ext>
            </a:extLst>
          </p:cNvPr>
          <p:cNvSpPr/>
          <p:nvPr userDrawn="1"/>
        </p:nvSpPr>
        <p:spPr>
          <a:xfrm>
            <a:off x="7515225" y="-1"/>
            <a:ext cx="4676775" cy="6858001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68460" y="650961"/>
            <a:ext cx="3175803" cy="169219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3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Portadilla o </a:t>
            </a:r>
          </a:p>
          <a:p>
            <a:r>
              <a:rPr lang="es-ES" dirty="0"/>
              <a:t>Nombre de la</a:t>
            </a:r>
          </a:p>
          <a:p>
            <a:r>
              <a:rPr lang="es-ES" dirty="0"/>
              <a:t>Instalación.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12980062-6A5A-094F-9CA9-6D70AFA35B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68460" y="6186488"/>
            <a:ext cx="3175803" cy="357188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Localización, Ciudad</a:t>
            </a:r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D582138E-991A-BC4A-8CB9-BD29933AB5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7515225" cy="6858000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94668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ció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E83F2448-0537-9C49-8BCD-B32D99D5E6FF}"/>
              </a:ext>
            </a:extLst>
          </p:cNvPr>
          <p:cNvSpPr/>
          <p:nvPr userDrawn="1"/>
        </p:nvSpPr>
        <p:spPr>
          <a:xfrm>
            <a:off x="0" y="-1"/>
            <a:ext cx="4676775" cy="6858001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3235" y="650961"/>
            <a:ext cx="3175803" cy="169219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3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Portadilla o </a:t>
            </a:r>
          </a:p>
          <a:p>
            <a:r>
              <a:rPr lang="es-ES" dirty="0"/>
              <a:t>Nombre de la</a:t>
            </a:r>
          </a:p>
          <a:p>
            <a:r>
              <a:rPr lang="es-ES" dirty="0"/>
              <a:t>Instalación.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12980062-6A5A-094F-9CA9-6D70AFA35B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3235" y="6186488"/>
            <a:ext cx="3175803" cy="357188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Localización, Ciudad</a:t>
            </a:r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D582138E-991A-BC4A-8CB9-BD29933AB5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6775" y="0"/>
            <a:ext cx="7515225" cy="6858000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38881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5" name="Marcador de texto 13">
            <a:extLst>
              <a:ext uri="{FF2B5EF4-FFF2-40B4-BE49-F238E27FC236}">
                <a16:creationId xmlns:a16="http://schemas.microsoft.com/office/drawing/2014/main" id="{58E83238-DB77-4712-9DB8-309C726BBA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1935410"/>
            <a:ext cx="10922717" cy="453682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7FD4101-07F1-4DFA-8310-E84AE7C74154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979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número arri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5" name="Marcador de texto 13">
            <a:extLst>
              <a:ext uri="{FF2B5EF4-FFF2-40B4-BE49-F238E27FC236}">
                <a16:creationId xmlns:a16="http://schemas.microsoft.com/office/drawing/2014/main" id="{3748646D-3C14-469D-AFD3-54254ED73BC8}"/>
              </a:ext>
            </a:extLst>
          </p:cNvPr>
          <p:cNvSpPr txBox="1">
            <a:spLocks/>
          </p:cNvSpPr>
          <p:nvPr userDrawn="1"/>
        </p:nvSpPr>
        <p:spPr>
          <a:xfrm>
            <a:off x="4526040" y="248771"/>
            <a:ext cx="3139920" cy="15173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kern="1200" spc="0" baseline="0">
                <a:solidFill>
                  <a:schemeClr val="accent4"/>
                </a:solidFill>
                <a:latin typeface="FS Pimlico" panose="0200050606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2C8B368-AF6E-2144-B681-020AB932E3D4}" type="slidenum">
              <a:rPr lang="es-ES" sz="10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s-ES" sz="1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13">
            <a:extLst>
              <a:ext uri="{FF2B5EF4-FFF2-40B4-BE49-F238E27FC236}">
                <a16:creationId xmlns:a16="http://schemas.microsoft.com/office/drawing/2014/main" id="{F258F5E7-796D-4CFB-9BC3-2E73CF152E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1935410"/>
            <a:ext cx="10922717" cy="453682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0D85431E-D3B0-40E4-B19A-53E730F7623B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610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número abaj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5" name="Marcador de texto 13">
            <a:extLst>
              <a:ext uri="{FF2B5EF4-FFF2-40B4-BE49-F238E27FC236}">
                <a16:creationId xmlns:a16="http://schemas.microsoft.com/office/drawing/2014/main" id="{3748646D-3C14-469D-AFD3-54254ED73BC8}"/>
              </a:ext>
            </a:extLst>
          </p:cNvPr>
          <p:cNvSpPr txBox="1">
            <a:spLocks/>
          </p:cNvSpPr>
          <p:nvPr userDrawn="1"/>
        </p:nvSpPr>
        <p:spPr>
          <a:xfrm>
            <a:off x="11423649" y="6645487"/>
            <a:ext cx="653331" cy="15173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kern="1200" spc="0" baseline="0">
                <a:solidFill>
                  <a:schemeClr val="accent4"/>
                </a:solidFill>
                <a:latin typeface="FS Pimlico" panose="0200050606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2C8B368-AF6E-2144-B681-020AB932E3D4}" type="slidenum">
              <a:rPr lang="es-ES" sz="10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s-ES" sz="1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13">
            <a:extLst>
              <a:ext uri="{FF2B5EF4-FFF2-40B4-BE49-F238E27FC236}">
                <a16:creationId xmlns:a16="http://schemas.microsoft.com/office/drawing/2014/main" id="{F258F5E7-796D-4CFB-9BC3-2E73CF152E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1935410"/>
            <a:ext cx="10922717" cy="453682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0D85431E-D3B0-40E4-B19A-53E730F7623B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78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5496703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6B73A334-9E29-4244-A7B7-B22E7587F4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6892" y="2500718"/>
            <a:ext cx="5496703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7" name="Marcador de texto 13">
            <a:extLst>
              <a:ext uri="{FF2B5EF4-FFF2-40B4-BE49-F238E27FC236}">
                <a16:creationId xmlns:a16="http://schemas.microsoft.com/office/drawing/2014/main" id="{29269AE5-1ABB-FB45-9387-E3B11A01E7B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48406" y="2752079"/>
            <a:ext cx="5496701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8" name="Marcador de texto 13">
            <a:extLst>
              <a:ext uri="{FF2B5EF4-FFF2-40B4-BE49-F238E27FC236}">
                <a16:creationId xmlns:a16="http://schemas.microsoft.com/office/drawing/2014/main" id="{FCC07F23-C504-4743-9C73-F21FCBF3D88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248405" y="2500718"/>
            <a:ext cx="5496701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61435B85-FE03-48C0-A30C-577F21C0D77C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6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cocina, reloj, cuarto de hospital, refrigerador&#10;&#10;Descripción generada automáticamente">
            <a:extLst>
              <a:ext uri="{FF2B5EF4-FFF2-40B4-BE49-F238E27FC236}">
                <a16:creationId xmlns:a16="http://schemas.microsoft.com/office/drawing/2014/main" id="{24216F4E-A278-4AE1-9EBE-9412477600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6573" b="9093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893" y="4122933"/>
            <a:ext cx="7580339" cy="421163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BE10856D-899C-0D49-80C6-AA823A84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4271" y="315757"/>
            <a:ext cx="3507698" cy="34289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Lugar</a:t>
            </a:r>
          </a:p>
          <a:p>
            <a:r>
              <a:rPr lang="es-ES" dirty="0"/>
              <a:t>00/00/2000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E3EF3E7-DA28-B147-BDBD-28EAC0CB54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9923" y="234637"/>
            <a:ext cx="1026059" cy="434771"/>
          </a:xfrm>
          <a:prstGeom prst="rect">
            <a:avLst/>
          </a:prstGeom>
        </p:spPr>
      </p:pic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06DE8C42-DF22-1648-8C38-DF343B3A6F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096" y="1344916"/>
            <a:ext cx="9781007" cy="249081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10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933880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3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6B73A334-9E29-4244-A7B7-B22E7587F4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6892" y="2500718"/>
            <a:ext cx="351946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D58BBFD2-2441-0A45-801C-C17C733E76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51896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6" name="Marcador de texto 13">
            <a:extLst>
              <a:ext uri="{FF2B5EF4-FFF2-40B4-BE49-F238E27FC236}">
                <a16:creationId xmlns:a16="http://schemas.microsoft.com/office/drawing/2014/main" id="{FB7A9BFF-2597-3B46-A16B-B9DCE3ED1E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51895" y="2500718"/>
            <a:ext cx="351946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7" name="Marcador de texto 13">
            <a:extLst>
              <a:ext uri="{FF2B5EF4-FFF2-40B4-BE49-F238E27FC236}">
                <a16:creationId xmlns:a16="http://schemas.microsoft.com/office/drawing/2014/main" id="{29269AE5-1ABB-FB45-9387-E3B11A01E7B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56899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8" name="Marcador de texto 13">
            <a:extLst>
              <a:ext uri="{FF2B5EF4-FFF2-40B4-BE49-F238E27FC236}">
                <a16:creationId xmlns:a16="http://schemas.microsoft.com/office/drawing/2014/main" id="{FCC07F23-C504-4743-9C73-F21FCBF3D88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56898" y="2500718"/>
            <a:ext cx="351946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61435B85-FE03-48C0-A30C-577F21C0D77C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031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4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267282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6B73A334-9E29-4244-A7B7-B22E7587F4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6892" y="2500718"/>
            <a:ext cx="267282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226FD7F0-57F5-454D-B568-DBF6711C06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080307" y="2752079"/>
            <a:ext cx="267282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0" name="Marcador de texto 13">
            <a:extLst>
              <a:ext uri="{FF2B5EF4-FFF2-40B4-BE49-F238E27FC236}">
                <a16:creationId xmlns:a16="http://schemas.microsoft.com/office/drawing/2014/main" id="{C365C8EA-1428-C74A-84AC-CEFEED766A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80306" y="2500718"/>
            <a:ext cx="267282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1" name="Marcador de texto 13">
            <a:extLst>
              <a:ext uri="{FF2B5EF4-FFF2-40B4-BE49-F238E27FC236}">
                <a16:creationId xmlns:a16="http://schemas.microsoft.com/office/drawing/2014/main" id="{0E04053C-88C5-284A-8C9A-FC31BCE29CD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7777" y="2752079"/>
            <a:ext cx="267282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2" name="Marcador de texto 13">
            <a:extLst>
              <a:ext uri="{FF2B5EF4-FFF2-40B4-BE49-F238E27FC236}">
                <a16:creationId xmlns:a16="http://schemas.microsoft.com/office/drawing/2014/main" id="{CB2AB2B0-1ADD-964F-AF11-923A07DF068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17776" y="2500718"/>
            <a:ext cx="267282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1F4C8499-1EC9-5244-A749-126F654C86D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05765" y="2742835"/>
            <a:ext cx="267282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4" name="Marcador de texto 13">
            <a:extLst>
              <a:ext uri="{FF2B5EF4-FFF2-40B4-BE49-F238E27FC236}">
                <a16:creationId xmlns:a16="http://schemas.microsoft.com/office/drawing/2014/main" id="{03370EE9-B16E-D44D-990C-D107FABAC77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05764" y="2491474"/>
            <a:ext cx="267282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FFC0FAD5-136E-4D33-A834-37735C07216C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0729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4 columnas flech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3518926"/>
            <a:ext cx="2672825" cy="295331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226FD7F0-57F5-454D-B568-DBF6711C06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080307" y="3518926"/>
            <a:ext cx="2672825" cy="295331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1" name="Marcador de texto 13">
            <a:extLst>
              <a:ext uri="{FF2B5EF4-FFF2-40B4-BE49-F238E27FC236}">
                <a16:creationId xmlns:a16="http://schemas.microsoft.com/office/drawing/2014/main" id="{0E04053C-88C5-284A-8C9A-FC31BCE29CD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7777" y="3518926"/>
            <a:ext cx="2672825" cy="295331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1F4C8499-1EC9-5244-A749-126F654C86D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05765" y="3509682"/>
            <a:ext cx="2672825" cy="295331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4540C356-B712-184B-9474-5013ADBC87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645" y="2093324"/>
            <a:ext cx="1785319" cy="6902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AAA</a:t>
            </a:r>
          </a:p>
        </p:txBody>
      </p:sp>
      <p:sp>
        <p:nvSpPr>
          <p:cNvPr id="16" name="Marcador de texto 13">
            <a:extLst>
              <a:ext uri="{FF2B5EF4-FFF2-40B4-BE49-F238E27FC236}">
                <a16:creationId xmlns:a16="http://schemas.microsoft.com/office/drawing/2014/main" id="{43841D85-B077-F14D-81B1-6F3C7611919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93628" y="2093323"/>
            <a:ext cx="1785319" cy="6902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AAA</a:t>
            </a:r>
          </a:p>
        </p:txBody>
      </p:sp>
      <p:sp>
        <p:nvSpPr>
          <p:cNvPr id="17" name="Marcador de texto 13">
            <a:extLst>
              <a:ext uri="{FF2B5EF4-FFF2-40B4-BE49-F238E27FC236}">
                <a16:creationId xmlns:a16="http://schemas.microsoft.com/office/drawing/2014/main" id="{E02454E5-E37A-C743-969C-8790B2091B3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649517" y="2097805"/>
            <a:ext cx="1785319" cy="6902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AAA</a:t>
            </a:r>
          </a:p>
        </p:txBody>
      </p:sp>
      <p:sp>
        <p:nvSpPr>
          <p:cNvPr id="18" name="Marcador de texto 13">
            <a:extLst>
              <a:ext uri="{FF2B5EF4-FFF2-40B4-BE49-F238E27FC236}">
                <a16:creationId xmlns:a16="http://schemas.microsoft.com/office/drawing/2014/main" id="{50D344C2-C88E-0344-B4CA-8630D7096A1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524059" y="2093322"/>
            <a:ext cx="1785319" cy="6902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AAA</a:t>
            </a:r>
          </a:p>
        </p:txBody>
      </p:sp>
      <p:sp>
        <p:nvSpPr>
          <p:cNvPr id="2" name="Cheurón 1">
            <a:extLst>
              <a:ext uri="{FF2B5EF4-FFF2-40B4-BE49-F238E27FC236}">
                <a16:creationId xmlns:a16="http://schemas.microsoft.com/office/drawing/2014/main" id="{468ADFCA-3A46-AC4F-8E18-D17F02B2F88E}"/>
              </a:ext>
            </a:extLst>
          </p:cNvPr>
          <p:cNvSpPr/>
          <p:nvPr userDrawn="1"/>
        </p:nvSpPr>
        <p:spPr>
          <a:xfrm>
            <a:off x="3034712" y="2124623"/>
            <a:ext cx="658916" cy="658916"/>
          </a:xfrm>
          <a:prstGeom prst="chevron">
            <a:avLst/>
          </a:prstGeom>
          <a:solidFill>
            <a:srgbClr val="009C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5" name="Cheurón 24">
            <a:extLst>
              <a:ext uri="{FF2B5EF4-FFF2-40B4-BE49-F238E27FC236}">
                <a16:creationId xmlns:a16="http://schemas.microsoft.com/office/drawing/2014/main" id="{1CF9E1DB-5882-574C-B046-1D6C6683BC0B}"/>
              </a:ext>
            </a:extLst>
          </p:cNvPr>
          <p:cNvSpPr/>
          <p:nvPr userDrawn="1"/>
        </p:nvSpPr>
        <p:spPr>
          <a:xfrm>
            <a:off x="5909254" y="2111174"/>
            <a:ext cx="658916" cy="658916"/>
          </a:xfrm>
          <a:prstGeom prst="chevron">
            <a:avLst/>
          </a:prstGeom>
          <a:solidFill>
            <a:srgbClr val="84B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6" name="Cheurón 25">
            <a:extLst>
              <a:ext uri="{FF2B5EF4-FFF2-40B4-BE49-F238E27FC236}">
                <a16:creationId xmlns:a16="http://schemas.microsoft.com/office/drawing/2014/main" id="{7DCBD58D-130E-0B46-BF88-16A29656384B}"/>
              </a:ext>
            </a:extLst>
          </p:cNvPr>
          <p:cNvSpPr/>
          <p:nvPr userDrawn="1"/>
        </p:nvSpPr>
        <p:spPr>
          <a:xfrm>
            <a:off x="8793584" y="2151512"/>
            <a:ext cx="658916" cy="658916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5638B0E0-62D5-48E3-AEA0-2F416F3C9942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2503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4 columnas comprim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20" name="Marcador de texto 13">
            <a:extLst>
              <a:ext uri="{FF2B5EF4-FFF2-40B4-BE49-F238E27FC236}">
                <a16:creationId xmlns:a16="http://schemas.microsoft.com/office/drawing/2014/main" id="{0C73EACC-5ABA-2D4F-A8A1-74C33A1AD0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4" y="2752079"/>
            <a:ext cx="1852554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2" name="Marcador de texto 13">
            <a:extLst>
              <a:ext uri="{FF2B5EF4-FFF2-40B4-BE49-F238E27FC236}">
                <a16:creationId xmlns:a16="http://schemas.microsoft.com/office/drawing/2014/main" id="{86FEFDA6-FAF7-524E-9034-DD02848FD7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37583" y="2752078"/>
            <a:ext cx="1852554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4" name="Marcador de texto 13">
            <a:extLst>
              <a:ext uri="{FF2B5EF4-FFF2-40B4-BE49-F238E27FC236}">
                <a16:creationId xmlns:a16="http://schemas.microsoft.com/office/drawing/2014/main" id="{79CC944C-4076-374F-9352-7B51814E2AF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45384" y="2752077"/>
            <a:ext cx="1852554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7" name="Marcador de texto 13">
            <a:extLst>
              <a:ext uri="{FF2B5EF4-FFF2-40B4-BE49-F238E27FC236}">
                <a16:creationId xmlns:a16="http://schemas.microsoft.com/office/drawing/2014/main" id="{4D1CDFD4-3BEB-6048-9E38-36707E42692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453185" y="2752076"/>
            <a:ext cx="1852554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8" name="Marcador de texto 13">
            <a:extLst>
              <a:ext uri="{FF2B5EF4-FFF2-40B4-BE49-F238E27FC236}">
                <a16:creationId xmlns:a16="http://schemas.microsoft.com/office/drawing/2014/main" id="{82F7F0FD-822B-8F45-AB95-7A648FD33A8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46894" y="2447278"/>
            <a:ext cx="1852554" cy="24213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9" name="Marcador de texto 13">
            <a:extLst>
              <a:ext uri="{FF2B5EF4-FFF2-40B4-BE49-F238E27FC236}">
                <a16:creationId xmlns:a16="http://schemas.microsoft.com/office/drawing/2014/main" id="{0E901881-0B7C-A548-BD2C-B169B956413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437583" y="2447277"/>
            <a:ext cx="1852554" cy="24213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30" name="Marcador de texto 13">
            <a:extLst>
              <a:ext uri="{FF2B5EF4-FFF2-40B4-BE49-F238E27FC236}">
                <a16:creationId xmlns:a16="http://schemas.microsoft.com/office/drawing/2014/main" id="{85AD8139-931A-504C-9DC4-009B92D69E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45384" y="2447276"/>
            <a:ext cx="1852554" cy="24213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31" name="Marcador de texto 13">
            <a:extLst>
              <a:ext uri="{FF2B5EF4-FFF2-40B4-BE49-F238E27FC236}">
                <a16:creationId xmlns:a16="http://schemas.microsoft.com/office/drawing/2014/main" id="{7D5B9EF9-2BFA-534B-AFDD-141D56261C2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453185" y="2447275"/>
            <a:ext cx="1852554" cy="24213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A14E1E67-BC29-495A-A9FB-203B9774CC62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618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texto destacad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647B0D0-F7FB-7341-965B-9E61CDA90C33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5B514616-CA9A-634E-91E0-D665BC73F06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65766" y="2752079"/>
            <a:ext cx="5789631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Texto destacado</a:t>
            </a:r>
          </a:p>
        </p:txBody>
      </p:sp>
    </p:spTree>
    <p:extLst>
      <p:ext uri="{BB962C8B-B14F-4D97-AF65-F5344CB8AC3E}">
        <p14:creationId xmlns:p14="http://schemas.microsoft.com/office/powerpoint/2010/main" val="37195695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texto destacad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" name="Redondear rectángulo de esquina diagonal 1">
            <a:extLst>
              <a:ext uri="{FF2B5EF4-FFF2-40B4-BE49-F238E27FC236}">
                <a16:creationId xmlns:a16="http://schemas.microsoft.com/office/drawing/2014/main" id="{E9866880-2502-DF4C-A0A8-89C610304DCC}"/>
              </a:ext>
            </a:extLst>
          </p:cNvPr>
          <p:cNvSpPr/>
          <p:nvPr userDrawn="1"/>
        </p:nvSpPr>
        <p:spPr>
          <a:xfrm>
            <a:off x="5165766" y="2752079"/>
            <a:ext cx="6626431" cy="3720159"/>
          </a:xfrm>
          <a:prstGeom prst="round2Diag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5B514616-CA9A-634E-91E0-D665BC73F06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27553" y="3094484"/>
            <a:ext cx="5789631" cy="30450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1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Texto destacado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7187CCB7-CC37-455C-8B2B-DB6492C1652A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6838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Forma&#10;&#10;Descripción generada automáticamente">
            <a:extLst>
              <a:ext uri="{FF2B5EF4-FFF2-40B4-BE49-F238E27FC236}">
                <a16:creationId xmlns:a16="http://schemas.microsoft.com/office/drawing/2014/main" id="{55E2E483-E554-B348-8C16-BB2D202D65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36D1054-1351-A044-9BD1-E61AC7EA1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040" y="1313044"/>
            <a:ext cx="10557229" cy="1094967"/>
          </a:xfrm>
        </p:spPr>
        <p:txBody>
          <a:bodyPr anchor="t">
            <a:normAutofit/>
          </a:bodyPr>
          <a:lstStyle>
            <a:lvl1pPr>
              <a:defRPr sz="3000" b="1">
                <a:solidFill>
                  <a:srgbClr val="04B6CF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D072E5-AC15-824B-AA18-608AF0E57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040" y="2712811"/>
            <a:ext cx="10557229" cy="3013166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45C0D0D1-11C5-4C4D-8C71-A087F5D223E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11070" y="269964"/>
            <a:ext cx="5053409" cy="295743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300" b="1" i="0" spc="-100" baseline="0">
                <a:solidFill>
                  <a:srgbClr val="04B6CF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Título de la presentación </a:t>
            </a:r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7E4EDF10-3AF7-134F-8B8B-55C7CE18C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0040" y="6139543"/>
            <a:ext cx="10496266" cy="413657"/>
          </a:xfrm>
        </p:spPr>
        <p:txBody>
          <a:bodyPr anchor="b"/>
          <a:lstStyle>
            <a:lvl1pPr algn="l">
              <a:defRPr sz="8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28925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431371" y="116632"/>
            <a:ext cx="11329259" cy="79208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endParaRPr lang="en-US" noProof="0" dirty="0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448568" y="1196752"/>
            <a:ext cx="11329259" cy="51845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 err="1"/>
              <a:t>Modifiez</a:t>
            </a:r>
            <a:r>
              <a:rPr lang="en-US" noProof="0" dirty="0"/>
              <a:t> les styles du </a:t>
            </a:r>
            <a:r>
              <a:rPr lang="en-US" noProof="0" dirty="0" err="1"/>
              <a:t>texte</a:t>
            </a:r>
            <a:r>
              <a:rPr lang="en-US" noProof="0" dirty="0"/>
              <a:t> du masque</a:t>
            </a:r>
          </a:p>
          <a:p>
            <a:pPr lvl="1"/>
            <a:r>
              <a:rPr lang="en-US" noProof="0" dirty="0" err="1"/>
              <a:t>Deuxième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2"/>
            <a:r>
              <a:rPr lang="en-US" noProof="0" dirty="0" err="1"/>
              <a:t>Troisième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931372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stacado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10512460" cy="582262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Destacado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3BC3C9B-FFFA-4963-A526-8D9BF90D5DE7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3043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stacado degrad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dondear rectángulo de esquina diagonal 7">
            <a:extLst>
              <a:ext uri="{FF2B5EF4-FFF2-40B4-BE49-F238E27FC236}">
                <a16:creationId xmlns:a16="http://schemas.microsoft.com/office/drawing/2014/main" id="{81C3F979-AB1C-4749-9EE5-24EA60670924}"/>
              </a:ext>
            </a:extLst>
          </p:cNvPr>
          <p:cNvSpPr/>
          <p:nvPr userDrawn="1"/>
        </p:nvSpPr>
        <p:spPr>
          <a:xfrm>
            <a:off x="308758" y="847165"/>
            <a:ext cx="11564995" cy="5625073"/>
          </a:xfrm>
          <a:prstGeom prst="round2Diag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043B1E6B-777C-FC48-8B9E-F3E86E8858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9553" y="1546412"/>
            <a:ext cx="9695329" cy="420892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000" b="1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Destacado</a:t>
            </a:r>
          </a:p>
        </p:txBody>
      </p:sp>
    </p:spTree>
    <p:extLst>
      <p:ext uri="{BB962C8B-B14F-4D97-AF65-F5344CB8AC3E}">
        <p14:creationId xmlns:p14="http://schemas.microsoft.com/office/powerpoint/2010/main" val="231545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ul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Una pantalla de una computadora&#10;&#10;Descripción generada automáticamente">
            <a:extLst>
              <a:ext uri="{FF2B5EF4-FFF2-40B4-BE49-F238E27FC236}">
                <a16:creationId xmlns:a16="http://schemas.microsoft.com/office/drawing/2014/main" id="{5D1F2664-E547-4964-BCA6-A818276220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5458"/>
          <a:stretch/>
        </p:blipFill>
        <p:spPr>
          <a:xfrm>
            <a:off x="0" y="-16960"/>
            <a:ext cx="12192000" cy="6874960"/>
          </a:xfrm>
          <a:prstGeom prst="rect">
            <a:avLst/>
          </a:prstGeom>
        </p:spPr>
      </p:pic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893" y="4122933"/>
            <a:ext cx="7580339" cy="421163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BE10856D-899C-0D49-80C6-AA823A84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4271" y="315757"/>
            <a:ext cx="3507698" cy="34289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Lugar</a:t>
            </a:r>
          </a:p>
          <a:p>
            <a:r>
              <a:rPr lang="es-ES" dirty="0"/>
              <a:t>00/00/2000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E3EF3E7-DA28-B147-BDBD-28EAC0CB54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9923" y="234637"/>
            <a:ext cx="1026059" cy="434771"/>
          </a:xfrm>
          <a:prstGeom prst="rect">
            <a:avLst/>
          </a:prstGeom>
        </p:spPr>
      </p:pic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06DE8C42-DF22-1648-8C38-DF343B3A6F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096" y="1344916"/>
            <a:ext cx="9781007" cy="249081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10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155624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imagen derec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3" name="Marcador de posición de imagen 4">
            <a:extLst>
              <a:ext uri="{FF2B5EF4-FFF2-40B4-BE49-F238E27FC236}">
                <a16:creationId xmlns:a16="http://schemas.microsoft.com/office/drawing/2014/main" id="{FB68A83F-655A-FD40-AFA3-3492AA3B51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82208" y="753433"/>
            <a:ext cx="7104992" cy="5441443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355206C4-0C08-B54D-9809-5CF3C09C2069}"/>
              </a:ext>
            </a:extLst>
          </p:cNvPr>
          <p:cNvSpPr/>
          <p:nvPr userDrawn="1"/>
        </p:nvSpPr>
        <p:spPr>
          <a:xfrm>
            <a:off x="4724422" y="753433"/>
            <a:ext cx="73046" cy="5441443"/>
          </a:xfrm>
          <a:prstGeom prst="rect">
            <a:avLst/>
          </a:prstGeom>
          <a:gradFill>
            <a:gsLst>
              <a:gs pos="0">
                <a:srgbClr val="97C455"/>
              </a:gs>
              <a:gs pos="100000">
                <a:srgbClr val="58A0A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3">
            <a:extLst>
              <a:ext uri="{FF2B5EF4-FFF2-40B4-BE49-F238E27FC236}">
                <a16:creationId xmlns:a16="http://schemas.microsoft.com/office/drawing/2014/main" id="{616B257C-DBD5-E747-B6E0-9E5C18D56F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24422" y="6320102"/>
            <a:ext cx="7162778" cy="152136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97C4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214922B3-04E1-49CF-A02A-F2491B9B3A46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5085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Imágen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6B73A334-9E29-4244-A7B7-B22E7587F4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6892" y="2500718"/>
            <a:ext cx="351946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3" name="Marcador de texto 13">
            <a:extLst>
              <a:ext uri="{FF2B5EF4-FFF2-40B4-BE49-F238E27FC236}">
                <a16:creationId xmlns:a16="http://schemas.microsoft.com/office/drawing/2014/main" id="{D36BBAC2-5073-C24E-8A89-28F061D6CF0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1895" y="6320102"/>
            <a:ext cx="3630302" cy="152136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97C4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  <p:sp>
        <p:nvSpPr>
          <p:cNvPr id="19" name="Marcador de posición de imagen 4">
            <a:extLst>
              <a:ext uri="{FF2B5EF4-FFF2-40B4-BE49-F238E27FC236}">
                <a16:creationId xmlns:a16="http://schemas.microsoft.com/office/drawing/2014/main" id="{95A00B82-89A1-804D-8AE7-3062424A0A5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463512" y="2500718"/>
            <a:ext cx="3051713" cy="3694157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C68BFB3-75F6-3041-8D63-9CF8D1C9816C}"/>
              </a:ext>
            </a:extLst>
          </p:cNvPr>
          <p:cNvSpPr/>
          <p:nvPr userDrawn="1"/>
        </p:nvSpPr>
        <p:spPr>
          <a:xfrm>
            <a:off x="4351894" y="2500718"/>
            <a:ext cx="111618" cy="3694158"/>
          </a:xfrm>
          <a:prstGeom prst="rect">
            <a:avLst/>
          </a:prstGeom>
          <a:solidFill>
            <a:srgbClr val="84B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221388FC-0E41-8349-8EE0-80EF47A7529A}"/>
              </a:ext>
            </a:extLst>
          </p:cNvPr>
          <p:cNvSpPr/>
          <p:nvPr userDrawn="1"/>
        </p:nvSpPr>
        <p:spPr>
          <a:xfrm>
            <a:off x="7515225" y="2500718"/>
            <a:ext cx="4371975" cy="3694157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Marcador de texto 13">
            <a:extLst>
              <a:ext uri="{FF2B5EF4-FFF2-40B4-BE49-F238E27FC236}">
                <a16:creationId xmlns:a16="http://schemas.microsoft.com/office/drawing/2014/main" id="{7378651E-FF69-4D4C-99A8-C7AAFBC0E19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672122" y="2657077"/>
            <a:ext cx="3900285" cy="336896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1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Texto destacado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1950014E-C2A0-4C16-A856-F6ADC1B8E501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9214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nes derec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0" name="Marcador de texto 13">
            <a:extLst>
              <a:ext uri="{FF2B5EF4-FFF2-40B4-BE49-F238E27FC236}">
                <a16:creationId xmlns:a16="http://schemas.microsoft.com/office/drawing/2014/main" id="{616B257C-DBD5-E747-B6E0-9E5C18D56F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24422" y="6320102"/>
            <a:ext cx="7162778" cy="152136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97C4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  <p:sp>
        <p:nvSpPr>
          <p:cNvPr id="11" name="Marcador de posición de imagen 4">
            <a:extLst>
              <a:ext uri="{FF2B5EF4-FFF2-40B4-BE49-F238E27FC236}">
                <a16:creationId xmlns:a16="http://schemas.microsoft.com/office/drawing/2014/main" id="{CCB83FF7-F9F5-D541-9D02-236F8838BD3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724422" y="3712308"/>
            <a:ext cx="7162778" cy="2482567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7AFBE5FA-C97C-A74F-B91E-5D23420432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24422" y="3341772"/>
            <a:ext cx="7162778" cy="152136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97C4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  <p:sp>
        <p:nvSpPr>
          <p:cNvPr id="17" name="Marcador de posición de imagen 4">
            <a:extLst>
              <a:ext uri="{FF2B5EF4-FFF2-40B4-BE49-F238E27FC236}">
                <a16:creationId xmlns:a16="http://schemas.microsoft.com/office/drawing/2014/main" id="{68781032-A8A1-5B42-AF9A-A12A3A94B2B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724422" y="753433"/>
            <a:ext cx="7162778" cy="2482567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F2E0BC41-F13F-49A5-948D-CFF59B2FB840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8682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ágenes abaj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500718"/>
            <a:ext cx="5624123" cy="84208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3" name="Marcador de texto 13">
            <a:extLst>
              <a:ext uri="{FF2B5EF4-FFF2-40B4-BE49-F238E27FC236}">
                <a16:creationId xmlns:a16="http://schemas.microsoft.com/office/drawing/2014/main" id="{D36BBAC2-5073-C24E-8A89-28F061D6CF0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6022" y="6294058"/>
            <a:ext cx="5624994" cy="1781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97C4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  <p:sp>
        <p:nvSpPr>
          <p:cNvPr id="19" name="Marcador de posición de imagen 4">
            <a:extLst>
              <a:ext uri="{FF2B5EF4-FFF2-40B4-BE49-F238E27FC236}">
                <a16:creationId xmlns:a16="http://schemas.microsoft.com/office/drawing/2014/main" id="{95A00B82-89A1-804D-8AE7-3062424A0A5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46894" y="3462728"/>
            <a:ext cx="5624122" cy="2732147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15" name="Marcador de posición de imagen 4">
            <a:extLst>
              <a:ext uri="{FF2B5EF4-FFF2-40B4-BE49-F238E27FC236}">
                <a16:creationId xmlns:a16="http://schemas.microsoft.com/office/drawing/2014/main" id="{AF198094-D2FE-B148-BEF8-73408D3A405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209151" y="3462727"/>
            <a:ext cx="5624122" cy="2732147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16" name="Marcador de texto 13">
            <a:extLst>
              <a:ext uri="{FF2B5EF4-FFF2-40B4-BE49-F238E27FC236}">
                <a16:creationId xmlns:a16="http://schemas.microsoft.com/office/drawing/2014/main" id="{EFF59210-FB71-AA4A-988C-8409B1F0FC9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09150" y="2500718"/>
            <a:ext cx="5624123" cy="84208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7" name="Marcador de texto 13">
            <a:extLst>
              <a:ext uri="{FF2B5EF4-FFF2-40B4-BE49-F238E27FC236}">
                <a16:creationId xmlns:a16="http://schemas.microsoft.com/office/drawing/2014/main" id="{48A3E6B2-E5F3-384E-8BCD-F8ADD30EF69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08279" y="6294058"/>
            <a:ext cx="5624994" cy="1781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97C4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62831A36-FDB0-4B91-AA2E-0C0941F72F66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693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13" name="Marcador de posición de imagen 4">
            <a:extLst>
              <a:ext uri="{FF2B5EF4-FFF2-40B4-BE49-F238E27FC236}">
                <a16:creationId xmlns:a16="http://schemas.microsoft.com/office/drawing/2014/main" id="{ACEB5F40-0D1B-1B48-BA7C-ECD3BC92749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46894" y="3462728"/>
            <a:ext cx="3519464" cy="2732147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21" name="Marcador de texto 13">
            <a:extLst>
              <a:ext uri="{FF2B5EF4-FFF2-40B4-BE49-F238E27FC236}">
                <a16:creationId xmlns:a16="http://schemas.microsoft.com/office/drawing/2014/main" id="{740152D8-AF5D-7B43-BC60-A9DF6B6447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474717"/>
            <a:ext cx="3519465" cy="98801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2" name="Marcador de texto 13">
            <a:extLst>
              <a:ext uri="{FF2B5EF4-FFF2-40B4-BE49-F238E27FC236}">
                <a16:creationId xmlns:a16="http://schemas.microsoft.com/office/drawing/2014/main" id="{12326423-1835-3E43-BF58-72885AC8139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51896" y="2474716"/>
            <a:ext cx="3519465" cy="98801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780DBC73-D3C3-C44A-A7C3-98DF48CEF52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56899" y="2474716"/>
            <a:ext cx="3519465" cy="98801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4" name="Marcador de texto 13">
            <a:extLst>
              <a:ext uri="{FF2B5EF4-FFF2-40B4-BE49-F238E27FC236}">
                <a16:creationId xmlns:a16="http://schemas.microsoft.com/office/drawing/2014/main" id="{34A21E70-3953-904E-AE5B-B26FCAE1AC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6022" y="6294058"/>
            <a:ext cx="3520336" cy="17818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  <p:sp>
        <p:nvSpPr>
          <p:cNvPr id="26" name="Marcador de texto 13">
            <a:extLst>
              <a:ext uri="{FF2B5EF4-FFF2-40B4-BE49-F238E27FC236}">
                <a16:creationId xmlns:a16="http://schemas.microsoft.com/office/drawing/2014/main" id="{6CB40045-1DBE-B649-8A4D-7424A9D4364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351896" y="6294058"/>
            <a:ext cx="3520336" cy="17818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  <p:sp>
        <p:nvSpPr>
          <p:cNvPr id="27" name="Marcador de texto 13">
            <a:extLst>
              <a:ext uri="{FF2B5EF4-FFF2-40B4-BE49-F238E27FC236}">
                <a16:creationId xmlns:a16="http://schemas.microsoft.com/office/drawing/2014/main" id="{2E08E4F1-986D-0D4C-A8DC-E1EB4D51FCC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256899" y="6294058"/>
            <a:ext cx="3520336" cy="17818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  <p:sp>
        <p:nvSpPr>
          <p:cNvPr id="28" name="Marcador de posición de imagen 4">
            <a:extLst>
              <a:ext uri="{FF2B5EF4-FFF2-40B4-BE49-F238E27FC236}">
                <a16:creationId xmlns:a16="http://schemas.microsoft.com/office/drawing/2014/main" id="{8D47F479-CA7B-7A4B-A796-63BFAE998DE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351896" y="3462728"/>
            <a:ext cx="3519464" cy="2732147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29" name="Marcador de posición de imagen 4">
            <a:extLst>
              <a:ext uri="{FF2B5EF4-FFF2-40B4-BE49-F238E27FC236}">
                <a16:creationId xmlns:a16="http://schemas.microsoft.com/office/drawing/2014/main" id="{8CB4536E-3D6C-024B-990F-436FB0777C5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256898" y="3462727"/>
            <a:ext cx="3519464" cy="2732147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F03F01D4-27E2-4203-8085-26F96CC8F67B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8915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Imágen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ción de imagen 4">
            <a:extLst>
              <a:ext uri="{FF2B5EF4-FFF2-40B4-BE49-F238E27FC236}">
                <a16:creationId xmlns:a16="http://schemas.microsoft.com/office/drawing/2014/main" id="{BFFFF68B-6495-6748-866F-D94BC9A1C8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4678" y="649617"/>
            <a:ext cx="11367531" cy="5871104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340818C-3653-3E42-9C3F-97F6A552C689}"/>
              </a:ext>
            </a:extLst>
          </p:cNvPr>
          <p:cNvSpPr/>
          <p:nvPr userDrawn="1"/>
        </p:nvSpPr>
        <p:spPr>
          <a:xfrm>
            <a:off x="446893" y="649617"/>
            <a:ext cx="78814" cy="5871104"/>
          </a:xfrm>
          <a:prstGeom prst="rect">
            <a:avLst/>
          </a:prstGeom>
          <a:gradFill>
            <a:gsLst>
              <a:gs pos="0">
                <a:srgbClr val="97C455"/>
              </a:gs>
              <a:gs pos="100000">
                <a:srgbClr val="58A0A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85979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Imágen completa con 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ción de imagen 4">
            <a:extLst>
              <a:ext uri="{FF2B5EF4-FFF2-40B4-BE49-F238E27FC236}">
                <a16:creationId xmlns:a16="http://schemas.microsoft.com/office/drawing/2014/main" id="{BFFFF68B-6495-6748-866F-D94BC9A1C8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4678" y="649617"/>
            <a:ext cx="11367531" cy="5526331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340818C-3653-3E42-9C3F-97F6A552C689}"/>
              </a:ext>
            </a:extLst>
          </p:cNvPr>
          <p:cNvSpPr/>
          <p:nvPr userDrawn="1"/>
        </p:nvSpPr>
        <p:spPr>
          <a:xfrm>
            <a:off x="446893" y="649617"/>
            <a:ext cx="57785" cy="5526331"/>
          </a:xfrm>
          <a:prstGeom prst="rect">
            <a:avLst/>
          </a:prstGeom>
          <a:gradFill>
            <a:gsLst>
              <a:gs pos="0">
                <a:srgbClr val="97C455"/>
              </a:gs>
              <a:gs pos="100000">
                <a:srgbClr val="58A0A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Marcador de texto 13">
            <a:extLst>
              <a:ext uri="{FF2B5EF4-FFF2-40B4-BE49-F238E27FC236}">
                <a16:creationId xmlns:a16="http://schemas.microsoft.com/office/drawing/2014/main" id="{3079AF12-7772-DC4E-890F-92CB29A9B90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6022" y="6294058"/>
            <a:ext cx="3520336" cy="17818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000" b="0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Pie de foto</a:t>
            </a:r>
          </a:p>
        </p:txBody>
      </p:sp>
    </p:spTree>
    <p:extLst>
      <p:ext uri="{BB962C8B-B14F-4D97-AF65-F5344CB8AC3E}">
        <p14:creationId xmlns:p14="http://schemas.microsoft.com/office/powerpoint/2010/main" val="683077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Imágen 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ción de imagen 4">
            <a:extLst>
              <a:ext uri="{FF2B5EF4-FFF2-40B4-BE49-F238E27FC236}">
                <a16:creationId xmlns:a16="http://schemas.microsoft.com/office/drawing/2014/main" id="{BFFFF68B-6495-6748-866F-D94BC9A1C8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2">
              <a:lumMod val="65000"/>
            </a:schemeClr>
          </a:solidFill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5825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Ferrer For Go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6FEC9450-7D2E-408F-81BF-565A30B1B0F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FACF7B5-B3E7-2C45-A511-9449111EEE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5229" y="2060522"/>
            <a:ext cx="2988516" cy="170556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F1306E3-2D9F-D345-A955-686A4713B4BB}"/>
              </a:ext>
            </a:extLst>
          </p:cNvPr>
          <p:cNvSpPr txBox="1"/>
          <p:nvPr userDrawn="1"/>
        </p:nvSpPr>
        <p:spPr>
          <a:xfrm>
            <a:off x="325465" y="6214821"/>
            <a:ext cx="2123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www.ferrer.com</a:t>
            </a:r>
            <a:endParaRPr lang="es-E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677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A60510C9-9145-4CC0-80AC-123A71E04A4B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FACF7B5-B3E7-2C45-A511-9449111EE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6000" y="2587465"/>
            <a:ext cx="720000" cy="108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F1306E3-2D9F-D345-A955-686A4713B4BB}"/>
              </a:ext>
            </a:extLst>
          </p:cNvPr>
          <p:cNvSpPr txBox="1"/>
          <p:nvPr userDrawn="1"/>
        </p:nvSpPr>
        <p:spPr>
          <a:xfrm>
            <a:off x="325465" y="6214821"/>
            <a:ext cx="2123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www.ferrer.com</a:t>
            </a:r>
            <a:endParaRPr lang="es-E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279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tabla, laptop, computadora&#10;&#10;Descripción generada automáticamente">
            <a:extLst>
              <a:ext uri="{FF2B5EF4-FFF2-40B4-BE49-F238E27FC236}">
                <a16:creationId xmlns:a16="http://schemas.microsoft.com/office/drawing/2014/main" id="{7547BD7D-DC8B-4CC3-9541-5A979DB72D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750" b="1166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893" y="4122933"/>
            <a:ext cx="7580339" cy="421163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BE10856D-899C-0D49-80C6-AA823A84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4271" y="315757"/>
            <a:ext cx="3507698" cy="34289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Lugar</a:t>
            </a:r>
          </a:p>
          <a:p>
            <a:r>
              <a:rPr lang="es-ES" dirty="0"/>
              <a:t>00/00/2000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E3EF3E7-DA28-B147-BDBD-28EAC0CB54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9923" y="234637"/>
            <a:ext cx="1026059" cy="434771"/>
          </a:xfrm>
          <a:prstGeom prst="rect">
            <a:avLst/>
          </a:prstGeom>
        </p:spPr>
      </p:pic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06DE8C42-DF22-1648-8C38-DF343B3A6F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096" y="1344916"/>
            <a:ext cx="9781007" cy="249081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10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18191467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er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457" y="400938"/>
            <a:ext cx="11122512" cy="5029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D83C64D-7AA2-41C2-843D-68526A707B5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2514" y="5495471"/>
            <a:ext cx="9521372" cy="1074509"/>
          </a:xfrm>
        </p:spPr>
        <p:txBody>
          <a:bodyPr anchor="b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Tx/>
              <a:buNone/>
              <a:defRPr sz="900"/>
            </a:lvl1pPr>
            <a:lvl2pPr marL="305593" indent="0" algn="l">
              <a:buFontTx/>
              <a:buNone/>
              <a:defRPr sz="800"/>
            </a:lvl2pPr>
            <a:lvl3pPr marL="611185" indent="0" algn="l">
              <a:buFontTx/>
              <a:buNone/>
              <a:defRPr sz="800"/>
            </a:lvl3pPr>
            <a:lvl4pPr marL="916778" indent="0" algn="l">
              <a:buFontTx/>
              <a:buNone/>
              <a:defRPr sz="800"/>
            </a:lvl4pPr>
            <a:lvl5pPr marL="1222370" indent="0" algn="l">
              <a:buFontTx/>
              <a:buNone/>
              <a:defRPr sz="800"/>
            </a:lvl5pPr>
          </a:lstStyle>
          <a:p>
            <a:pPr lvl="0"/>
            <a:r>
              <a:rPr lang="en-US" dirty="0"/>
              <a:t>Click to add footnotes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D287B127-D9A6-45E3-828D-C8F185F873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01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MED-TYV-US-00xx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E3C55A0C-15F5-4DF5-8FBD-5A121C2040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0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BAF77B5-3E99-426C-A775-74139C60C2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721AFCE6-A25D-432C-8057-A5531D200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196" y="1191803"/>
            <a:ext cx="11122512" cy="4934363"/>
          </a:xfrm>
          <a:prstGeom prst="rect">
            <a:avLst/>
          </a:prstGeom>
        </p:spPr>
        <p:txBody>
          <a:bodyPr vert="horz" lIns="36000" tIns="46800" rIns="36000" bIns="4680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027940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er, sub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4457" y="928720"/>
            <a:ext cx="11122512" cy="33184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1" i="0">
                <a:solidFill>
                  <a:srgbClr val="3A4E4E"/>
                </a:solidFill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24457" y="1446903"/>
            <a:ext cx="11122512" cy="40486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1AC39B6-07D2-42E1-AD97-FC94C1445D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2514" y="5495471"/>
            <a:ext cx="9521372" cy="1074509"/>
          </a:xfrm>
        </p:spPr>
        <p:txBody>
          <a:bodyPr anchor="b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Tx/>
              <a:buNone/>
              <a:defRPr sz="900"/>
            </a:lvl1pPr>
            <a:lvl2pPr marL="305593" indent="0" algn="l">
              <a:buFontTx/>
              <a:buNone/>
              <a:defRPr sz="800"/>
            </a:lvl2pPr>
            <a:lvl3pPr marL="611185" indent="0" algn="l">
              <a:buFontTx/>
              <a:buNone/>
              <a:defRPr sz="800"/>
            </a:lvl3pPr>
            <a:lvl4pPr marL="916778" indent="0" algn="l">
              <a:buFontTx/>
              <a:buNone/>
              <a:defRPr sz="800"/>
            </a:lvl4pPr>
            <a:lvl5pPr marL="1222370" indent="0" algn="l">
              <a:buFontTx/>
              <a:buNone/>
              <a:defRPr sz="800"/>
            </a:lvl5pPr>
          </a:lstStyle>
          <a:p>
            <a:pPr lvl="0"/>
            <a:r>
              <a:rPr lang="en-US" dirty="0"/>
              <a:t>Click to add footnotes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B20EDEF9-46D5-4811-B483-416A33B06B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01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MED-TYV-US-00xx</a:t>
            </a: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AA889AC-DE4C-40D7-A203-88A3784F8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0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BAF77B5-3E99-426C-A775-74139C60C2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288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Header, sub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4457" y="928720"/>
            <a:ext cx="11122512" cy="33184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1" i="0">
                <a:solidFill>
                  <a:srgbClr val="3A4E4E"/>
                </a:solidFill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1AC39B6-07D2-42E1-AD97-FC94C1445D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2514" y="5495471"/>
            <a:ext cx="9521372" cy="1074509"/>
          </a:xfrm>
        </p:spPr>
        <p:txBody>
          <a:bodyPr anchor="b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Tx/>
              <a:buNone/>
              <a:defRPr sz="900"/>
            </a:lvl1pPr>
            <a:lvl2pPr marL="305593" indent="0" algn="l">
              <a:buFontTx/>
              <a:buNone/>
              <a:defRPr sz="800"/>
            </a:lvl2pPr>
            <a:lvl3pPr marL="611185" indent="0" algn="l">
              <a:buFontTx/>
              <a:buNone/>
              <a:defRPr sz="800"/>
            </a:lvl3pPr>
            <a:lvl4pPr marL="916778" indent="0" algn="l">
              <a:buFontTx/>
              <a:buNone/>
              <a:defRPr sz="800"/>
            </a:lvl4pPr>
            <a:lvl5pPr marL="1222370" indent="0" algn="l">
              <a:buFontTx/>
              <a:buNone/>
              <a:defRPr sz="800"/>
            </a:lvl5pPr>
          </a:lstStyle>
          <a:p>
            <a:pPr lvl="0"/>
            <a:r>
              <a:rPr lang="en-US" dirty="0"/>
              <a:t>Click to add footnotes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F454F856-9130-43E6-B60D-26A072C4CE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01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MED-TYV-US-00xx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3A0C380-890F-4CF5-A14B-7121C2CF6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0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BAF77B5-3E99-426C-A775-74139C60C2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1135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2A73E3-CB3C-450A-9BCD-952ABF140C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2514" y="5495471"/>
            <a:ext cx="9521372" cy="1074509"/>
          </a:xfrm>
        </p:spPr>
        <p:txBody>
          <a:bodyPr anchor="b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Tx/>
              <a:buNone/>
              <a:defRPr sz="900"/>
            </a:lvl1pPr>
            <a:lvl2pPr marL="305593" indent="0" algn="l">
              <a:buFontTx/>
              <a:buNone/>
              <a:defRPr sz="800"/>
            </a:lvl2pPr>
            <a:lvl3pPr marL="611185" indent="0" algn="l">
              <a:buFontTx/>
              <a:buNone/>
              <a:defRPr sz="800"/>
            </a:lvl3pPr>
            <a:lvl4pPr marL="916778" indent="0" algn="l">
              <a:buFontTx/>
              <a:buNone/>
              <a:defRPr sz="800"/>
            </a:lvl4pPr>
            <a:lvl5pPr marL="1222370" indent="0" algn="l">
              <a:buFontTx/>
              <a:buNone/>
              <a:defRPr sz="800"/>
            </a:lvl5pPr>
          </a:lstStyle>
          <a:p>
            <a:pPr lvl="0"/>
            <a:r>
              <a:rPr lang="en-US" dirty="0"/>
              <a:t>Click to add footnotes</a:t>
            </a:r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847F0CC-741B-4208-A6B7-28E8582E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01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MED-TYV-US-00xx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D2C8264C-F2D3-4678-91DB-AAE1663D2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0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BAF77B5-3E99-426C-A775-74139C60C2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8559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ith B&amp;W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 bwMode="white">
          <a:xfrm>
            <a:off x="1905000" y="4594322"/>
            <a:ext cx="9751255" cy="869730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400" baseline="0">
                <a:solidFill>
                  <a:schemeClr val="accent1"/>
                </a:solidFill>
              </a:defRPr>
            </a:lvl1pPr>
          </a:lstStyle>
          <a:p>
            <a:r>
              <a:rPr lang="x-none" dirty="0"/>
              <a:t>Divider. Click to edit Master title style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 bwMode="white">
          <a:xfrm>
            <a:off x="539891" y="6438652"/>
            <a:ext cx="599527" cy="257452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fld id="{E9723880-9BEB-7943-ACED-3E1FDDD87EAF}" type="slidenum">
              <a:rPr lang="en-US" sz="891" smtClean="0">
                <a:solidFill>
                  <a:prstClr val="white">
                    <a:alpha val="50000"/>
                  </a:prstClr>
                </a:solidFill>
                <a:cs typeface="Tahoma" pitchFamily="34" charset="0"/>
              </a:rPr>
              <a:pPr/>
              <a:t>‹#›</a:t>
            </a:fld>
            <a:endParaRPr lang="en-US" sz="891" dirty="0">
              <a:solidFill>
                <a:prstClr val="white">
                  <a:alpha val="50000"/>
                </a:prstClr>
              </a:solidFill>
              <a:cs typeface="Tahoma" pitchFamily="34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CFAD8A2-CC3B-493F-A2F0-D199D9C411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01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MED-TYV-US-00xx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A07CCC42-A4D2-4EA0-8FAF-C20535719E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0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BAF77B5-3E99-426C-A775-74139C60C2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442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FFCEB96-1036-4ED1-94BE-94B4C47AD154}"/>
              </a:ext>
            </a:extLst>
          </p:cNvPr>
          <p:cNvSpPr/>
          <p:nvPr userDrawn="1"/>
        </p:nvSpPr>
        <p:spPr>
          <a:xfrm>
            <a:off x="9151554" y="986971"/>
            <a:ext cx="2148114" cy="570151"/>
          </a:xfrm>
          <a:custGeom>
            <a:avLst/>
            <a:gdLst>
              <a:gd name="connsiteX0" fmla="*/ 0 w 2148114"/>
              <a:gd name="connsiteY0" fmla="*/ 551543 h 566058"/>
              <a:gd name="connsiteX1" fmla="*/ 478971 w 2148114"/>
              <a:gd name="connsiteY1" fmla="*/ 0 h 566058"/>
              <a:gd name="connsiteX2" fmla="*/ 2148114 w 2148114"/>
              <a:gd name="connsiteY2" fmla="*/ 566058 h 566058"/>
              <a:gd name="connsiteX3" fmla="*/ 0 w 2148114"/>
              <a:gd name="connsiteY3" fmla="*/ 551543 h 566058"/>
              <a:gd name="connsiteX0" fmla="*/ 0 w 2129064"/>
              <a:gd name="connsiteY0" fmla="*/ 570609 h 570609"/>
              <a:gd name="connsiteX1" fmla="*/ 459921 w 2129064"/>
              <a:gd name="connsiteY1" fmla="*/ 0 h 570609"/>
              <a:gd name="connsiteX2" fmla="*/ 2129064 w 2129064"/>
              <a:gd name="connsiteY2" fmla="*/ 566058 h 570609"/>
              <a:gd name="connsiteX3" fmla="*/ 0 w 2129064"/>
              <a:gd name="connsiteY3" fmla="*/ 570609 h 570609"/>
              <a:gd name="connsiteX0" fmla="*/ 0 w 2148114"/>
              <a:gd name="connsiteY0" fmla="*/ 570609 h 570609"/>
              <a:gd name="connsiteX1" fmla="*/ 459921 w 2148114"/>
              <a:gd name="connsiteY1" fmla="*/ 0 h 570609"/>
              <a:gd name="connsiteX2" fmla="*/ 2148114 w 2148114"/>
              <a:gd name="connsiteY2" fmla="*/ 566058 h 570609"/>
              <a:gd name="connsiteX3" fmla="*/ 0 w 2148114"/>
              <a:gd name="connsiteY3" fmla="*/ 570609 h 57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4" h="570609">
                <a:moveTo>
                  <a:pt x="0" y="570609"/>
                </a:moveTo>
                <a:lnTo>
                  <a:pt x="459921" y="0"/>
                </a:lnTo>
                <a:lnTo>
                  <a:pt x="2148114" y="566058"/>
                </a:lnTo>
                <a:lnTo>
                  <a:pt x="0" y="57060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2300"/>
              </a:lnSpc>
              <a:spcAft>
                <a:spcPts val="960"/>
              </a:spcAft>
            </a:pPr>
            <a:endParaRPr lang="en-US" sz="18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9A06106-0089-4BB4-A636-FAF1A0D0B4B9}"/>
              </a:ext>
            </a:extLst>
          </p:cNvPr>
          <p:cNvSpPr/>
          <p:nvPr userDrawn="1"/>
        </p:nvSpPr>
        <p:spPr>
          <a:xfrm>
            <a:off x="-9053" y="-9053"/>
            <a:ext cx="10359553" cy="6889687"/>
          </a:xfrm>
          <a:custGeom>
            <a:avLst/>
            <a:gdLst>
              <a:gd name="connsiteX0" fmla="*/ 0 w 11316831"/>
              <a:gd name="connsiteY0" fmla="*/ 0 h 6889687"/>
              <a:gd name="connsiteX1" fmla="*/ 11316831 w 11316831"/>
              <a:gd name="connsiteY1" fmla="*/ 27160 h 6889687"/>
              <a:gd name="connsiteX2" fmla="*/ 5848538 w 11316831"/>
              <a:gd name="connsiteY2" fmla="*/ 6889687 h 6889687"/>
              <a:gd name="connsiteX3" fmla="*/ 0 w 11316831"/>
              <a:gd name="connsiteY3" fmla="*/ 6889687 h 6889687"/>
              <a:gd name="connsiteX4" fmla="*/ 0 w 11316831"/>
              <a:gd name="connsiteY4" fmla="*/ 0 h 688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16831" h="6889687">
                <a:moveTo>
                  <a:pt x="0" y="0"/>
                </a:moveTo>
                <a:lnTo>
                  <a:pt x="11316831" y="27160"/>
                </a:lnTo>
                <a:lnTo>
                  <a:pt x="5848538" y="6889687"/>
                </a:lnTo>
                <a:lnTo>
                  <a:pt x="0" y="6889687"/>
                </a:lnTo>
                <a:cubicBezTo>
                  <a:pt x="3018" y="4593125"/>
                  <a:pt x="6035" y="2296562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2300"/>
              </a:lnSpc>
              <a:spcAft>
                <a:spcPts val="960"/>
              </a:spcAft>
            </a:pPr>
            <a:endParaRPr lang="en-US" sz="18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Freeform 2"/>
          <p:cNvSpPr>
            <a:spLocks noChangeArrowheads="1"/>
          </p:cNvSpPr>
          <p:nvPr/>
        </p:nvSpPr>
        <p:spPr bwMode="invGray">
          <a:xfrm>
            <a:off x="2" y="-3100"/>
            <a:ext cx="12199305" cy="348521"/>
          </a:xfrm>
          <a:custGeom>
            <a:avLst/>
            <a:gdLst>
              <a:gd name="T0" fmla="*/ 0 w 27947"/>
              <a:gd name="T1" fmla="*/ 0 h 1510"/>
              <a:gd name="T2" fmla="*/ 27946 w 27947"/>
              <a:gd name="T3" fmla="*/ 1509 h 1510"/>
              <a:gd name="T4" fmla="*/ 27946 w 27947"/>
              <a:gd name="T5" fmla="*/ 0 h 1510"/>
              <a:gd name="T6" fmla="*/ 0 w 27947"/>
              <a:gd name="T7" fmla="*/ 0 h 1510"/>
              <a:gd name="connsiteX0" fmla="*/ 0 w 10000"/>
              <a:gd name="connsiteY0" fmla="*/ 0 h 6920"/>
              <a:gd name="connsiteX1" fmla="*/ 9981 w 10000"/>
              <a:gd name="connsiteY1" fmla="*/ 6920 h 6920"/>
              <a:gd name="connsiteX2" fmla="*/ 10000 w 10000"/>
              <a:gd name="connsiteY2" fmla="*/ 0 h 6920"/>
              <a:gd name="connsiteX3" fmla="*/ 0 w 10000"/>
              <a:gd name="connsiteY3" fmla="*/ 0 h 6920"/>
              <a:gd name="connsiteX0" fmla="*/ 0 w 10000"/>
              <a:gd name="connsiteY0" fmla="*/ 0 h 7031"/>
              <a:gd name="connsiteX1" fmla="*/ 9994 w 10000"/>
              <a:gd name="connsiteY1" fmla="*/ 7031 h 7031"/>
              <a:gd name="connsiteX2" fmla="*/ 10000 w 10000"/>
              <a:gd name="connsiteY2" fmla="*/ 0 h 7031"/>
              <a:gd name="connsiteX3" fmla="*/ 0 w 10000"/>
              <a:gd name="connsiteY3" fmla="*/ 0 h 7031"/>
              <a:gd name="connsiteX0" fmla="*/ 0 w 10013"/>
              <a:gd name="connsiteY0" fmla="*/ 0 h 17163"/>
              <a:gd name="connsiteX1" fmla="*/ 10013 w 10013"/>
              <a:gd name="connsiteY1" fmla="*/ 17163 h 17163"/>
              <a:gd name="connsiteX2" fmla="*/ 10000 w 10013"/>
              <a:gd name="connsiteY2" fmla="*/ 0 h 17163"/>
              <a:gd name="connsiteX3" fmla="*/ 0 w 10013"/>
              <a:gd name="connsiteY3" fmla="*/ 0 h 17163"/>
              <a:gd name="connsiteX0" fmla="*/ 0 w 10019"/>
              <a:gd name="connsiteY0" fmla="*/ 154 h 17317"/>
              <a:gd name="connsiteX1" fmla="*/ 10013 w 10019"/>
              <a:gd name="connsiteY1" fmla="*/ 17317 h 17317"/>
              <a:gd name="connsiteX2" fmla="*/ 10019 w 10019"/>
              <a:gd name="connsiteY2" fmla="*/ 0 h 17317"/>
              <a:gd name="connsiteX3" fmla="*/ 0 w 10019"/>
              <a:gd name="connsiteY3" fmla="*/ 154 h 1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9" h="17317">
                <a:moveTo>
                  <a:pt x="0" y="154"/>
                </a:moveTo>
                <a:cubicBezTo>
                  <a:pt x="3327" y="4894"/>
                  <a:pt x="6686" y="12577"/>
                  <a:pt x="10013" y="17317"/>
                </a:cubicBezTo>
                <a:cubicBezTo>
                  <a:pt x="10019" y="12575"/>
                  <a:pt x="10013" y="4742"/>
                  <a:pt x="10019" y="0"/>
                </a:cubicBezTo>
                <a:cubicBezTo>
                  <a:pt x="6686" y="0"/>
                  <a:pt x="3333" y="154"/>
                  <a:pt x="0" y="154"/>
                </a:cubicBezTo>
              </a:path>
            </a:pathLst>
          </a:custGeom>
          <a:solidFill>
            <a:srgbClr val="0091B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604" dirty="0"/>
          </a:p>
        </p:txBody>
      </p:sp>
      <p:sp>
        <p:nvSpPr>
          <p:cNvPr id="8" name="Freeform 3"/>
          <p:cNvSpPr>
            <a:spLocks noChangeArrowheads="1"/>
          </p:cNvSpPr>
          <p:nvPr/>
        </p:nvSpPr>
        <p:spPr bwMode="invGray">
          <a:xfrm>
            <a:off x="1" y="2"/>
            <a:ext cx="12192777" cy="194525"/>
          </a:xfrm>
          <a:custGeom>
            <a:avLst/>
            <a:gdLst>
              <a:gd name="T0" fmla="*/ 27999 w 28000"/>
              <a:gd name="T1" fmla="*/ 0 h 313"/>
              <a:gd name="T2" fmla="*/ 0 w 28000"/>
              <a:gd name="T3" fmla="*/ 312 h 313"/>
              <a:gd name="T4" fmla="*/ 0 w 28000"/>
              <a:gd name="T5" fmla="*/ 0 h 313"/>
              <a:gd name="T6" fmla="*/ 27999 w 28000"/>
              <a:gd name="T7" fmla="*/ 0 h 313"/>
              <a:gd name="connsiteX0" fmla="*/ 10000 w 10000"/>
              <a:gd name="connsiteY0" fmla="*/ 0 h 18569"/>
              <a:gd name="connsiteX1" fmla="*/ 0 w 10000"/>
              <a:gd name="connsiteY1" fmla="*/ 18569 h 18569"/>
              <a:gd name="connsiteX2" fmla="*/ 0 w 10000"/>
              <a:gd name="connsiteY2" fmla="*/ 0 h 18569"/>
              <a:gd name="connsiteX3" fmla="*/ 10000 w 10000"/>
              <a:gd name="connsiteY3" fmla="*/ 0 h 18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8569">
                <a:moveTo>
                  <a:pt x="10000" y="0"/>
                </a:moveTo>
                <a:lnTo>
                  <a:pt x="0" y="18569"/>
                </a:lnTo>
                <a:lnTo>
                  <a:pt x="0" y="0"/>
                </a:lnTo>
                <a:lnTo>
                  <a:pt x="10000" y="0"/>
                </a:ln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1604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4DDAE3B-FB04-41D9-9035-F68E27E1C946}"/>
              </a:ext>
            </a:extLst>
          </p:cNvPr>
          <p:cNvSpPr/>
          <p:nvPr userDrawn="1"/>
        </p:nvSpPr>
        <p:spPr>
          <a:xfrm>
            <a:off x="-18107" y="1539089"/>
            <a:ext cx="11298725" cy="3766242"/>
          </a:xfrm>
          <a:custGeom>
            <a:avLst/>
            <a:gdLst>
              <a:gd name="connsiteX0" fmla="*/ 0 w 11298725"/>
              <a:gd name="connsiteY0" fmla="*/ 0 h 3766242"/>
              <a:gd name="connsiteX1" fmla="*/ 11298725 w 11298725"/>
              <a:gd name="connsiteY1" fmla="*/ 0 h 3766242"/>
              <a:gd name="connsiteX2" fmla="*/ 8283921 w 11298725"/>
              <a:gd name="connsiteY2" fmla="*/ 3766242 h 3766242"/>
              <a:gd name="connsiteX3" fmla="*/ 9054 w 11298725"/>
              <a:gd name="connsiteY3" fmla="*/ 3766242 h 3766242"/>
              <a:gd name="connsiteX4" fmla="*/ 0 w 11298725"/>
              <a:gd name="connsiteY4" fmla="*/ 0 h 3766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98725" h="3766242">
                <a:moveTo>
                  <a:pt x="0" y="0"/>
                </a:moveTo>
                <a:lnTo>
                  <a:pt x="11298725" y="0"/>
                </a:lnTo>
                <a:lnTo>
                  <a:pt x="8283921" y="3766242"/>
                </a:lnTo>
                <a:lnTo>
                  <a:pt x="9054" y="37662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2300"/>
              </a:lnSpc>
              <a:spcAft>
                <a:spcPts val="960"/>
              </a:spcAft>
            </a:pPr>
            <a:endParaRPr lang="en-US" sz="18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A9E0E8-2E58-4D17-AA8E-B13CE0865643}"/>
              </a:ext>
            </a:extLst>
          </p:cNvPr>
          <p:cNvSpPr/>
          <p:nvPr userDrawn="1"/>
        </p:nvSpPr>
        <p:spPr>
          <a:xfrm>
            <a:off x="5904620" y="6065822"/>
            <a:ext cx="606582" cy="344031"/>
          </a:xfrm>
          <a:custGeom>
            <a:avLst/>
            <a:gdLst>
              <a:gd name="connsiteX0" fmla="*/ 289711 w 606582"/>
              <a:gd name="connsiteY0" fmla="*/ 344031 h 344031"/>
              <a:gd name="connsiteX1" fmla="*/ 0 w 606582"/>
              <a:gd name="connsiteY1" fmla="*/ 0 h 344031"/>
              <a:gd name="connsiteX2" fmla="*/ 606582 w 606582"/>
              <a:gd name="connsiteY2" fmla="*/ 0 h 344031"/>
              <a:gd name="connsiteX3" fmla="*/ 289711 w 606582"/>
              <a:gd name="connsiteY3" fmla="*/ 344031 h 34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6582" h="344031">
                <a:moveTo>
                  <a:pt x="289711" y="344031"/>
                </a:moveTo>
                <a:lnTo>
                  <a:pt x="0" y="0"/>
                </a:lnTo>
                <a:lnTo>
                  <a:pt x="606582" y="0"/>
                </a:lnTo>
                <a:lnTo>
                  <a:pt x="289711" y="3440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2300"/>
              </a:lnSpc>
              <a:spcAft>
                <a:spcPts val="960"/>
              </a:spcAft>
            </a:pPr>
            <a:endParaRPr lang="en-US" sz="18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C149AA-F527-44B5-BB84-776A7D8893C5}"/>
              </a:ext>
            </a:extLst>
          </p:cNvPr>
          <p:cNvSpPr/>
          <p:nvPr userDrawn="1"/>
        </p:nvSpPr>
        <p:spPr>
          <a:xfrm>
            <a:off x="5904620" y="5676523"/>
            <a:ext cx="6287380" cy="398352"/>
          </a:xfrm>
          <a:custGeom>
            <a:avLst/>
            <a:gdLst>
              <a:gd name="connsiteX0" fmla="*/ 0 w 6246891"/>
              <a:gd name="connsiteY0" fmla="*/ 398352 h 398352"/>
              <a:gd name="connsiteX1" fmla="*/ 325925 w 6246891"/>
              <a:gd name="connsiteY1" fmla="*/ 0 h 398352"/>
              <a:gd name="connsiteX2" fmla="*/ 6246891 w 6246891"/>
              <a:gd name="connsiteY2" fmla="*/ 0 h 398352"/>
              <a:gd name="connsiteX3" fmla="*/ 6246891 w 6246891"/>
              <a:gd name="connsiteY3" fmla="*/ 398352 h 398352"/>
              <a:gd name="connsiteX4" fmla="*/ 0 w 6246891"/>
              <a:gd name="connsiteY4" fmla="*/ 398352 h 39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6891" h="398352">
                <a:moveTo>
                  <a:pt x="0" y="398352"/>
                </a:moveTo>
                <a:lnTo>
                  <a:pt x="325925" y="0"/>
                </a:lnTo>
                <a:lnTo>
                  <a:pt x="6246891" y="0"/>
                </a:lnTo>
                <a:lnTo>
                  <a:pt x="6246891" y="398352"/>
                </a:lnTo>
                <a:lnTo>
                  <a:pt x="0" y="398352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2300"/>
              </a:lnSpc>
              <a:spcAft>
                <a:spcPts val="960"/>
              </a:spcAft>
            </a:pPr>
            <a:endParaRPr lang="en-US" sz="18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5AAC5D16-603A-431A-8E7E-3AA7112C3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218" y="1888361"/>
            <a:ext cx="8710078" cy="2093089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Footer Placeholder 11">
            <a:extLst>
              <a:ext uri="{FF2B5EF4-FFF2-40B4-BE49-F238E27FC236}">
                <a16:creationId xmlns:a16="http://schemas.microsoft.com/office/drawing/2014/main" id="{56E5D334-42A3-4F85-9F43-AE3D4BCABD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01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MED-TYV-US-00xx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6BF5FB78-C5EC-4E3C-8A99-3EF33C3E92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218" y="5405438"/>
            <a:ext cx="4982282" cy="12239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26F3CCD9-5757-4C0D-A2F1-4C2C47858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0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BAF77B5-3E99-426C-A775-74139C60C2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35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ubtitle">
  <p:cSld name="Sub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2838900" y="2212733"/>
            <a:ext cx="6514400" cy="154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>
                <a:latin typeface="+mn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 dirty="0"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2838900" y="3989933"/>
            <a:ext cx="65144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2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24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24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None/>
              <a:defRPr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None/>
              <a:defRPr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None/>
              <a:defRPr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None/>
              <a:defRPr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None/>
              <a:defRPr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9CE62F94-6E94-4F36-87DF-033091F7EE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01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MED-TYV-US-00xx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9B8171EE-8374-4EDE-9784-623F9CD5B1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0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BAF77B5-3E99-426C-A775-74139C60C2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641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EF0A70F-72A9-F140-A610-45AE6A806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380E-CE6B-43CC-BC6E-3539950A6855}" type="datetime1">
              <a:rPr lang="en-GB" noProof="0" smtClean="0"/>
              <a:t>27/02/2024</a:t>
            </a:fld>
            <a:endParaRPr lang="en-GB" noProof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DD1A4FC-A66A-F94B-8226-F8A077236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Material Intended  for HCP only -  Forbidden the distribution in social media</a:t>
            </a:r>
            <a:endParaRPr lang="en-GB"/>
          </a:p>
        </p:txBody>
      </p:sp>
      <p:sp>
        <p:nvSpPr>
          <p:cNvPr id="10" name="Marcador de título 9">
            <a:extLst>
              <a:ext uri="{FF2B5EF4-FFF2-40B4-BE49-F238E27FC236}">
                <a16:creationId xmlns:a16="http://schemas.microsoft.com/office/drawing/2014/main" id="{02B91485-70A1-2F49-8A21-2D8734ACE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7220" y="365125"/>
            <a:ext cx="934658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el </a:t>
            </a:r>
            <a:r>
              <a:rPr lang="en-GB" noProof="0" err="1"/>
              <a:t>estilo</a:t>
            </a:r>
            <a:r>
              <a:rPr lang="en-GB" noProof="0"/>
              <a:t> de </a:t>
            </a:r>
            <a:r>
              <a:rPr lang="en-GB" noProof="0" err="1"/>
              <a:t>título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A24C5F9E-644E-E44E-9BFE-8C0EB9F1C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4917"/>
            <a:ext cx="10515600" cy="4192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los </a:t>
            </a:r>
            <a:r>
              <a:rPr lang="en-GB" noProof="0" err="1"/>
              <a:t>estilos</a:t>
            </a:r>
            <a:r>
              <a:rPr lang="en-GB" noProof="0"/>
              <a:t> de </a:t>
            </a:r>
            <a:r>
              <a:rPr lang="en-GB" noProof="0" err="1"/>
              <a:t>texto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  <a:p>
            <a:pPr lvl="1"/>
            <a:r>
              <a:rPr lang="en-GB" noProof="0"/>
              <a:t>Segundo </a:t>
            </a:r>
            <a:r>
              <a:rPr lang="en-GB" noProof="0" err="1"/>
              <a:t>nivel</a:t>
            </a:r>
            <a:endParaRPr lang="en-GB" noProof="0"/>
          </a:p>
          <a:p>
            <a:pPr lvl="2"/>
            <a:r>
              <a:rPr lang="en-GB" noProof="0"/>
              <a:t>Tercer </a:t>
            </a:r>
            <a:r>
              <a:rPr lang="en-GB" noProof="0" err="1"/>
              <a:t>nivel</a:t>
            </a:r>
            <a:endParaRPr lang="en-GB" noProof="0"/>
          </a:p>
          <a:p>
            <a:pPr lvl="3"/>
            <a:r>
              <a:rPr lang="en-GB" noProof="0"/>
              <a:t>Cuarto </a:t>
            </a:r>
            <a:r>
              <a:rPr lang="en-GB" noProof="0" err="1"/>
              <a:t>nivel</a:t>
            </a:r>
            <a:endParaRPr lang="en-GB" noProof="0"/>
          </a:p>
          <a:p>
            <a:pPr lvl="4"/>
            <a:r>
              <a:rPr lang="en-GB" noProof="0"/>
              <a:t>Quinto </a:t>
            </a:r>
            <a:r>
              <a:rPr lang="en-GB" noProof="0" err="1"/>
              <a:t>nivel</a:t>
            </a:r>
            <a:endParaRPr lang="en-GB" noProof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4A0DC0B9-5821-710E-A4B4-A5718C535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577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1B8AEE-90D6-3D42-9414-616EAE41990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4834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66BF574A-9F9F-7812-8758-54338B3A26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DE3B7B-C5AA-8243-941B-061CB95F4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panose="02000503020000020003" pitchFamily="2" charset="0"/>
                <a:cs typeface="Arial" panose="020B0604020202020204" pitchFamily="34" charset="0"/>
              </a:defRPr>
            </a:lvl1pPr>
          </a:lstStyle>
          <a:p>
            <a:fld id="{355C27AC-B7FC-464B-8769-990645EE0E72}" type="datetime1">
              <a:rPr lang="en-GB" smtClean="0"/>
              <a:t>27/02/2024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FC0DBB-32E1-7541-BE7D-516AD3F0F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venir Book" panose="02000503020000020003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Material Intended  for HCP only -  Forbidden the distribution in social media</a:t>
            </a:r>
            <a:endParaRPr lang="en-GB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C8AAC91C-6348-59A3-A0D6-01D0DB91C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577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defRPr>
            </a:lvl1pPr>
          </a:lstStyle>
          <a:p>
            <a:fld id="{441B8AEE-90D6-3D42-9414-616EAE4199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EB0547F0-FAAA-D42B-F4F7-683E0D7182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45766" y="1441114"/>
            <a:ext cx="5285675" cy="2387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sz="3600">
                <a:solidFill>
                  <a:srgbClr val="189BAD"/>
                </a:solidFill>
              </a:defRPr>
            </a:lvl1pPr>
          </a:lstStyle>
          <a:p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el </a:t>
            </a:r>
            <a:r>
              <a:rPr lang="en-GB" noProof="0" err="1"/>
              <a:t>estilo</a:t>
            </a:r>
            <a:r>
              <a:rPr lang="en-GB" noProof="0"/>
              <a:t> de </a:t>
            </a:r>
            <a:r>
              <a:rPr lang="en-GB" noProof="0" err="1"/>
              <a:t>título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E244CF6D-AC14-7A2F-EBA5-4C74AD5D43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5766" y="3878493"/>
            <a:ext cx="5285675" cy="840658"/>
          </a:xfrm>
          <a:prstGeom prst="rect">
            <a:avLst/>
          </a:prstGeom>
        </p:spPr>
        <p:txBody>
          <a:bodyPr anchor="ctr"/>
          <a:lstStyle>
            <a:lvl1pPr marL="0" indent="0" algn="r">
              <a:buFont typeface="Arial" panose="020B0604020202020204" pitchFamily="34" charset="0"/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el </a:t>
            </a:r>
            <a:r>
              <a:rPr lang="en-GB" noProof="0" err="1"/>
              <a:t>estilo</a:t>
            </a:r>
            <a:r>
              <a:rPr lang="en-GB" noProof="0"/>
              <a:t> de </a:t>
            </a:r>
            <a:r>
              <a:rPr lang="en-GB" noProof="0" err="1"/>
              <a:t>subtítulo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742852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A56AA1-79D9-6FF4-150B-BEC47E64D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DEA9240-96A7-AAAD-E771-C55F0C298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D05C-C1D0-41AA-875D-7ECA3B3B6247}" type="datetime1">
              <a:rPr lang="en-GB" smtClean="0"/>
              <a:t>27/02/2024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4263070-7133-B9BC-E20E-EAC8330AA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Material Intended  for HCP only -  Forbidden the distribution in social media</a:t>
            </a:r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4E0658-F45D-01F8-39A9-92D699E41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8AEE-90D6-3D42-9414-616EAE4199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12FDC0F1-CA10-0553-4FBD-DF71FA04098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4388" y="2019300"/>
            <a:ext cx="10566400" cy="421481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792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ul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B3B014D9-CDA7-491C-B5B7-B1C877CA84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6" y="6545"/>
            <a:ext cx="12180364" cy="6851454"/>
          </a:xfrm>
          <a:prstGeom prst="rect">
            <a:avLst/>
          </a:prstGeom>
        </p:spPr>
      </p:pic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893" y="4122933"/>
            <a:ext cx="7580339" cy="421163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BE10856D-899C-0D49-80C6-AA823A84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4271" y="315757"/>
            <a:ext cx="3507698" cy="34289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Lugar</a:t>
            </a:r>
          </a:p>
          <a:p>
            <a:r>
              <a:rPr lang="es-ES" dirty="0"/>
              <a:t>00/00/2000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E3EF3E7-DA28-B147-BDBD-28EAC0CB54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9923" y="234637"/>
            <a:ext cx="1026059" cy="434771"/>
          </a:xfrm>
          <a:prstGeom prst="rect">
            <a:avLst/>
          </a:prstGeom>
        </p:spPr>
      </p:pic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06DE8C42-DF22-1648-8C38-DF343B3A6F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096" y="1344916"/>
            <a:ext cx="9781007" cy="249081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10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3548525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C0268C-0C7C-524E-A25B-000F6A652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6618" y="365125"/>
            <a:ext cx="9317182" cy="1325563"/>
          </a:xfrm>
          <a:prstGeom prst="rect">
            <a:avLst/>
          </a:prstGeom>
        </p:spPr>
        <p:txBody>
          <a:bodyPr/>
          <a:lstStyle/>
          <a:p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el </a:t>
            </a:r>
            <a:r>
              <a:rPr lang="en-GB" noProof="0" err="1"/>
              <a:t>estilo</a:t>
            </a:r>
            <a:r>
              <a:rPr lang="en-GB" noProof="0"/>
              <a:t> de </a:t>
            </a:r>
            <a:r>
              <a:rPr lang="en-GB" noProof="0" err="1"/>
              <a:t>título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D9782D-8CF8-944A-8F3D-BC045788C2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los </a:t>
            </a:r>
            <a:r>
              <a:rPr lang="en-GB" noProof="0" err="1"/>
              <a:t>estilos</a:t>
            </a:r>
            <a:r>
              <a:rPr lang="en-GB" noProof="0"/>
              <a:t> de </a:t>
            </a:r>
            <a:r>
              <a:rPr lang="en-GB" noProof="0" err="1"/>
              <a:t>texto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  <a:p>
            <a:pPr lvl="1"/>
            <a:r>
              <a:rPr lang="en-GB" noProof="0"/>
              <a:t>Segundo </a:t>
            </a:r>
            <a:r>
              <a:rPr lang="en-GB" noProof="0" err="1"/>
              <a:t>nivel</a:t>
            </a:r>
            <a:endParaRPr lang="en-GB" noProof="0"/>
          </a:p>
          <a:p>
            <a:pPr lvl="2"/>
            <a:r>
              <a:rPr lang="en-GB" noProof="0"/>
              <a:t>Tercer </a:t>
            </a:r>
            <a:r>
              <a:rPr lang="en-GB" noProof="0" err="1"/>
              <a:t>nivel</a:t>
            </a:r>
            <a:endParaRPr lang="en-GB" noProof="0"/>
          </a:p>
          <a:p>
            <a:pPr lvl="3"/>
            <a:r>
              <a:rPr lang="en-GB" noProof="0"/>
              <a:t>Cuarto </a:t>
            </a:r>
            <a:r>
              <a:rPr lang="en-GB" noProof="0" err="1"/>
              <a:t>nivel</a:t>
            </a:r>
            <a:endParaRPr lang="en-GB" noProof="0"/>
          </a:p>
          <a:p>
            <a:pPr lvl="4"/>
            <a:r>
              <a:rPr lang="en-GB" noProof="0"/>
              <a:t>Quinto </a:t>
            </a:r>
            <a:r>
              <a:rPr lang="en-GB" noProof="0" err="1"/>
              <a:t>nivel</a:t>
            </a:r>
            <a:endParaRPr lang="en-GB" noProof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14F413A-4734-7447-9803-9D800EB29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Haga clic para modificar los estilos de texto del patrón</a:t>
            </a:r>
          </a:p>
          <a:p>
            <a:pPr lvl="1"/>
            <a:r>
              <a:rPr lang="en-GB" noProof="0"/>
              <a:t>Segundo nivel</a:t>
            </a:r>
          </a:p>
          <a:p>
            <a:pPr lvl="2"/>
            <a:r>
              <a:rPr lang="en-GB" noProof="0"/>
              <a:t>Tercer nivel</a:t>
            </a:r>
          </a:p>
          <a:p>
            <a:pPr lvl="3"/>
            <a:r>
              <a:rPr lang="en-GB" noProof="0"/>
              <a:t>Cuarto nivel</a:t>
            </a:r>
          </a:p>
          <a:p>
            <a:pPr lvl="4"/>
            <a:r>
              <a:rPr lang="en-GB" noProof="0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669846-CB24-9E4A-B48A-92EE35A0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6513-94A0-41F1-A2F4-CCD7D6224801}" type="datetime1">
              <a:rPr lang="en-GB" noProof="0" smtClean="0"/>
              <a:t>27/02/2024</a:t>
            </a:fld>
            <a:endParaRPr lang="en-GB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065803B-2706-D34B-B728-ECFB0B299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Material Intended  for HCP only -  Forbidden the distribution in social media</a:t>
            </a:r>
            <a:endParaRPr lang="en-GB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EAA002BB-8290-89F6-1305-D69E5228E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577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1B8AEE-90D6-3D42-9414-616EAE41990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6416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18CD-ED65-6F46-B795-E7CA02C0F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36" y="1873400"/>
            <a:ext cx="3932237" cy="1221059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en-GB" noProof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206B11-4758-CB46-9FC7-0B05C7EB8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/>
              <a:t>Haga clic para modificar los estilos de texto del patrón</a:t>
            </a:r>
          </a:p>
          <a:p>
            <a:pPr lvl="1"/>
            <a:r>
              <a:rPr lang="en-GB" noProof="0"/>
              <a:t>Segundo nivel</a:t>
            </a:r>
          </a:p>
          <a:p>
            <a:pPr lvl="2"/>
            <a:r>
              <a:rPr lang="en-GB" noProof="0"/>
              <a:t>Tercer nivel</a:t>
            </a:r>
          </a:p>
          <a:p>
            <a:pPr lvl="3"/>
            <a:r>
              <a:rPr lang="en-GB" noProof="0"/>
              <a:t>Cuarto nivel</a:t>
            </a:r>
          </a:p>
          <a:p>
            <a:pPr lvl="4"/>
            <a:r>
              <a:rPr lang="en-GB" noProof="0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6D4ECDD-F2F0-3144-B51D-2209528C7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33492"/>
            <a:ext cx="3932237" cy="27354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</a:t>
            </a:r>
            <a:r>
              <a:rPr lang="en-GB" noProof="0" err="1"/>
              <a:t>los</a:t>
            </a:r>
            <a:r>
              <a:rPr lang="en-GB" noProof="0"/>
              <a:t> </a:t>
            </a:r>
            <a:r>
              <a:rPr lang="en-GB" noProof="0" err="1"/>
              <a:t>estilos</a:t>
            </a:r>
            <a:r>
              <a:rPr lang="en-GB" noProof="0"/>
              <a:t> de </a:t>
            </a:r>
            <a:r>
              <a:rPr lang="en-GB" noProof="0" err="1"/>
              <a:t>texto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1E59A80-E646-E542-B087-3CFE7E99D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E5C-F605-4A9F-9125-83DEE30AD37F}" type="datetime1">
              <a:rPr lang="en-GB" noProof="0" smtClean="0"/>
              <a:t>27/02/2024</a:t>
            </a:fld>
            <a:endParaRPr lang="en-GB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CF45D13-E147-374B-B903-4D53C0A70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Material Intended  for HCP only -  Forbidden the distribution in social media</a:t>
            </a:r>
            <a:endParaRPr lang="en-GB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0A14A2A3-6DD2-1B5A-862D-FDA3992C0C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577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1B8AEE-90D6-3D42-9414-616EAE41990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929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cono&#10;&#10;Descripción generada automáticamente con confianza media">
            <a:extLst>
              <a:ext uri="{FF2B5EF4-FFF2-40B4-BE49-F238E27FC236}">
                <a16:creationId xmlns:a16="http://schemas.microsoft.com/office/drawing/2014/main" id="{D249D4D8-C775-2FDB-ACDE-5C3A64594F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136EC36-EA13-9249-8C67-3DA5B40FC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7809" y="2712399"/>
            <a:ext cx="4905865" cy="1325563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5400">
                <a:solidFill>
                  <a:srgbClr val="189BAD"/>
                </a:solidFill>
              </a:defRPr>
            </a:lvl1pPr>
          </a:lstStyle>
          <a:p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</a:t>
            </a:r>
            <a:r>
              <a:rPr lang="en-GB" noProof="0" err="1"/>
              <a:t>el</a:t>
            </a:r>
            <a:r>
              <a:rPr lang="en-GB" noProof="0"/>
              <a:t> </a:t>
            </a:r>
            <a:r>
              <a:rPr lang="en-GB" noProof="0" err="1"/>
              <a:t>estilo</a:t>
            </a:r>
            <a:r>
              <a:rPr lang="en-GB" noProof="0"/>
              <a:t> de </a:t>
            </a:r>
            <a:r>
              <a:rPr lang="en-GB" noProof="0" err="1"/>
              <a:t>título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082E14-B0E0-D145-A83B-A421AFB5B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CBD-51E5-487B-8D98-D11E38F9A293}" type="datetime1">
              <a:rPr lang="en-GB" noProof="0" smtClean="0"/>
              <a:t>27/02/2024</a:t>
            </a:fld>
            <a:endParaRPr lang="en-GB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362457-44E3-1540-BEE0-6B7FFB02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Material Intended  for HCP only -  Forbidden the distribution in social media</a:t>
            </a:r>
            <a:endParaRPr lang="en-GB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EAD5DD66-822A-469B-6277-43652A847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577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1B8AEE-90D6-3D42-9414-616EAE41990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9783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63C73354-27B7-0E2B-D2B4-763E542E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7846" y="365678"/>
            <a:ext cx="10554773" cy="698837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BBE490-ED63-4258-BAF5-BE0D30A8BEC7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Material intended for HCPs only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537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CCE6D6EC-AD13-E747-991F-E2380E330C7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818409"/>
            <a:ext cx="10515600" cy="399977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3EFA85A7-057B-EC48-B779-8FF800A510E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58135A-58FA-45EC-80B1-F6A81A319CF0}" type="datetime1">
              <a:rPr lang="en-GB" smtClean="0"/>
              <a:t>27/02/2024</a:t>
            </a:fld>
            <a:endParaRPr lang="en-GB"/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F23578A4-7317-044C-A6D5-665FC2FF1F8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DC1577C-E9BA-4647-A3F9-0CCF49C826C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Marcador de título 1">
            <a:extLst>
              <a:ext uri="{FF2B5EF4-FFF2-40B4-BE49-F238E27FC236}">
                <a16:creationId xmlns:a16="http://schemas.microsoft.com/office/drawing/2014/main" id="{B73B5DE0-0C40-AF83-67D7-2C2A4F16C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7846" y="283802"/>
            <a:ext cx="9975954" cy="862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Marcador de pie de página 4">
            <a:extLst>
              <a:ext uri="{FF2B5EF4-FFF2-40B4-BE49-F238E27FC236}">
                <a16:creationId xmlns:a16="http://schemas.microsoft.com/office/drawing/2014/main" id="{6EEE3796-96EE-4D4B-9A05-461839B10564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Material intended for HCPs only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14834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032F0-E312-4739-A241-1D14F62C9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C657D-7AAC-4685-BEAB-88C94DCB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33013-25D7-479B-BC68-A0679ACC7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C8832402-E540-49B1-87D6-38344099FF4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9108" y="6210300"/>
            <a:ext cx="9587992" cy="274320"/>
          </a:xfrm>
        </p:spPr>
        <p:txBody>
          <a:bodyPr anchor="b">
            <a:noAutofit/>
          </a:bodyPr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90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add footer</a:t>
            </a:r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3270B9F2-CC64-42A2-B900-319462F4D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Material Intended  for HCP only -  Forbidden the distribution in social media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8747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33D50C1-140D-4CE0-B3A3-6598F357DF3A}" type="slidenum">
              <a:rPr lang="en-US" altLang="en-US">
                <a:solidFill>
                  <a:srgbClr val="000000"/>
                </a:solidFill>
              </a:rPr>
              <a:pPr lvl="1"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9342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4373"/>
            <a:ext cx="10972800" cy="3746500"/>
          </a:xfrm>
          <a:prstGeom prst="rect">
            <a:avLst/>
          </a:prstGeo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 sz="1800">
                <a:latin typeface="+mj-lt"/>
              </a:defRPr>
            </a:lvl1pPr>
            <a:lvl2pPr>
              <a:defRPr sz="1500">
                <a:latin typeface="+mj-lt"/>
              </a:defRPr>
            </a:lvl2pPr>
            <a:lvl3pPr>
              <a:defRPr sz="1350">
                <a:latin typeface="+mj-lt"/>
              </a:defRPr>
            </a:lvl3pPr>
            <a:lvl4pPr>
              <a:defRPr sz="1200">
                <a:latin typeface="+mj-lt"/>
              </a:defRPr>
            </a:lvl4pPr>
            <a:lvl5pPr>
              <a:defRPr sz="105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651" y="6310057"/>
            <a:ext cx="5401207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venir" panose="02000503020000020003" pitchFamily="2" charset="0"/>
              </a:defRPr>
            </a:lvl1pPr>
          </a:lstStyle>
          <a:p>
            <a:pPr defTabSz="342892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9337" y="347913"/>
            <a:ext cx="1095736" cy="455513"/>
          </a:xfrm>
          <a:prstGeom prst="rect">
            <a:avLst/>
          </a:prstGeom>
        </p:spPr>
        <p:txBody>
          <a:bodyPr/>
          <a:lstStyle>
            <a:lvl1pPr algn="r">
              <a:defRPr sz="1500">
                <a:solidFill>
                  <a:schemeClr val="bg1"/>
                </a:solidFill>
                <a:latin typeface="Avenir" panose="02000503020000020003" pitchFamily="2" charset="0"/>
              </a:defRPr>
            </a:lvl1pPr>
          </a:lstStyle>
          <a:p>
            <a:pPr defTabSz="342892"/>
            <a:fld id="{53C088C4-67FF-804C-B04E-8A504E18F696}" type="slidenum">
              <a:rPr lang="en-US" smtClean="0"/>
              <a:pPr defTabSz="342892"/>
              <a:t>‹#›</a:t>
            </a:fld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81FC349-7E6F-427F-B89F-00C4564BDC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3" y="347913"/>
            <a:ext cx="9105900" cy="45366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100" b="1" i="0">
                <a:solidFill>
                  <a:srgbClr val="FFFFFF"/>
                </a:solidFill>
                <a:latin typeface="+mj-lt"/>
                <a:cs typeface="Avenir" panose="02000503020000020003" pitchFamily="2" charset="0"/>
              </a:defRPr>
            </a:lvl1pPr>
          </a:lstStyle>
          <a:p>
            <a:pPr lvl="0"/>
            <a:r>
              <a:rPr lang="en-US" sz="1500">
                <a:solidFill>
                  <a:schemeClr val="bg1"/>
                </a:solidFill>
              </a:rPr>
              <a:t>Presentation Title:</a:t>
            </a:r>
            <a:br>
              <a:rPr lang="en-US" sz="1500">
                <a:solidFill>
                  <a:schemeClr val="bg1"/>
                </a:solidFill>
              </a:rPr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946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4376"/>
            <a:ext cx="10972800" cy="1666097"/>
          </a:xfrm>
          <a:prstGeom prst="rect">
            <a:avLst/>
          </a:prstGeom>
        </p:spPr>
        <p:txBody>
          <a:bodyPr/>
          <a:lstStyle>
            <a:lvl1pPr marL="257173" indent="-257173">
              <a:buFont typeface="Arial" panose="020B0604020202020204" pitchFamily="34" charset="0"/>
              <a:buChar char="•"/>
              <a:defRPr sz="1800">
                <a:latin typeface="+mj-lt"/>
              </a:defRPr>
            </a:lvl1pPr>
            <a:lvl2pPr>
              <a:defRPr sz="1500">
                <a:latin typeface="+mj-lt"/>
              </a:defRPr>
            </a:lvl2pPr>
            <a:lvl3pPr>
              <a:defRPr sz="1300">
                <a:latin typeface="+mj-lt"/>
              </a:defRPr>
            </a:lvl3pPr>
            <a:lvl4pPr>
              <a:defRPr sz="1200">
                <a:latin typeface="+mj-lt"/>
              </a:defRPr>
            </a:lvl4pPr>
            <a:lvl5pPr>
              <a:defRPr sz="11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654" y="6310058"/>
            <a:ext cx="5401207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venir" panose="02000503020000020003" pitchFamily="2" charset="0"/>
              </a:defRPr>
            </a:lvl1pPr>
          </a:lstStyle>
          <a:p>
            <a:pPr defTabSz="34289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9337" y="347915"/>
            <a:ext cx="1095736" cy="455513"/>
          </a:xfrm>
          <a:prstGeom prst="rect">
            <a:avLst/>
          </a:prstGeom>
        </p:spPr>
        <p:txBody>
          <a:bodyPr/>
          <a:lstStyle>
            <a:lvl1pPr algn="r">
              <a:defRPr sz="1500">
                <a:solidFill>
                  <a:schemeClr val="bg1"/>
                </a:solidFill>
                <a:latin typeface="Avenir" panose="02000503020000020003" pitchFamily="2" charset="0"/>
              </a:defRPr>
            </a:lvl1pPr>
          </a:lstStyle>
          <a:p>
            <a:pPr defTabSz="342890"/>
            <a:fld id="{53C088C4-67FF-804C-B04E-8A504E18F696}" type="slidenum">
              <a:rPr lang="en-US" smtClean="0"/>
              <a:pPr defTabSz="342890"/>
              <a:t>‹#›</a:t>
            </a:fld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81FC349-7E6F-427F-B89F-00C4564BDC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5" y="347914"/>
            <a:ext cx="9105900" cy="82073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100" b="1" i="0">
                <a:solidFill>
                  <a:srgbClr val="FFFFFF"/>
                </a:solidFill>
                <a:latin typeface="+mj-lt"/>
                <a:cs typeface="Avenir" panose="02000503020000020003" pitchFamily="2" charset="0"/>
              </a:defRPr>
            </a:lvl1pPr>
          </a:lstStyle>
          <a:p>
            <a:pPr lvl="0"/>
            <a:r>
              <a:rPr lang="en-US" sz="1500">
                <a:solidFill>
                  <a:schemeClr val="bg1"/>
                </a:solidFill>
              </a:rPr>
              <a:t>Presentation Title:</a:t>
            </a:r>
            <a:br>
              <a:rPr lang="en-US" sz="1500">
                <a:solidFill>
                  <a:schemeClr val="bg1"/>
                </a:solidFill>
              </a:rPr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4408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848733"/>
            <a:ext cx="4011084" cy="1416627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48563"/>
            <a:ext cx="6815667" cy="1666097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+mn-lt"/>
              </a:defRPr>
            </a:lvl1pPr>
            <a:lvl2pPr>
              <a:defRPr sz="1500">
                <a:latin typeface="+mn-lt"/>
              </a:defRPr>
            </a:lvl2pPr>
            <a:lvl3pPr>
              <a:defRPr sz="1300">
                <a:latin typeface="+mn-lt"/>
              </a:defRPr>
            </a:lvl3pPr>
            <a:lvl4pPr>
              <a:defRPr sz="1200">
                <a:latin typeface="+mn-lt"/>
              </a:defRPr>
            </a:lvl4pPr>
            <a:lvl5pPr>
              <a:defRPr sz="1100">
                <a:latin typeface="+mn-lt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6" y="2265361"/>
            <a:ext cx="4011084" cy="3602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>
                <a:latin typeface="+mj-lt"/>
              </a:defRPr>
            </a:lvl1pPr>
            <a:lvl2pPr marL="342890" indent="0">
              <a:buNone/>
              <a:defRPr sz="900"/>
            </a:lvl2pPr>
            <a:lvl3pPr marL="685779" indent="0">
              <a:buNone/>
              <a:defRPr sz="800"/>
            </a:lvl3pPr>
            <a:lvl4pPr marL="1028668" indent="0">
              <a:buNone/>
              <a:defRPr sz="700"/>
            </a:lvl4pPr>
            <a:lvl5pPr marL="1371558" indent="0">
              <a:buNone/>
              <a:defRPr sz="700"/>
            </a:lvl5pPr>
            <a:lvl6pPr marL="1714446" indent="0">
              <a:buNone/>
              <a:defRPr sz="700"/>
            </a:lvl6pPr>
            <a:lvl7pPr marL="2057335" indent="0">
              <a:buNone/>
              <a:defRPr sz="700"/>
            </a:lvl7pPr>
            <a:lvl8pPr marL="2400225" indent="0">
              <a:buNone/>
              <a:defRPr sz="700"/>
            </a:lvl8pPr>
            <a:lvl9pPr marL="2743115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37C6D94C-0B87-4E4D-911F-1358B61B60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5" y="347914"/>
            <a:ext cx="9105900" cy="82073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100" b="1" i="0">
                <a:solidFill>
                  <a:srgbClr val="FFFFFF"/>
                </a:solidFill>
                <a:latin typeface="+mj-lt"/>
                <a:cs typeface="Avenir" panose="02000503020000020003" pitchFamily="2" charset="0"/>
              </a:defRPr>
            </a:lvl1pPr>
          </a:lstStyle>
          <a:p>
            <a:pPr lvl="0"/>
            <a:r>
              <a:rPr lang="en-US" sz="1500">
                <a:solidFill>
                  <a:schemeClr val="bg1"/>
                </a:solidFill>
              </a:rPr>
              <a:t>Presentation Title:</a:t>
            </a:r>
            <a:br>
              <a:rPr lang="en-US" sz="1500">
                <a:solidFill>
                  <a:schemeClr val="bg1"/>
                </a:solidFill>
              </a:rPr>
            </a:br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799A094-B04A-4D49-BC3B-2C650BF00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1253" y="6310058"/>
            <a:ext cx="5548875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venir" panose="02000503020000020003" pitchFamily="2" charset="0"/>
              </a:defRPr>
            </a:lvl1pPr>
          </a:lstStyle>
          <a:p>
            <a:pPr defTabSz="342890"/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24FA892-20D0-E04B-9090-C6F833606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49337" y="347915"/>
            <a:ext cx="1095736" cy="455513"/>
          </a:xfrm>
          <a:prstGeom prst="rect">
            <a:avLst/>
          </a:prstGeom>
        </p:spPr>
        <p:txBody>
          <a:bodyPr/>
          <a:lstStyle>
            <a:lvl1pPr algn="r">
              <a:defRPr sz="1500">
                <a:solidFill>
                  <a:schemeClr val="bg1"/>
                </a:solidFill>
                <a:latin typeface="Avenir" panose="02000503020000020003" pitchFamily="2" charset="0"/>
              </a:defRPr>
            </a:lvl1pPr>
          </a:lstStyle>
          <a:p>
            <a:pPr defTabSz="342890"/>
            <a:fld id="{53C088C4-67FF-804C-B04E-8A504E18F696}" type="slidenum">
              <a:rPr lang="en-US" smtClean="0"/>
              <a:pPr defTabSz="34289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92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ul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verde, tabla, computadora, teclado&#10;&#10;Descripción generada automáticamente">
            <a:extLst>
              <a:ext uri="{FF2B5EF4-FFF2-40B4-BE49-F238E27FC236}">
                <a16:creationId xmlns:a16="http://schemas.microsoft.com/office/drawing/2014/main" id="{A1EF5DC9-4A0E-4DED-90C3-1A08076C92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132" b="25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893" y="4122933"/>
            <a:ext cx="7580339" cy="421163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BE10856D-899C-0D49-80C6-AA823A84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4271" y="315757"/>
            <a:ext cx="3507698" cy="34289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Lugar</a:t>
            </a:r>
          </a:p>
          <a:p>
            <a:r>
              <a:rPr lang="es-ES" dirty="0"/>
              <a:t>00/00/2000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E3EF3E7-DA28-B147-BDBD-28EAC0CB54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9923" y="234637"/>
            <a:ext cx="1026059" cy="434771"/>
          </a:xfrm>
          <a:prstGeom prst="rect">
            <a:avLst/>
          </a:prstGeom>
        </p:spPr>
      </p:pic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06DE8C42-DF22-1648-8C38-DF343B3A6F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096" y="1344916"/>
            <a:ext cx="9781007" cy="249081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10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16019434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6ACB979-24A0-42AA-A88D-2AEA6BF79C69}" type="slidenum">
              <a:rPr lang="en-US" altLang="en-US">
                <a:solidFill>
                  <a:srgbClr val="000000"/>
                </a:solidFill>
              </a:rPr>
              <a:pPr lvl="1"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5415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0" y="1648562"/>
            <a:ext cx="4011084" cy="616795"/>
          </a:xfrm>
          <a:prstGeom prst="rect">
            <a:avLst/>
          </a:prstGeom>
        </p:spPr>
        <p:txBody>
          <a:bodyPr anchor="b"/>
          <a:lstStyle>
            <a:lvl1pPr algn="l">
              <a:defRPr sz="14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48561"/>
            <a:ext cx="6815667" cy="3860800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+mn-lt"/>
              </a:defRPr>
            </a:lvl1pPr>
            <a:lvl2pPr>
              <a:defRPr sz="1100">
                <a:latin typeface="+mn-lt"/>
              </a:defRPr>
            </a:lvl2pPr>
            <a:lvl3pPr>
              <a:defRPr sz="1100">
                <a:latin typeface="+mn-lt"/>
              </a:defRPr>
            </a:lvl3pPr>
            <a:lvl4pPr>
              <a:defRPr sz="900">
                <a:latin typeface="+mn-lt"/>
              </a:defRPr>
            </a:lvl4pPr>
            <a:lvl5pPr>
              <a:defRPr sz="800">
                <a:latin typeface="+mn-lt"/>
              </a:defRPr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0" y="2265359"/>
            <a:ext cx="4011084" cy="32059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+mj-lt"/>
              </a:defRPr>
            </a:lvl1pPr>
            <a:lvl2pPr marL="257167" indent="0">
              <a:buNone/>
              <a:defRPr sz="700"/>
            </a:lvl2pPr>
            <a:lvl3pPr marL="514334" indent="0">
              <a:buNone/>
              <a:defRPr sz="600"/>
            </a:lvl3pPr>
            <a:lvl4pPr marL="771501" indent="0">
              <a:buNone/>
              <a:defRPr sz="500"/>
            </a:lvl4pPr>
            <a:lvl5pPr marL="1028668" indent="0">
              <a:buNone/>
              <a:defRPr sz="500"/>
            </a:lvl5pPr>
            <a:lvl6pPr marL="1285835" indent="0">
              <a:buNone/>
              <a:defRPr sz="500"/>
            </a:lvl6pPr>
            <a:lvl7pPr marL="1543001" indent="0">
              <a:buNone/>
              <a:defRPr sz="500"/>
            </a:lvl7pPr>
            <a:lvl8pPr marL="1800169" indent="0">
              <a:buNone/>
              <a:defRPr sz="500"/>
            </a:lvl8pPr>
            <a:lvl9pPr marL="2057336" indent="0">
              <a:buNone/>
              <a:defRPr sz="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37C6D94C-0B87-4E4D-911F-1358B61B60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5" y="347919"/>
            <a:ext cx="9105900" cy="45366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1" i="0">
                <a:solidFill>
                  <a:srgbClr val="FFFFFF"/>
                </a:solidFill>
                <a:latin typeface="+mj-lt"/>
                <a:cs typeface="Avenir" panose="02000503020000020003" pitchFamily="2" charset="0"/>
              </a:defRPr>
            </a:lvl1pPr>
          </a:lstStyle>
          <a:p>
            <a:pPr lvl="0"/>
            <a:r>
              <a:rPr lang="en-US" sz="1100">
                <a:solidFill>
                  <a:schemeClr val="bg1"/>
                </a:solidFill>
              </a:rPr>
              <a:t>Presentation Title:</a:t>
            </a:r>
            <a:br>
              <a:rPr lang="en-US" sz="1100">
                <a:solidFill>
                  <a:schemeClr val="bg1"/>
                </a:solidFill>
              </a:rPr>
            </a:br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799A094-B04A-4D49-BC3B-2C650BF00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1253" y="6310062"/>
            <a:ext cx="5548875" cy="365125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defRPr>
                <a:solidFill>
                  <a:schemeClr val="bg1"/>
                </a:solidFill>
                <a:latin typeface="Avenir" panose="02000503020000020003" pitchFamily="2" charset="0"/>
              </a:defRPr>
            </a:lvl1pPr>
          </a:lstStyle>
          <a:p>
            <a:pPr defTabSz="257167"/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24FA892-20D0-E04B-9090-C6F833606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49337" y="347919"/>
            <a:ext cx="1095736" cy="455513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Avenir" panose="02000503020000020003" pitchFamily="2" charset="0"/>
              </a:defRPr>
            </a:lvl1pPr>
          </a:lstStyle>
          <a:p>
            <a:pPr defTabSz="257167"/>
            <a:fld id="{53C088C4-67FF-804C-B04E-8A504E18F696}" type="slidenum">
              <a:rPr lang="en-US" smtClean="0"/>
              <a:pPr defTabSz="257167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528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0B889-C65B-FF4C-918B-4954416E1A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65753"/>
            <a:ext cx="5181600" cy="461121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3671C-C383-B348-9D73-B8EA91AEAB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65753"/>
            <a:ext cx="5181600" cy="461121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83C0BFD-761C-1D47-806A-76EF3A0B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005" y="386150"/>
            <a:ext cx="6714743" cy="6944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BA59A3-583D-864B-B965-58C9C5F943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61919" y="360568"/>
            <a:ext cx="456889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8558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5" name="Marcador de texto 13">
            <a:extLst>
              <a:ext uri="{FF2B5EF4-FFF2-40B4-BE49-F238E27FC236}">
                <a16:creationId xmlns:a16="http://schemas.microsoft.com/office/drawing/2014/main" id="{58E83238-DB77-4712-9DB8-309C726BBA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1935410"/>
            <a:ext cx="10922717" cy="453682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7FD4101-07F1-4DFA-8310-E84AE7C74154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7226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número arri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5" name="Marcador de texto 13">
            <a:extLst>
              <a:ext uri="{FF2B5EF4-FFF2-40B4-BE49-F238E27FC236}">
                <a16:creationId xmlns:a16="http://schemas.microsoft.com/office/drawing/2014/main" id="{3748646D-3C14-469D-AFD3-54254ED73BC8}"/>
              </a:ext>
            </a:extLst>
          </p:cNvPr>
          <p:cNvSpPr txBox="1">
            <a:spLocks/>
          </p:cNvSpPr>
          <p:nvPr userDrawn="1"/>
        </p:nvSpPr>
        <p:spPr>
          <a:xfrm>
            <a:off x="4526040" y="248771"/>
            <a:ext cx="3139920" cy="15173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kern="1200" spc="0" baseline="0">
                <a:solidFill>
                  <a:schemeClr val="accent4"/>
                </a:solidFill>
                <a:latin typeface="FS Pimlico" panose="0200050606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2C8B368-AF6E-2144-B681-020AB932E3D4}" type="slidenum">
              <a:rPr lang="es-ES" sz="10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s-ES" sz="1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13">
            <a:extLst>
              <a:ext uri="{FF2B5EF4-FFF2-40B4-BE49-F238E27FC236}">
                <a16:creationId xmlns:a16="http://schemas.microsoft.com/office/drawing/2014/main" id="{F258F5E7-796D-4CFB-9BC3-2E73CF152E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1935410"/>
            <a:ext cx="10922717" cy="453682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0D85431E-D3B0-40E4-B19A-53E730F7623B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8703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número abaj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5" name="Marcador de texto 13">
            <a:extLst>
              <a:ext uri="{FF2B5EF4-FFF2-40B4-BE49-F238E27FC236}">
                <a16:creationId xmlns:a16="http://schemas.microsoft.com/office/drawing/2014/main" id="{3748646D-3C14-469D-AFD3-54254ED73BC8}"/>
              </a:ext>
            </a:extLst>
          </p:cNvPr>
          <p:cNvSpPr txBox="1">
            <a:spLocks/>
          </p:cNvSpPr>
          <p:nvPr userDrawn="1"/>
        </p:nvSpPr>
        <p:spPr>
          <a:xfrm>
            <a:off x="11423649" y="6645487"/>
            <a:ext cx="653331" cy="15173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kern="1200" spc="0" baseline="0">
                <a:solidFill>
                  <a:schemeClr val="accent4"/>
                </a:solidFill>
                <a:latin typeface="FS Pimlico" panose="0200050606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2C8B368-AF6E-2144-B681-020AB932E3D4}" type="slidenum">
              <a:rPr lang="es-ES" sz="10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s-ES" sz="1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texto 13">
            <a:extLst>
              <a:ext uri="{FF2B5EF4-FFF2-40B4-BE49-F238E27FC236}">
                <a16:creationId xmlns:a16="http://schemas.microsoft.com/office/drawing/2014/main" id="{F258F5E7-796D-4CFB-9BC3-2E73CF152E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1935410"/>
            <a:ext cx="10922717" cy="453682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0D85431E-D3B0-40E4-B19A-53E730F7623B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1656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5496703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6B73A334-9E29-4244-A7B7-B22E7587F4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6892" y="2500718"/>
            <a:ext cx="5496703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7" name="Marcador de texto 13">
            <a:extLst>
              <a:ext uri="{FF2B5EF4-FFF2-40B4-BE49-F238E27FC236}">
                <a16:creationId xmlns:a16="http://schemas.microsoft.com/office/drawing/2014/main" id="{29269AE5-1ABB-FB45-9387-E3B11A01E7B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48406" y="2752079"/>
            <a:ext cx="5496701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8" name="Marcador de texto 13">
            <a:extLst>
              <a:ext uri="{FF2B5EF4-FFF2-40B4-BE49-F238E27FC236}">
                <a16:creationId xmlns:a16="http://schemas.microsoft.com/office/drawing/2014/main" id="{FCC07F23-C504-4743-9C73-F21FCBF3D88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248405" y="2500718"/>
            <a:ext cx="5496701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61435B85-FE03-48C0-A30C-577F21C0D77C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2927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3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6B73A334-9E29-4244-A7B7-B22E7587F4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6892" y="2500718"/>
            <a:ext cx="351946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D58BBFD2-2441-0A45-801C-C17C733E76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51896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6" name="Marcador de texto 13">
            <a:extLst>
              <a:ext uri="{FF2B5EF4-FFF2-40B4-BE49-F238E27FC236}">
                <a16:creationId xmlns:a16="http://schemas.microsoft.com/office/drawing/2014/main" id="{FB7A9BFF-2597-3B46-A16B-B9DCE3ED1E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51895" y="2500718"/>
            <a:ext cx="351946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7" name="Marcador de texto 13">
            <a:extLst>
              <a:ext uri="{FF2B5EF4-FFF2-40B4-BE49-F238E27FC236}">
                <a16:creationId xmlns:a16="http://schemas.microsoft.com/office/drawing/2014/main" id="{29269AE5-1ABB-FB45-9387-E3B11A01E7B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56899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8" name="Marcador de texto 13">
            <a:extLst>
              <a:ext uri="{FF2B5EF4-FFF2-40B4-BE49-F238E27FC236}">
                <a16:creationId xmlns:a16="http://schemas.microsoft.com/office/drawing/2014/main" id="{FCC07F23-C504-4743-9C73-F21FCBF3D88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56898" y="2500718"/>
            <a:ext cx="351946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61435B85-FE03-48C0-A30C-577F21C0D77C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9699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4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267282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6B73A334-9E29-4244-A7B7-B22E7587F4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6892" y="2500718"/>
            <a:ext cx="267282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226FD7F0-57F5-454D-B568-DBF6711C06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080307" y="2752079"/>
            <a:ext cx="267282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0" name="Marcador de texto 13">
            <a:extLst>
              <a:ext uri="{FF2B5EF4-FFF2-40B4-BE49-F238E27FC236}">
                <a16:creationId xmlns:a16="http://schemas.microsoft.com/office/drawing/2014/main" id="{C365C8EA-1428-C74A-84AC-CEFEED766A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80306" y="2500718"/>
            <a:ext cx="267282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1" name="Marcador de texto 13">
            <a:extLst>
              <a:ext uri="{FF2B5EF4-FFF2-40B4-BE49-F238E27FC236}">
                <a16:creationId xmlns:a16="http://schemas.microsoft.com/office/drawing/2014/main" id="{0E04053C-88C5-284A-8C9A-FC31BCE29CD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7777" y="2752079"/>
            <a:ext cx="267282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2" name="Marcador de texto 13">
            <a:extLst>
              <a:ext uri="{FF2B5EF4-FFF2-40B4-BE49-F238E27FC236}">
                <a16:creationId xmlns:a16="http://schemas.microsoft.com/office/drawing/2014/main" id="{CB2AB2B0-1ADD-964F-AF11-923A07DF068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17776" y="2500718"/>
            <a:ext cx="267282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1F4C8499-1EC9-5244-A749-126F654C86D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05765" y="2742835"/>
            <a:ext cx="267282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4" name="Marcador de texto 13">
            <a:extLst>
              <a:ext uri="{FF2B5EF4-FFF2-40B4-BE49-F238E27FC236}">
                <a16:creationId xmlns:a16="http://schemas.microsoft.com/office/drawing/2014/main" id="{03370EE9-B16E-D44D-990C-D107FABAC77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05764" y="2491474"/>
            <a:ext cx="2672825" cy="1563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FFC0FAD5-136E-4D33-A834-37735C07216C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0249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4 columnas flech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3518926"/>
            <a:ext cx="2672825" cy="295331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226FD7F0-57F5-454D-B568-DBF6711C06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080307" y="3518926"/>
            <a:ext cx="2672825" cy="295331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1" name="Marcador de texto 13">
            <a:extLst>
              <a:ext uri="{FF2B5EF4-FFF2-40B4-BE49-F238E27FC236}">
                <a16:creationId xmlns:a16="http://schemas.microsoft.com/office/drawing/2014/main" id="{0E04053C-88C5-284A-8C9A-FC31BCE29CD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7777" y="3518926"/>
            <a:ext cx="2672825" cy="295331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1F4C8499-1EC9-5244-A749-126F654C86D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05765" y="3509682"/>
            <a:ext cx="2672825" cy="2953312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4540C356-B712-184B-9474-5013ADBC87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645" y="2093324"/>
            <a:ext cx="1785319" cy="6902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AAA</a:t>
            </a:r>
          </a:p>
        </p:txBody>
      </p:sp>
      <p:sp>
        <p:nvSpPr>
          <p:cNvPr id="16" name="Marcador de texto 13">
            <a:extLst>
              <a:ext uri="{FF2B5EF4-FFF2-40B4-BE49-F238E27FC236}">
                <a16:creationId xmlns:a16="http://schemas.microsoft.com/office/drawing/2014/main" id="{43841D85-B077-F14D-81B1-6F3C7611919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93628" y="2093323"/>
            <a:ext cx="1785319" cy="6902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AAA</a:t>
            </a:r>
          </a:p>
        </p:txBody>
      </p:sp>
      <p:sp>
        <p:nvSpPr>
          <p:cNvPr id="17" name="Marcador de texto 13">
            <a:extLst>
              <a:ext uri="{FF2B5EF4-FFF2-40B4-BE49-F238E27FC236}">
                <a16:creationId xmlns:a16="http://schemas.microsoft.com/office/drawing/2014/main" id="{E02454E5-E37A-C743-969C-8790B2091B3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649517" y="2097805"/>
            <a:ext cx="1785319" cy="6902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AAA</a:t>
            </a:r>
          </a:p>
        </p:txBody>
      </p:sp>
      <p:sp>
        <p:nvSpPr>
          <p:cNvPr id="18" name="Marcador de texto 13">
            <a:extLst>
              <a:ext uri="{FF2B5EF4-FFF2-40B4-BE49-F238E27FC236}">
                <a16:creationId xmlns:a16="http://schemas.microsoft.com/office/drawing/2014/main" id="{50D344C2-C88E-0344-B4CA-8630D7096A1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524059" y="2093322"/>
            <a:ext cx="1785319" cy="69021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AAA</a:t>
            </a:r>
          </a:p>
        </p:txBody>
      </p:sp>
      <p:sp>
        <p:nvSpPr>
          <p:cNvPr id="2" name="Cheurón 1">
            <a:extLst>
              <a:ext uri="{FF2B5EF4-FFF2-40B4-BE49-F238E27FC236}">
                <a16:creationId xmlns:a16="http://schemas.microsoft.com/office/drawing/2014/main" id="{468ADFCA-3A46-AC4F-8E18-D17F02B2F88E}"/>
              </a:ext>
            </a:extLst>
          </p:cNvPr>
          <p:cNvSpPr/>
          <p:nvPr userDrawn="1"/>
        </p:nvSpPr>
        <p:spPr>
          <a:xfrm>
            <a:off x="3034712" y="2124623"/>
            <a:ext cx="658916" cy="658916"/>
          </a:xfrm>
          <a:prstGeom prst="chevron">
            <a:avLst/>
          </a:prstGeom>
          <a:solidFill>
            <a:srgbClr val="009C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5" name="Cheurón 24">
            <a:extLst>
              <a:ext uri="{FF2B5EF4-FFF2-40B4-BE49-F238E27FC236}">
                <a16:creationId xmlns:a16="http://schemas.microsoft.com/office/drawing/2014/main" id="{1CF9E1DB-5882-574C-B046-1D6C6683BC0B}"/>
              </a:ext>
            </a:extLst>
          </p:cNvPr>
          <p:cNvSpPr/>
          <p:nvPr userDrawn="1"/>
        </p:nvSpPr>
        <p:spPr>
          <a:xfrm>
            <a:off x="5909254" y="2111174"/>
            <a:ext cx="658916" cy="658916"/>
          </a:xfrm>
          <a:prstGeom prst="chevron">
            <a:avLst/>
          </a:prstGeom>
          <a:solidFill>
            <a:srgbClr val="84B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6" name="Cheurón 25">
            <a:extLst>
              <a:ext uri="{FF2B5EF4-FFF2-40B4-BE49-F238E27FC236}">
                <a16:creationId xmlns:a16="http://schemas.microsoft.com/office/drawing/2014/main" id="{7DCBD58D-130E-0B46-BF88-16A29656384B}"/>
              </a:ext>
            </a:extLst>
          </p:cNvPr>
          <p:cNvSpPr/>
          <p:nvPr userDrawn="1"/>
        </p:nvSpPr>
        <p:spPr>
          <a:xfrm>
            <a:off x="8793584" y="2151512"/>
            <a:ext cx="658916" cy="658916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5638B0E0-62D5-48E3-AEA0-2F416F3C9942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65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ulo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26" b="-31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73C18A4-F8F6-BF46-8E04-93D54E0A1AB1}"/>
              </a:ext>
            </a:extLst>
          </p:cNvPr>
          <p:cNvSpPr/>
          <p:nvPr userDrawn="1"/>
        </p:nvSpPr>
        <p:spPr>
          <a:xfrm>
            <a:off x="0" y="6061771"/>
            <a:ext cx="12192000" cy="796229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BE10856D-899C-0D49-80C6-AA823A84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4271" y="6324317"/>
            <a:ext cx="3507698" cy="34289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Lugar</a:t>
            </a:r>
          </a:p>
          <a:p>
            <a:r>
              <a:rPr lang="es-ES" dirty="0"/>
              <a:t>00/00/2000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E3EF3E7-DA28-B147-BDBD-28EAC0CB54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9923" y="6278378"/>
            <a:ext cx="1026059" cy="434771"/>
          </a:xfrm>
          <a:prstGeom prst="rect">
            <a:avLst/>
          </a:prstGeom>
        </p:spPr>
      </p:pic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06DE8C42-DF22-1648-8C38-DF343B3A6F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096" y="558011"/>
            <a:ext cx="9781007" cy="145807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8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01606202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4 columnas comprim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20" name="Marcador de texto 13">
            <a:extLst>
              <a:ext uri="{FF2B5EF4-FFF2-40B4-BE49-F238E27FC236}">
                <a16:creationId xmlns:a16="http://schemas.microsoft.com/office/drawing/2014/main" id="{0C73EACC-5ABA-2D4F-A8A1-74C33A1AD0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4" y="2752079"/>
            <a:ext cx="1852554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2" name="Marcador de texto 13">
            <a:extLst>
              <a:ext uri="{FF2B5EF4-FFF2-40B4-BE49-F238E27FC236}">
                <a16:creationId xmlns:a16="http://schemas.microsoft.com/office/drawing/2014/main" id="{86FEFDA6-FAF7-524E-9034-DD02848FD7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37583" y="2752078"/>
            <a:ext cx="1852554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4" name="Marcador de texto 13">
            <a:extLst>
              <a:ext uri="{FF2B5EF4-FFF2-40B4-BE49-F238E27FC236}">
                <a16:creationId xmlns:a16="http://schemas.microsoft.com/office/drawing/2014/main" id="{79CC944C-4076-374F-9352-7B51814E2AF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45384" y="2752077"/>
            <a:ext cx="1852554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7" name="Marcador de texto 13">
            <a:extLst>
              <a:ext uri="{FF2B5EF4-FFF2-40B4-BE49-F238E27FC236}">
                <a16:creationId xmlns:a16="http://schemas.microsoft.com/office/drawing/2014/main" id="{4D1CDFD4-3BEB-6048-9E38-36707E42692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453185" y="2752076"/>
            <a:ext cx="1852554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8" name="Marcador de texto 13">
            <a:extLst>
              <a:ext uri="{FF2B5EF4-FFF2-40B4-BE49-F238E27FC236}">
                <a16:creationId xmlns:a16="http://schemas.microsoft.com/office/drawing/2014/main" id="{82F7F0FD-822B-8F45-AB95-7A648FD33A8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46894" y="2447278"/>
            <a:ext cx="1852554" cy="24213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9" name="Marcador de texto 13">
            <a:extLst>
              <a:ext uri="{FF2B5EF4-FFF2-40B4-BE49-F238E27FC236}">
                <a16:creationId xmlns:a16="http://schemas.microsoft.com/office/drawing/2014/main" id="{0E901881-0B7C-A548-BD2C-B169B956413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437583" y="2447277"/>
            <a:ext cx="1852554" cy="24213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30" name="Marcador de texto 13">
            <a:extLst>
              <a:ext uri="{FF2B5EF4-FFF2-40B4-BE49-F238E27FC236}">
                <a16:creationId xmlns:a16="http://schemas.microsoft.com/office/drawing/2014/main" id="{85AD8139-931A-504C-9DC4-009B92D69E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45384" y="2447276"/>
            <a:ext cx="1852554" cy="24213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31" name="Marcador de texto 13">
            <a:extLst>
              <a:ext uri="{FF2B5EF4-FFF2-40B4-BE49-F238E27FC236}">
                <a16:creationId xmlns:a16="http://schemas.microsoft.com/office/drawing/2014/main" id="{7D5B9EF9-2BFA-534B-AFDD-141D56261C2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453185" y="2447275"/>
            <a:ext cx="1852554" cy="24213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A14E1E67-BC29-495A-A9FB-203B9774CC62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64173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texto destacad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647B0D0-F7FB-7341-965B-9E61CDA90C33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5B514616-CA9A-634E-91E0-D665BC73F06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65766" y="2752079"/>
            <a:ext cx="5789631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Texto destacado</a:t>
            </a:r>
          </a:p>
        </p:txBody>
      </p:sp>
    </p:spTree>
    <p:extLst>
      <p:ext uri="{BB962C8B-B14F-4D97-AF65-F5344CB8AC3E}">
        <p14:creationId xmlns:p14="http://schemas.microsoft.com/office/powerpoint/2010/main" val="30142353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texto destacad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C7304682-E4E4-0840-927F-E3ABE63E0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2752079"/>
            <a:ext cx="3519465" cy="37201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sp>
        <p:nvSpPr>
          <p:cNvPr id="2" name="Redondear rectángulo de esquina diagonal 1">
            <a:extLst>
              <a:ext uri="{FF2B5EF4-FFF2-40B4-BE49-F238E27FC236}">
                <a16:creationId xmlns:a16="http://schemas.microsoft.com/office/drawing/2014/main" id="{E9866880-2502-DF4C-A0A8-89C610304DCC}"/>
              </a:ext>
            </a:extLst>
          </p:cNvPr>
          <p:cNvSpPr/>
          <p:nvPr userDrawn="1"/>
        </p:nvSpPr>
        <p:spPr>
          <a:xfrm>
            <a:off x="5165766" y="2752079"/>
            <a:ext cx="6626431" cy="3720159"/>
          </a:xfrm>
          <a:prstGeom prst="round2Diag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5B514616-CA9A-634E-91E0-D665BC73F06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27553" y="3094484"/>
            <a:ext cx="5789631" cy="304505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1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Texto destacado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7187CCB7-CC37-455C-8B2B-DB6492C1652A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4074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c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28CAF008-5A82-464A-BBEA-FD6C90A862E2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F9D7E90F-588E-F34A-9677-D75814E59EB7}"/>
              </a:ext>
            </a:extLst>
          </p:cNvPr>
          <p:cNvCxnSpPr>
            <a:cxnSpLocks/>
          </p:cNvCxnSpPr>
          <p:nvPr userDrawn="1"/>
        </p:nvCxnSpPr>
        <p:spPr>
          <a:xfrm>
            <a:off x="592147" y="1575412"/>
            <a:ext cx="0" cy="23393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99608E23-78EC-A242-9548-111C8B38F9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736" y="3587643"/>
            <a:ext cx="4639458" cy="327127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err="1"/>
              <a:t>Subapartado</a:t>
            </a:r>
            <a:r>
              <a:rPr lang="es-ES" dirty="0"/>
              <a:t> puntual</a:t>
            </a:r>
          </a:p>
        </p:txBody>
      </p:sp>
      <p:sp>
        <p:nvSpPr>
          <p:cNvPr id="15" name="Marcador de texto 13">
            <a:extLst>
              <a:ext uri="{FF2B5EF4-FFF2-40B4-BE49-F238E27FC236}">
                <a16:creationId xmlns:a16="http://schemas.microsoft.com/office/drawing/2014/main" id="{461AEA28-D959-184F-A9C2-E702F8CA61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736" y="1693600"/>
            <a:ext cx="9781007" cy="1894043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88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  <a:p>
            <a:r>
              <a:rPr lang="es-ES" dirty="0"/>
              <a:t>De la sección</a:t>
            </a:r>
          </a:p>
        </p:txBody>
      </p:sp>
    </p:spTree>
    <p:extLst>
      <p:ext uri="{BB962C8B-B14F-4D97-AF65-F5344CB8AC3E}">
        <p14:creationId xmlns:p14="http://schemas.microsoft.com/office/powerpoint/2010/main" val="6638555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3656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Forma&#10;&#10;Descripción generada automáticamente">
            <a:extLst>
              <a:ext uri="{FF2B5EF4-FFF2-40B4-BE49-F238E27FC236}">
                <a16:creationId xmlns:a16="http://schemas.microsoft.com/office/drawing/2014/main" id="{55E2E483-E554-B348-8C16-BB2D202D65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36D1054-1351-A044-9BD1-E61AC7EA1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040" y="1313044"/>
            <a:ext cx="10557229" cy="1094967"/>
          </a:xfrm>
        </p:spPr>
        <p:txBody>
          <a:bodyPr anchor="t">
            <a:normAutofit/>
          </a:bodyPr>
          <a:lstStyle>
            <a:lvl1pPr>
              <a:defRPr sz="3000" b="1">
                <a:solidFill>
                  <a:srgbClr val="04B6CF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D072E5-AC15-824B-AA18-608AF0E57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040" y="2712811"/>
            <a:ext cx="10557229" cy="3013166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3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45C0D0D1-11C5-4C4D-8C71-A087F5D223E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11070" y="269964"/>
            <a:ext cx="5053409" cy="295743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300" b="1" i="0" spc="-100" baseline="0">
                <a:solidFill>
                  <a:srgbClr val="04B6CF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Título de la presentación </a:t>
            </a:r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7E4EDF10-3AF7-134F-8B8B-55C7CE18C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0040" y="6139543"/>
            <a:ext cx="10496266" cy="413657"/>
          </a:xfrm>
        </p:spPr>
        <p:txBody>
          <a:bodyPr anchor="b"/>
          <a:lstStyle>
            <a:lvl1pPr algn="l">
              <a:defRPr sz="8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97132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0B889-C65B-FF4C-918B-4954416E1A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65753"/>
            <a:ext cx="5181600" cy="461121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3671C-C383-B348-9D73-B8EA91AEAB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65753"/>
            <a:ext cx="5181600" cy="461121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83C0BFD-761C-1D47-806A-76EF3A0B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005" y="386150"/>
            <a:ext cx="6714743" cy="6944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BA59A3-583D-864B-B965-58C9C5F943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61919" y="360568"/>
            <a:ext cx="456889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77631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C0E76F67-B6F0-9654-12A8-12F932014D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416441-9E26-4B2D-97B3-6854627200CB}"/>
              </a:ext>
            </a:extLst>
          </p:cNvPr>
          <p:cNvSpPr/>
          <p:nvPr userDrawn="1"/>
        </p:nvSpPr>
        <p:spPr>
          <a:xfrm>
            <a:off x="0" y="6166542"/>
            <a:ext cx="12200341" cy="687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B9BCFFAA-5DC3-4C7D-A654-EF2C740264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48" y="6162868"/>
            <a:ext cx="1945035" cy="77784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81EB324-98BB-4A5B-AF11-DA1F53A21E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7071" y="2130425"/>
            <a:ext cx="7532284" cy="2117312"/>
          </a:xfrm>
        </p:spPr>
        <p:txBody>
          <a:bodyPr lIns="0" tIns="0" rIns="0" bIns="0" anchor="b" anchorCtr="0"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	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7B54AD9-D85A-4023-A9A6-182BDF4E3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7073" y="6356353"/>
            <a:ext cx="7609329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r>
              <a:rPr lang="en-US"/>
              <a:t>Insert footer information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CE9EAB-9284-4CEC-A256-9EBBA3FDD7C4}"/>
              </a:ext>
            </a:extLst>
          </p:cNvPr>
          <p:cNvSpPr/>
          <p:nvPr userDrawn="1"/>
        </p:nvSpPr>
        <p:spPr>
          <a:xfrm>
            <a:off x="-8341" y="4846553"/>
            <a:ext cx="12200341" cy="1319989"/>
          </a:xfrm>
          <a:prstGeom prst="rect">
            <a:avLst/>
          </a:prstGeom>
          <a:solidFill>
            <a:srgbClr val="E87F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17442BC-CAB8-4A4C-909F-8EEDD3FB51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4417" y="5079473"/>
            <a:ext cx="9946129" cy="84680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806228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200341" cy="4510484"/>
          </a:xfrm>
          <a:prstGeom prst="rect">
            <a:avLst/>
          </a:prstGeom>
          <a:solidFill>
            <a:srgbClr val="00A9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-8341" y="4510487"/>
            <a:ext cx="12200341" cy="1319989"/>
          </a:xfrm>
          <a:prstGeom prst="rect">
            <a:avLst/>
          </a:prstGeom>
          <a:solidFill>
            <a:srgbClr val="E87F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7071" y="2130425"/>
            <a:ext cx="7532284" cy="2117312"/>
          </a:xfrm>
        </p:spPr>
        <p:txBody>
          <a:bodyPr lIns="0" tIns="0" rIns="0" bIns="0" anchor="b" anchorCtr="0"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073" y="4791998"/>
            <a:ext cx="9946129" cy="84680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7073" y="6356353"/>
            <a:ext cx="7609329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r>
              <a:rPr lang="en-US"/>
              <a:t>Insert footer information here</a:t>
            </a:r>
            <a:endParaRPr lang="en-US" dirty="0"/>
          </a:p>
        </p:txBody>
      </p:sp>
      <p:grpSp>
        <p:nvGrpSpPr>
          <p:cNvPr id="429" name="Group 428"/>
          <p:cNvGrpSpPr/>
          <p:nvPr userDrawn="1"/>
        </p:nvGrpSpPr>
        <p:grpSpPr>
          <a:xfrm>
            <a:off x="8472264" y="411071"/>
            <a:ext cx="3816424" cy="3788229"/>
            <a:chOff x="5781611" y="451238"/>
            <a:chExt cx="3568152" cy="3788229"/>
          </a:xfrm>
        </p:grpSpPr>
        <p:sp>
          <p:nvSpPr>
            <p:cNvPr id="256" name="Freeform 12"/>
            <p:cNvSpPr>
              <a:spLocks/>
            </p:cNvSpPr>
            <p:nvPr/>
          </p:nvSpPr>
          <p:spPr bwMode="auto">
            <a:xfrm>
              <a:off x="8836254" y="2273462"/>
              <a:ext cx="264090" cy="223010"/>
            </a:xfrm>
            <a:custGeom>
              <a:avLst/>
              <a:gdLst>
                <a:gd name="T0" fmla="*/ 67 w 90"/>
                <a:gd name="T1" fmla="*/ 0 h 76"/>
                <a:gd name="T2" fmla="*/ 22 w 90"/>
                <a:gd name="T3" fmla="*/ 0 h 76"/>
                <a:gd name="T4" fmla="*/ 0 w 90"/>
                <a:gd name="T5" fmla="*/ 40 h 76"/>
                <a:gd name="T6" fmla="*/ 22 w 90"/>
                <a:gd name="T7" fmla="*/ 76 h 76"/>
                <a:gd name="T8" fmla="*/ 67 w 90"/>
                <a:gd name="T9" fmla="*/ 76 h 76"/>
                <a:gd name="T10" fmla="*/ 90 w 90"/>
                <a:gd name="T11" fmla="*/ 40 h 76"/>
                <a:gd name="T12" fmla="*/ 67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7" y="0"/>
                  </a:move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57" name="Freeform 13"/>
            <p:cNvSpPr>
              <a:spLocks/>
            </p:cNvSpPr>
            <p:nvPr/>
          </p:nvSpPr>
          <p:spPr bwMode="auto">
            <a:xfrm>
              <a:off x="8836254" y="2839788"/>
              <a:ext cx="264090" cy="225945"/>
            </a:xfrm>
            <a:custGeom>
              <a:avLst/>
              <a:gdLst>
                <a:gd name="T0" fmla="*/ 67 w 90"/>
                <a:gd name="T1" fmla="*/ 0 h 77"/>
                <a:gd name="T2" fmla="*/ 22 w 90"/>
                <a:gd name="T3" fmla="*/ 0 h 77"/>
                <a:gd name="T4" fmla="*/ 0 w 90"/>
                <a:gd name="T5" fmla="*/ 41 h 77"/>
                <a:gd name="T6" fmla="*/ 22 w 90"/>
                <a:gd name="T7" fmla="*/ 77 h 77"/>
                <a:gd name="T8" fmla="*/ 67 w 90"/>
                <a:gd name="T9" fmla="*/ 77 h 77"/>
                <a:gd name="T10" fmla="*/ 90 w 90"/>
                <a:gd name="T11" fmla="*/ 41 h 77"/>
                <a:gd name="T12" fmla="*/ 67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7" y="0"/>
                  </a:move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4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58" name="Freeform 14"/>
            <p:cNvSpPr>
              <a:spLocks/>
            </p:cNvSpPr>
            <p:nvPr/>
          </p:nvSpPr>
          <p:spPr bwMode="auto">
            <a:xfrm>
              <a:off x="8836254" y="2563960"/>
              <a:ext cx="264090" cy="223010"/>
            </a:xfrm>
            <a:custGeom>
              <a:avLst/>
              <a:gdLst>
                <a:gd name="T0" fmla="*/ 67 w 90"/>
                <a:gd name="T1" fmla="*/ 0 h 76"/>
                <a:gd name="T2" fmla="*/ 22 w 90"/>
                <a:gd name="T3" fmla="*/ 0 h 76"/>
                <a:gd name="T4" fmla="*/ 0 w 90"/>
                <a:gd name="T5" fmla="*/ 36 h 76"/>
                <a:gd name="T6" fmla="*/ 22 w 90"/>
                <a:gd name="T7" fmla="*/ 76 h 76"/>
                <a:gd name="T8" fmla="*/ 67 w 90"/>
                <a:gd name="T9" fmla="*/ 76 h 76"/>
                <a:gd name="T10" fmla="*/ 90 w 90"/>
                <a:gd name="T11" fmla="*/ 36 h 76"/>
                <a:gd name="T12" fmla="*/ 67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7" y="0"/>
                  </a:move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59" name="Freeform 15"/>
            <p:cNvSpPr>
              <a:spLocks/>
            </p:cNvSpPr>
            <p:nvPr/>
          </p:nvSpPr>
          <p:spPr bwMode="auto">
            <a:xfrm>
              <a:off x="8319811" y="3130288"/>
              <a:ext cx="249419" cy="225945"/>
            </a:xfrm>
            <a:custGeom>
              <a:avLst/>
              <a:gdLst>
                <a:gd name="T0" fmla="*/ 63 w 85"/>
                <a:gd name="T1" fmla="*/ 77 h 77"/>
                <a:gd name="T2" fmla="*/ 85 w 85"/>
                <a:gd name="T3" fmla="*/ 36 h 77"/>
                <a:gd name="T4" fmla="*/ 63 w 85"/>
                <a:gd name="T5" fmla="*/ 0 h 77"/>
                <a:gd name="T6" fmla="*/ 22 w 85"/>
                <a:gd name="T7" fmla="*/ 0 h 77"/>
                <a:gd name="T8" fmla="*/ 0 w 85"/>
                <a:gd name="T9" fmla="*/ 36 h 77"/>
                <a:gd name="T10" fmla="*/ 22 w 85"/>
                <a:gd name="T11" fmla="*/ 77 h 77"/>
                <a:gd name="T12" fmla="*/ 63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77"/>
                  </a:move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60" name="Freeform 16"/>
            <p:cNvSpPr>
              <a:spLocks/>
            </p:cNvSpPr>
            <p:nvPr/>
          </p:nvSpPr>
          <p:spPr bwMode="auto">
            <a:xfrm>
              <a:off x="8569230" y="3303413"/>
              <a:ext cx="267025" cy="223010"/>
            </a:xfrm>
            <a:custGeom>
              <a:avLst/>
              <a:gdLst>
                <a:gd name="T0" fmla="*/ 68 w 91"/>
                <a:gd name="T1" fmla="*/ 76 h 76"/>
                <a:gd name="T2" fmla="*/ 91 w 91"/>
                <a:gd name="T3" fmla="*/ 36 h 76"/>
                <a:gd name="T4" fmla="*/ 68 w 91"/>
                <a:gd name="T5" fmla="*/ 0 h 76"/>
                <a:gd name="T6" fmla="*/ 23 w 91"/>
                <a:gd name="T7" fmla="*/ 0 h 76"/>
                <a:gd name="T8" fmla="*/ 0 w 91"/>
                <a:gd name="T9" fmla="*/ 36 h 76"/>
                <a:gd name="T10" fmla="*/ 23 w 91"/>
                <a:gd name="T11" fmla="*/ 76 h 76"/>
                <a:gd name="T12" fmla="*/ 68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76"/>
                  </a:move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61" name="Freeform 17"/>
            <p:cNvSpPr>
              <a:spLocks/>
            </p:cNvSpPr>
            <p:nvPr/>
          </p:nvSpPr>
          <p:spPr bwMode="auto">
            <a:xfrm>
              <a:off x="8836254" y="3130288"/>
              <a:ext cx="264090" cy="225945"/>
            </a:xfrm>
            <a:custGeom>
              <a:avLst/>
              <a:gdLst>
                <a:gd name="T0" fmla="*/ 67 w 90"/>
                <a:gd name="T1" fmla="*/ 77 h 77"/>
                <a:gd name="T2" fmla="*/ 90 w 90"/>
                <a:gd name="T3" fmla="*/ 36 h 77"/>
                <a:gd name="T4" fmla="*/ 67 w 90"/>
                <a:gd name="T5" fmla="*/ 0 h 77"/>
                <a:gd name="T6" fmla="*/ 22 w 90"/>
                <a:gd name="T7" fmla="*/ 0 h 77"/>
                <a:gd name="T8" fmla="*/ 0 w 90"/>
                <a:gd name="T9" fmla="*/ 36 h 77"/>
                <a:gd name="T10" fmla="*/ 22 w 90"/>
                <a:gd name="T11" fmla="*/ 77 h 77"/>
                <a:gd name="T12" fmla="*/ 67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7" y="77"/>
                  </a:move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7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62" name="Freeform 18"/>
            <p:cNvSpPr>
              <a:spLocks/>
            </p:cNvSpPr>
            <p:nvPr/>
          </p:nvSpPr>
          <p:spPr bwMode="auto">
            <a:xfrm>
              <a:off x="9100344" y="1296327"/>
              <a:ext cx="249419" cy="237682"/>
            </a:xfrm>
            <a:custGeom>
              <a:avLst/>
              <a:gdLst>
                <a:gd name="T0" fmla="*/ 63 w 85"/>
                <a:gd name="T1" fmla="*/ 81 h 81"/>
                <a:gd name="T2" fmla="*/ 85 w 85"/>
                <a:gd name="T3" fmla="*/ 40 h 81"/>
                <a:gd name="T4" fmla="*/ 63 w 85"/>
                <a:gd name="T5" fmla="*/ 0 h 81"/>
                <a:gd name="T6" fmla="*/ 18 w 85"/>
                <a:gd name="T7" fmla="*/ 0 h 81"/>
                <a:gd name="T8" fmla="*/ 0 w 85"/>
                <a:gd name="T9" fmla="*/ 40 h 81"/>
                <a:gd name="T10" fmla="*/ 18 w 85"/>
                <a:gd name="T11" fmla="*/ 81 h 81"/>
                <a:gd name="T12" fmla="*/ 63 w 85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1">
                  <a:moveTo>
                    <a:pt x="63" y="81"/>
                  </a:moveTo>
                  <a:lnTo>
                    <a:pt x="85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81"/>
                  </a:lnTo>
                  <a:lnTo>
                    <a:pt x="63" y="81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63" name="Freeform 19"/>
            <p:cNvSpPr>
              <a:spLocks/>
            </p:cNvSpPr>
            <p:nvPr/>
          </p:nvSpPr>
          <p:spPr bwMode="auto">
            <a:xfrm>
              <a:off x="8836254" y="1982962"/>
              <a:ext cx="264090" cy="223010"/>
            </a:xfrm>
            <a:custGeom>
              <a:avLst/>
              <a:gdLst>
                <a:gd name="T0" fmla="*/ 67 w 90"/>
                <a:gd name="T1" fmla="*/ 0 h 76"/>
                <a:gd name="T2" fmla="*/ 22 w 90"/>
                <a:gd name="T3" fmla="*/ 0 h 76"/>
                <a:gd name="T4" fmla="*/ 0 w 90"/>
                <a:gd name="T5" fmla="*/ 40 h 76"/>
                <a:gd name="T6" fmla="*/ 22 w 90"/>
                <a:gd name="T7" fmla="*/ 76 h 76"/>
                <a:gd name="T8" fmla="*/ 67 w 90"/>
                <a:gd name="T9" fmla="*/ 76 h 76"/>
                <a:gd name="T10" fmla="*/ 90 w 90"/>
                <a:gd name="T11" fmla="*/ 40 h 76"/>
                <a:gd name="T12" fmla="*/ 67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7" y="0"/>
                  </a:move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64" name="Freeform 20"/>
            <p:cNvSpPr>
              <a:spLocks/>
            </p:cNvSpPr>
            <p:nvPr/>
          </p:nvSpPr>
          <p:spPr bwMode="auto">
            <a:xfrm>
              <a:off x="8836254" y="1704200"/>
              <a:ext cx="264090" cy="225945"/>
            </a:xfrm>
            <a:custGeom>
              <a:avLst/>
              <a:gdLst>
                <a:gd name="T0" fmla="*/ 67 w 90"/>
                <a:gd name="T1" fmla="*/ 0 h 77"/>
                <a:gd name="T2" fmla="*/ 22 w 90"/>
                <a:gd name="T3" fmla="*/ 0 h 77"/>
                <a:gd name="T4" fmla="*/ 0 w 90"/>
                <a:gd name="T5" fmla="*/ 36 h 77"/>
                <a:gd name="T6" fmla="*/ 22 w 90"/>
                <a:gd name="T7" fmla="*/ 77 h 77"/>
                <a:gd name="T8" fmla="*/ 67 w 90"/>
                <a:gd name="T9" fmla="*/ 77 h 77"/>
                <a:gd name="T10" fmla="*/ 90 w 90"/>
                <a:gd name="T11" fmla="*/ 36 h 77"/>
                <a:gd name="T12" fmla="*/ 67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7" y="0"/>
                  </a:move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36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65" name="Freeform 21"/>
            <p:cNvSpPr>
              <a:spLocks/>
            </p:cNvSpPr>
            <p:nvPr/>
          </p:nvSpPr>
          <p:spPr bwMode="auto">
            <a:xfrm>
              <a:off x="7275187" y="1704200"/>
              <a:ext cx="264090" cy="225945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36 h 77"/>
                <a:gd name="T4" fmla="*/ 22 w 90"/>
                <a:gd name="T5" fmla="*/ 77 h 77"/>
                <a:gd name="T6" fmla="*/ 68 w 90"/>
                <a:gd name="T7" fmla="*/ 77 h 77"/>
                <a:gd name="T8" fmla="*/ 90 w 90"/>
                <a:gd name="T9" fmla="*/ 36 h 77"/>
                <a:gd name="T10" fmla="*/ 68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36"/>
                  </a:lnTo>
                  <a:lnTo>
                    <a:pt x="22" y="77"/>
                  </a:ln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66" name="Freeform 22"/>
            <p:cNvSpPr>
              <a:spLocks/>
            </p:cNvSpPr>
            <p:nvPr/>
          </p:nvSpPr>
          <p:spPr bwMode="auto">
            <a:xfrm>
              <a:off x="7022834" y="2153153"/>
              <a:ext cx="252353" cy="225945"/>
            </a:xfrm>
            <a:custGeom>
              <a:avLst/>
              <a:gdLst>
                <a:gd name="T0" fmla="*/ 18 w 86"/>
                <a:gd name="T1" fmla="*/ 77 h 77"/>
                <a:gd name="T2" fmla="*/ 63 w 86"/>
                <a:gd name="T3" fmla="*/ 77 h 77"/>
                <a:gd name="T4" fmla="*/ 86 w 86"/>
                <a:gd name="T5" fmla="*/ 41 h 77"/>
                <a:gd name="T6" fmla="*/ 63 w 86"/>
                <a:gd name="T7" fmla="*/ 0 h 77"/>
                <a:gd name="T8" fmla="*/ 18 w 86"/>
                <a:gd name="T9" fmla="*/ 0 h 77"/>
                <a:gd name="T10" fmla="*/ 0 w 86"/>
                <a:gd name="T11" fmla="*/ 41 h 77"/>
                <a:gd name="T12" fmla="*/ 18 w 86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18" y="77"/>
                  </a:moveTo>
                  <a:lnTo>
                    <a:pt x="63" y="77"/>
                  </a:lnTo>
                  <a:lnTo>
                    <a:pt x="86" y="41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67" name="Freeform 23"/>
            <p:cNvSpPr>
              <a:spLocks/>
            </p:cNvSpPr>
            <p:nvPr/>
          </p:nvSpPr>
          <p:spPr bwMode="auto">
            <a:xfrm>
              <a:off x="7022834" y="1877325"/>
              <a:ext cx="252353" cy="223010"/>
            </a:xfrm>
            <a:custGeom>
              <a:avLst/>
              <a:gdLst>
                <a:gd name="T0" fmla="*/ 18 w 86"/>
                <a:gd name="T1" fmla="*/ 76 h 76"/>
                <a:gd name="T2" fmla="*/ 63 w 86"/>
                <a:gd name="T3" fmla="*/ 76 h 76"/>
                <a:gd name="T4" fmla="*/ 86 w 86"/>
                <a:gd name="T5" fmla="*/ 36 h 76"/>
                <a:gd name="T6" fmla="*/ 63 w 86"/>
                <a:gd name="T7" fmla="*/ 0 h 76"/>
                <a:gd name="T8" fmla="*/ 18 w 86"/>
                <a:gd name="T9" fmla="*/ 0 h 76"/>
                <a:gd name="T10" fmla="*/ 0 w 86"/>
                <a:gd name="T11" fmla="*/ 36 h 76"/>
                <a:gd name="T12" fmla="*/ 18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18" y="76"/>
                  </a:moveTo>
                  <a:lnTo>
                    <a:pt x="63" y="76"/>
                  </a:ln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69" name="Freeform 25"/>
            <p:cNvSpPr>
              <a:spLocks/>
            </p:cNvSpPr>
            <p:nvPr/>
          </p:nvSpPr>
          <p:spPr bwMode="auto">
            <a:xfrm>
              <a:off x="7539277" y="1877325"/>
              <a:ext cx="252353" cy="223010"/>
            </a:xfrm>
            <a:custGeom>
              <a:avLst/>
              <a:gdLst>
                <a:gd name="T0" fmla="*/ 23 w 86"/>
                <a:gd name="T1" fmla="*/ 0 h 76"/>
                <a:gd name="T2" fmla="*/ 0 w 86"/>
                <a:gd name="T3" fmla="*/ 36 h 76"/>
                <a:gd name="T4" fmla="*/ 23 w 86"/>
                <a:gd name="T5" fmla="*/ 76 h 76"/>
                <a:gd name="T6" fmla="*/ 50 w 86"/>
                <a:gd name="T7" fmla="*/ 76 h 76"/>
                <a:gd name="T8" fmla="*/ 72 w 86"/>
                <a:gd name="T9" fmla="*/ 63 h 76"/>
                <a:gd name="T10" fmla="*/ 72 w 86"/>
                <a:gd name="T11" fmla="*/ 63 h 76"/>
                <a:gd name="T12" fmla="*/ 86 w 86"/>
                <a:gd name="T13" fmla="*/ 36 h 76"/>
                <a:gd name="T14" fmla="*/ 68 w 86"/>
                <a:gd name="T15" fmla="*/ 0 h 76"/>
                <a:gd name="T16" fmla="*/ 23 w 86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76">
                  <a:moveTo>
                    <a:pt x="23" y="0"/>
                  </a:moveTo>
                  <a:lnTo>
                    <a:pt x="0" y="36"/>
                  </a:lnTo>
                  <a:lnTo>
                    <a:pt x="23" y="76"/>
                  </a:lnTo>
                  <a:lnTo>
                    <a:pt x="50" y="76"/>
                  </a:lnTo>
                  <a:lnTo>
                    <a:pt x="72" y="63"/>
                  </a:lnTo>
                  <a:lnTo>
                    <a:pt x="72" y="63"/>
                  </a:lnTo>
                  <a:lnTo>
                    <a:pt x="86" y="36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0" name="Freeform 26"/>
            <p:cNvSpPr>
              <a:spLocks/>
            </p:cNvSpPr>
            <p:nvPr/>
          </p:nvSpPr>
          <p:spPr bwMode="auto">
            <a:xfrm>
              <a:off x="7022834" y="2443653"/>
              <a:ext cx="252353" cy="225945"/>
            </a:xfrm>
            <a:custGeom>
              <a:avLst/>
              <a:gdLst>
                <a:gd name="T0" fmla="*/ 18 w 86"/>
                <a:gd name="T1" fmla="*/ 77 h 77"/>
                <a:gd name="T2" fmla="*/ 63 w 86"/>
                <a:gd name="T3" fmla="*/ 77 h 77"/>
                <a:gd name="T4" fmla="*/ 86 w 86"/>
                <a:gd name="T5" fmla="*/ 36 h 77"/>
                <a:gd name="T6" fmla="*/ 63 w 86"/>
                <a:gd name="T7" fmla="*/ 0 h 77"/>
                <a:gd name="T8" fmla="*/ 18 w 86"/>
                <a:gd name="T9" fmla="*/ 0 h 77"/>
                <a:gd name="T10" fmla="*/ 0 w 86"/>
                <a:gd name="T11" fmla="*/ 36 h 77"/>
                <a:gd name="T12" fmla="*/ 18 w 86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18" y="77"/>
                  </a:moveTo>
                  <a:lnTo>
                    <a:pt x="63" y="77"/>
                  </a:ln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1" name="Freeform 27"/>
            <p:cNvSpPr>
              <a:spLocks/>
            </p:cNvSpPr>
            <p:nvPr/>
          </p:nvSpPr>
          <p:spPr bwMode="auto">
            <a:xfrm>
              <a:off x="7022834" y="3012914"/>
              <a:ext cx="252353" cy="223010"/>
            </a:xfrm>
            <a:custGeom>
              <a:avLst/>
              <a:gdLst>
                <a:gd name="T0" fmla="*/ 18 w 86"/>
                <a:gd name="T1" fmla="*/ 76 h 76"/>
                <a:gd name="T2" fmla="*/ 63 w 86"/>
                <a:gd name="T3" fmla="*/ 76 h 76"/>
                <a:gd name="T4" fmla="*/ 86 w 86"/>
                <a:gd name="T5" fmla="*/ 40 h 76"/>
                <a:gd name="T6" fmla="*/ 63 w 86"/>
                <a:gd name="T7" fmla="*/ 0 h 76"/>
                <a:gd name="T8" fmla="*/ 18 w 86"/>
                <a:gd name="T9" fmla="*/ 0 h 76"/>
                <a:gd name="T10" fmla="*/ 0 w 86"/>
                <a:gd name="T11" fmla="*/ 40 h 76"/>
                <a:gd name="T12" fmla="*/ 18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18" y="76"/>
                  </a:moveTo>
                  <a:lnTo>
                    <a:pt x="63" y="76"/>
                  </a:ln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2" name="Freeform 28"/>
            <p:cNvSpPr>
              <a:spLocks/>
            </p:cNvSpPr>
            <p:nvPr/>
          </p:nvSpPr>
          <p:spPr bwMode="auto">
            <a:xfrm>
              <a:off x="7275187" y="3130288"/>
              <a:ext cx="264090" cy="225945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36 h 77"/>
                <a:gd name="T4" fmla="*/ 68 w 90"/>
                <a:gd name="T5" fmla="*/ 0 h 77"/>
                <a:gd name="T6" fmla="*/ 22 w 90"/>
                <a:gd name="T7" fmla="*/ 0 h 77"/>
                <a:gd name="T8" fmla="*/ 0 w 90"/>
                <a:gd name="T9" fmla="*/ 36 h 77"/>
                <a:gd name="T10" fmla="*/ 22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3" name="Freeform 29"/>
            <p:cNvSpPr>
              <a:spLocks/>
            </p:cNvSpPr>
            <p:nvPr/>
          </p:nvSpPr>
          <p:spPr bwMode="auto">
            <a:xfrm>
              <a:off x="7022834" y="2722414"/>
              <a:ext cx="252353" cy="223010"/>
            </a:xfrm>
            <a:custGeom>
              <a:avLst/>
              <a:gdLst>
                <a:gd name="T0" fmla="*/ 18 w 86"/>
                <a:gd name="T1" fmla="*/ 76 h 76"/>
                <a:gd name="T2" fmla="*/ 63 w 86"/>
                <a:gd name="T3" fmla="*/ 76 h 76"/>
                <a:gd name="T4" fmla="*/ 86 w 86"/>
                <a:gd name="T5" fmla="*/ 40 h 76"/>
                <a:gd name="T6" fmla="*/ 63 w 86"/>
                <a:gd name="T7" fmla="*/ 0 h 76"/>
                <a:gd name="T8" fmla="*/ 18 w 86"/>
                <a:gd name="T9" fmla="*/ 0 h 76"/>
                <a:gd name="T10" fmla="*/ 0 w 86"/>
                <a:gd name="T11" fmla="*/ 40 h 76"/>
                <a:gd name="T12" fmla="*/ 18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18" y="76"/>
                  </a:moveTo>
                  <a:lnTo>
                    <a:pt x="63" y="76"/>
                  </a:ln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4" name="Freeform 30"/>
            <p:cNvSpPr>
              <a:spLocks/>
            </p:cNvSpPr>
            <p:nvPr/>
          </p:nvSpPr>
          <p:spPr bwMode="auto">
            <a:xfrm>
              <a:off x="8240584" y="3012914"/>
              <a:ext cx="79228" cy="184864"/>
            </a:xfrm>
            <a:custGeom>
              <a:avLst/>
              <a:gdLst>
                <a:gd name="T0" fmla="*/ 4 w 27"/>
                <a:gd name="T1" fmla="*/ 0 h 63"/>
                <a:gd name="T2" fmla="*/ 0 w 27"/>
                <a:gd name="T3" fmla="*/ 0 h 63"/>
                <a:gd name="T4" fmla="*/ 0 w 27"/>
                <a:gd name="T5" fmla="*/ 13 h 63"/>
                <a:gd name="T6" fmla="*/ 0 w 27"/>
                <a:gd name="T7" fmla="*/ 40 h 63"/>
                <a:gd name="T8" fmla="*/ 9 w 27"/>
                <a:gd name="T9" fmla="*/ 63 h 63"/>
                <a:gd name="T10" fmla="*/ 27 w 27"/>
                <a:gd name="T11" fmla="*/ 40 h 63"/>
                <a:gd name="T12" fmla="*/ 4 w 2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63">
                  <a:moveTo>
                    <a:pt x="4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0" y="40"/>
                  </a:lnTo>
                  <a:lnTo>
                    <a:pt x="9" y="63"/>
                  </a:lnTo>
                  <a:lnTo>
                    <a:pt x="27" y="4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5" name="Freeform 31"/>
            <p:cNvSpPr>
              <a:spLocks/>
            </p:cNvSpPr>
            <p:nvPr/>
          </p:nvSpPr>
          <p:spPr bwMode="auto">
            <a:xfrm>
              <a:off x="8569230" y="1296327"/>
              <a:ext cx="267025" cy="237682"/>
            </a:xfrm>
            <a:custGeom>
              <a:avLst/>
              <a:gdLst>
                <a:gd name="T0" fmla="*/ 23 w 91"/>
                <a:gd name="T1" fmla="*/ 0 h 81"/>
                <a:gd name="T2" fmla="*/ 0 w 91"/>
                <a:gd name="T3" fmla="*/ 40 h 81"/>
                <a:gd name="T4" fmla="*/ 23 w 91"/>
                <a:gd name="T5" fmla="*/ 81 h 81"/>
                <a:gd name="T6" fmla="*/ 68 w 91"/>
                <a:gd name="T7" fmla="*/ 81 h 81"/>
                <a:gd name="T8" fmla="*/ 91 w 91"/>
                <a:gd name="T9" fmla="*/ 40 h 81"/>
                <a:gd name="T10" fmla="*/ 68 w 91"/>
                <a:gd name="T11" fmla="*/ 0 h 81"/>
                <a:gd name="T12" fmla="*/ 23 w 91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81">
                  <a:moveTo>
                    <a:pt x="23" y="0"/>
                  </a:moveTo>
                  <a:lnTo>
                    <a:pt x="0" y="40"/>
                  </a:lnTo>
                  <a:lnTo>
                    <a:pt x="23" y="81"/>
                  </a:lnTo>
                  <a:lnTo>
                    <a:pt x="68" y="81"/>
                  </a:ln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6" name="Freeform 32"/>
            <p:cNvSpPr>
              <a:spLocks/>
            </p:cNvSpPr>
            <p:nvPr/>
          </p:nvSpPr>
          <p:spPr bwMode="auto">
            <a:xfrm>
              <a:off x="6758744" y="2839788"/>
              <a:ext cx="264090" cy="225945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41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41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7" name="Freeform 33"/>
            <p:cNvSpPr>
              <a:spLocks/>
            </p:cNvSpPr>
            <p:nvPr/>
          </p:nvSpPr>
          <p:spPr bwMode="auto">
            <a:xfrm>
              <a:off x="6758744" y="1982962"/>
              <a:ext cx="264090" cy="2230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8" name="Freeform 34"/>
            <p:cNvSpPr>
              <a:spLocks/>
            </p:cNvSpPr>
            <p:nvPr/>
          </p:nvSpPr>
          <p:spPr bwMode="auto">
            <a:xfrm>
              <a:off x="6758744" y="3130288"/>
              <a:ext cx="264090" cy="225945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36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36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79" name="Freeform 35"/>
            <p:cNvSpPr>
              <a:spLocks/>
            </p:cNvSpPr>
            <p:nvPr/>
          </p:nvSpPr>
          <p:spPr bwMode="auto">
            <a:xfrm>
              <a:off x="6758744" y="2273462"/>
              <a:ext cx="264090" cy="2230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0" name="Freeform 36"/>
            <p:cNvSpPr>
              <a:spLocks/>
            </p:cNvSpPr>
            <p:nvPr/>
          </p:nvSpPr>
          <p:spPr bwMode="auto">
            <a:xfrm>
              <a:off x="6758744" y="2563960"/>
              <a:ext cx="264090" cy="2230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36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36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1" name="Freeform 37"/>
            <p:cNvSpPr>
              <a:spLocks/>
            </p:cNvSpPr>
            <p:nvPr/>
          </p:nvSpPr>
          <p:spPr bwMode="auto">
            <a:xfrm>
              <a:off x="7022834" y="3303413"/>
              <a:ext cx="252353" cy="223010"/>
            </a:xfrm>
            <a:custGeom>
              <a:avLst/>
              <a:gdLst>
                <a:gd name="T0" fmla="*/ 63 w 86"/>
                <a:gd name="T1" fmla="*/ 76 h 76"/>
                <a:gd name="T2" fmla="*/ 86 w 86"/>
                <a:gd name="T3" fmla="*/ 36 h 76"/>
                <a:gd name="T4" fmla="*/ 63 w 86"/>
                <a:gd name="T5" fmla="*/ 0 h 76"/>
                <a:gd name="T6" fmla="*/ 18 w 86"/>
                <a:gd name="T7" fmla="*/ 0 h 76"/>
                <a:gd name="T8" fmla="*/ 0 w 86"/>
                <a:gd name="T9" fmla="*/ 36 h 76"/>
                <a:gd name="T10" fmla="*/ 18 w 86"/>
                <a:gd name="T11" fmla="*/ 76 h 76"/>
                <a:gd name="T12" fmla="*/ 63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63" y="76"/>
                  </a:move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2" name="Freeform 38"/>
            <p:cNvSpPr>
              <a:spLocks/>
            </p:cNvSpPr>
            <p:nvPr/>
          </p:nvSpPr>
          <p:spPr bwMode="auto">
            <a:xfrm>
              <a:off x="8569230" y="3579240"/>
              <a:ext cx="267025" cy="225945"/>
            </a:xfrm>
            <a:custGeom>
              <a:avLst/>
              <a:gdLst>
                <a:gd name="T0" fmla="*/ 68 w 91"/>
                <a:gd name="T1" fmla="*/ 77 h 77"/>
                <a:gd name="T2" fmla="*/ 91 w 91"/>
                <a:gd name="T3" fmla="*/ 41 h 77"/>
                <a:gd name="T4" fmla="*/ 68 w 91"/>
                <a:gd name="T5" fmla="*/ 0 h 77"/>
                <a:gd name="T6" fmla="*/ 23 w 91"/>
                <a:gd name="T7" fmla="*/ 0 h 77"/>
                <a:gd name="T8" fmla="*/ 0 w 91"/>
                <a:gd name="T9" fmla="*/ 41 h 77"/>
                <a:gd name="T10" fmla="*/ 23 w 91"/>
                <a:gd name="T11" fmla="*/ 77 h 77"/>
                <a:gd name="T12" fmla="*/ 68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68" y="77"/>
                  </a:moveTo>
                  <a:lnTo>
                    <a:pt x="91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3" name="Freeform 39"/>
            <p:cNvSpPr>
              <a:spLocks/>
            </p:cNvSpPr>
            <p:nvPr/>
          </p:nvSpPr>
          <p:spPr bwMode="auto">
            <a:xfrm>
              <a:off x="7275187" y="3409049"/>
              <a:ext cx="225945" cy="223010"/>
            </a:xfrm>
            <a:custGeom>
              <a:avLst/>
              <a:gdLst>
                <a:gd name="T0" fmla="*/ 54 w 77"/>
                <a:gd name="T1" fmla="*/ 76 h 76"/>
                <a:gd name="T2" fmla="*/ 77 w 77"/>
                <a:gd name="T3" fmla="*/ 18 h 76"/>
                <a:gd name="T4" fmla="*/ 68 w 77"/>
                <a:gd name="T5" fmla="*/ 0 h 76"/>
                <a:gd name="T6" fmla="*/ 22 w 77"/>
                <a:gd name="T7" fmla="*/ 0 h 76"/>
                <a:gd name="T8" fmla="*/ 0 w 77"/>
                <a:gd name="T9" fmla="*/ 40 h 76"/>
                <a:gd name="T10" fmla="*/ 22 w 77"/>
                <a:gd name="T11" fmla="*/ 76 h 76"/>
                <a:gd name="T12" fmla="*/ 54 w 77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54" y="76"/>
                  </a:moveTo>
                  <a:lnTo>
                    <a:pt x="77" y="18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54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4" name="Freeform 40"/>
            <p:cNvSpPr>
              <a:spLocks/>
            </p:cNvSpPr>
            <p:nvPr/>
          </p:nvSpPr>
          <p:spPr bwMode="auto">
            <a:xfrm>
              <a:off x="8836254" y="3409049"/>
              <a:ext cx="264090" cy="223010"/>
            </a:xfrm>
            <a:custGeom>
              <a:avLst/>
              <a:gdLst>
                <a:gd name="T0" fmla="*/ 67 w 90"/>
                <a:gd name="T1" fmla="*/ 76 h 76"/>
                <a:gd name="T2" fmla="*/ 90 w 90"/>
                <a:gd name="T3" fmla="*/ 40 h 76"/>
                <a:gd name="T4" fmla="*/ 67 w 90"/>
                <a:gd name="T5" fmla="*/ 0 h 76"/>
                <a:gd name="T6" fmla="*/ 22 w 90"/>
                <a:gd name="T7" fmla="*/ 0 h 76"/>
                <a:gd name="T8" fmla="*/ 0 w 90"/>
                <a:gd name="T9" fmla="*/ 40 h 76"/>
                <a:gd name="T10" fmla="*/ 22 w 90"/>
                <a:gd name="T11" fmla="*/ 76 h 76"/>
                <a:gd name="T12" fmla="*/ 67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7" y="76"/>
                  </a:move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5" name="Freeform 41"/>
            <p:cNvSpPr>
              <a:spLocks/>
            </p:cNvSpPr>
            <p:nvPr/>
          </p:nvSpPr>
          <p:spPr bwMode="auto">
            <a:xfrm>
              <a:off x="8357958" y="3409049"/>
              <a:ext cx="211272" cy="223010"/>
            </a:xfrm>
            <a:custGeom>
              <a:avLst/>
              <a:gdLst>
                <a:gd name="T0" fmla="*/ 72 w 72"/>
                <a:gd name="T1" fmla="*/ 40 h 76"/>
                <a:gd name="T2" fmla="*/ 50 w 72"/>
                <a:gd name="T3" fmla="*/ 0 h 76"/>
                <a:gd name="T4" fmla="*/ 9 w 72"/>
                <a:gd name="T5" fmla="*/ 0 h 76"/>
                <a:gd name="T6" fmla="*/ 0 w 72"/>
                <a:gd name="T7" fmla="*/ 9 h 76"/>
                <a:gd name="T8" fmla="*/ 27 w 72"/>
                <a:gd name="T9" fmla="*/ 76 h 76"/>
                <a:gd name="T10" fmla="*/ 50 w 72"/>
                <a:gd name="T11" fmla="*/ 76 h 76"/>
                <a:gd name="T12" fmla="*/ 72 w 72"/>
                <a:gd name="T13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76">
                  <a:moveTo>
                    <a:pt x="72" y="40"/>
                  </a:moveTo>
                  <a:lnTo>
                    <a:pt x="50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27" y="76"/>
                  </a:lnTo>
                  <a:lnTo>
                    <a:pt x="50" y="76"/>
                  </a:lnTo>
                  <a:lnTo>
                    <a:pt x="72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6" name="Freeform 42"/>
            <p:cNvSpPr>
              <a:spLocks/>
            </p:cNvSpPr>
            <p:nvPr/>
          </p:nvSpPr>
          <p:spPr bwMode="auto">
            <a:xfrm>
              <a:off x="8319811" y="1137873"/>
              <a:ext cx="249419" cy="223010"/>
            </a:xfrm>
            <a:custGeom>
              <a:avLst/>
              <a:gdLst>
                <a:gd name="T0" fmla="*/ 22 w 85"/>
                <a:gd name="T1" fmla="*/ 0 h 76"/>
                <a:gd name="T2" fmla="*/ 0 w 85"/>
                <a:gd name="T3" fmla="*/ 36 h 76"/>
                <a:gd name="T4" fmla="*/ 22 w 85"/>
                <a:gd name="T5" fmla="*/ 76 h 76"/>
                <a:gd name="T6" fmla="*/ 63 w 85"/>
                <a:gd name="T7" fmla="*/ 76 h 76"/>
                <a:gd name="T8" fmla="*/ 85 w 85"/>
                <a:gd name="T9" fmla="*/ 36 h 76"/>
                <a:gd name="T10" fmla="*/ 63 w 85"/>
                <a:gd name="T11" fmla="*/ 0 h 76"/>
                <a:gd name="T12" fmla="*/ 22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0"/>
                  </a:moveTo>
                  <a:lnTo>
                    <a:pt x="0" y="36"/>
                  </a:lnTo>
                  <a:lnTo>
                    <a:pt x="22" y="76"/>
                  </a:lnTo>
                  <a:lnTo>
                    <a:pt x="63" y="76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7" name="Freeform 43"/>
            <p:cNvSpPr>
              <a:spLocks/>
            </p:cNvSpPr>
            <p:nvPr/>
          </p:nvSpPr>
          <p:spPr bwMode="auto">
            <a:xfrm>
              <a:off x="7791630" y="1413700"/>
              <a:ext cx="264090" cy="225945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41 h 77"/>
                <a:gd name="T4" fmla="*/ 22 w 90"/>
                <a:gd name="T5" fmla="*/ 77 h 77"/>
                <a:gd name="T6" fmla="*/ 67 w 90"/>
                <a:gd name="T7" fmla="*/ 77 h 77"/>
                <a:gd name="T8" fmla="*/ 90 w 90"/>
                <a:gd name="T9" fmla="*/ 41 h 77"/>
                <a:gd name="T10" fmla="*/ 67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41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41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8" name="Freeform 44"/>
            <p:cNvSpPr>
              <a:spLocks/>
            </p:cNvSpPr>
            <p:nvPr/>
          </p:nvSpPr>
          <p:spPr bwMode="auto">
            <a:xfrm>
              <a:off x="7275187" y="1413700"/>
              <a:ext cx="264090" cy="225945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41 h 77"/>
                <a:gd name="T4" fmla="*/ 22 w 90"/>
                <a:gd name="T5" fmla="*/ 77 h 77"/>
                <a:gd name="T6" fmla="*/ 68 w 90"/>
                <a:gd name="T7" fmla="*/ 77 h 77"/>
                <a:gd name="T8" fmla="*/ 90 w 90"/>
                <a:gd name="T9" fmla="*/ 41 h 77"/>
                <a:gd name="T10" fmla="*/ 68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41"/>
                  </a:lnTo>
                  <a:lnTo>
                    <a:pt x="22" y="77"/>
                  </a:ln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9" name="Freeform 45"/>
            <p:cNvSpPr>
              <a:spLocks/>
            </p:cNvSpPr>
            <p:nvPr/>
          </p:nvSpPr>
          <p:spPr bwMode="auto">
            <a:xfrm>
              <a:off x="8055720" y="1586827"/>
              <a:ext cx="264090" cy="223010"/>
            </a:xfrm>
            <a:custGeom>
              <a:avLst/>
              <a:gdLst>
                <a:gd name="T0" fmla="*/ 0 w 90"/>
                <a:gd name="T1" fmla="*/ 40 h 76"/>
                <a:gd name="T2" fmla="*/ 22 w 90"/>
                <a:gd name="T3" fmla="*/ 76 h 76"/>
                <a:gd name="T4" fmla="*/ 67 w 90"/>
                <a:gd name="T5" fmla="*/ 76 h 76"/>
                <a:gd name="T6" fmla="*/ 90 w 90"/>
                <a:gd name="T7" fmla="*/ 40 h 76"/>
                <a:gd name="T8" fmla="*/ 67 w 90"/>
                <a:gd name="T9" fmla="*/ 0 h 76"/>
                <a:gd name="T10" fmla="*/ 63 w 90"/>
                <a:gd name="T11" fmla="*/ 0 h 76"/>
                <a:gd name="T12" fmla="*/ 63 w 90"/>
                <a:gd name="T13" fmla="*/ 58 h 76"/>
                <a:gd name="T14" fmla="*/ 18 w 90"/>
                <a:gd name="T15" fmla="*/ 31 h 76"/>
                <a:gd name="T16" fmla="*/ 18 w 90"/>
                <a:gd name="T17" fmla="*/ 9 h 76"/>
                <a:gd name="T18" fmla="*/ 0 w 90"/>
                <a:gd name="T19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76">
                  <a:moveTo>
                    <a:pt x="0" y="40"/>
                  </a:move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63" y="58"/>
                  </a:lnTo>
                  <a:lnTo>
                    <a:pt x="18" y="31"/>
                  </a:lnTo>
                  <a:lnTo>
                    <a:pt x="18" y="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0" name="Freeform 46"/>
            <p:cNvSpPr>
              <a:spLocks/>
            </p:cNvSpPr>
            <p:nvPr/>
          </p:nvSpPr>
          <p:spPr bwMode="auto">
            <a:xfrm>
              <a:off x="8836254" y="1137873"/>
              <a:ext cx="264090" cy="2230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36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36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36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1" name="Freeform 47"/>
            <p:cNvSpPr>
              <a:spLocks/>
            </p:cNvSpPr>
            <p:nvPr/>
          </p:nvSpPr>
          <p:spPr bwMode="auto">
            <a:xfrm>
              <a:off x="7791630" y="1704200"/>
              <a:ext cx="264090" cy="225945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36 h 77"/>
                <a:gd name="T4" fmla="*/ 22 w 90"/>
                <a:gd name="T5" fmla="*/ 77 h 77"/>
                <a:gd name="T6" fmla="*/ 67 w 90"/>
                <a:gd name="T7" fmla="*/ 77 h 77"/>
                <a:gd name="T8" fmla="*/ 90 w 90"/>
                <a:gd name="T9" fmla="*/ 36 h 77"/>
                <a:gd name="T10" fmla="*/ 67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36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2" name="Freeform 48"/>
            <p:cNvSpPr>
              <a:spLocks/>
            </p:cNvSpPr>
            <p:nvPr/>
          </p:nvSpPr>
          <p:spPr bwMode="auto">
            <a:xfrm>
              <a:off x="9100344" y="3303413"/>
              <a:ext cx="249419" cy="223010"/>
            </a:xfrm>
            <a:custGeom>
              <a:avLst/>
              <a:gdLst>
                <a:gd name="T0" fmla="*/ 63 w 85"/>
                <a:gd name="T1" fmla="*/ 76 h 76"/>
                <a:gd name="T2" fmla="*/ 85 w 85"/>
                <a:gd name="T3" fmla="*/ 36 h 76"/>
                <a:gd name="T4" fmla="*/ 63 w 85"/>
                <a:gd name="T5" fmla="*/ 0 h 76"/>
                <a:gd name="T6" fmla="*/ 18 w 85"/>
                <a:gd name="T7" fmla="*/ 0 h 76"/>
                <a:gd name="T8" fmla="*/ 0 w 85"/>
                <a:gd name="T9" fmla="*/ 36 h 76"/>
                <a:gd name="T10" fmla="*/ 18 w 85"/>
                <a:gd name="T11" fmla="*/ 76 h 76"/>
                <a:gd name="T12" fmla="*/ 63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76"/>
                  </a:moveTo>
                  <a:lnTo>
                    <a:pt x="85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3" name="Freeform 49"/>
            <p:cNvSpPr>
              <a:spLocks/>
            </p:cNvSpPr>
            <p:nvPr/>
          </p:nvSpPr>
          <p:spPr bwMode="auto">
            <a:xfrm>
              <a:off x="6494654" y="1586827"/>
              <a:ext cx="264090" cy="22301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40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40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4" name="Freeform 50"/>
            <p:cNvSpPr>
              <a:spLocks/>
            </p:cNvSpPr>
            <p:nvPr/>
          </p:nvSpPr>
          <p:spPr bwMode="auto">
            <a:xfrm>
              <a:off x="6758744" y="1704200"/>
              <a:ext cx="264090" cy="225945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36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36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5" name="Freeform 51"/>
            <p:cNvSpPr>
              <a:spLocks/>
            </p:cNvSpPr>
            <p:nvPr/>
          </p:nvSpPr>
          <p:spPr bwMode="auto">
            <a:xfrm>
              <a:off x="6758744" y="1137873"/>
              <a:ext cx="264090" cy="223010"/>
            </a:xfrm>
            <a:custGeom>
              <a:avLst/>
              <a:gdLst>
                <a:gd name="T0" fmla="*/ 23 w 90"/>
                <a:gd name="T1" fmla="*/ 0 h 76"/>
                <a:gd name="T2" fmla="*/ 0 w 90"/>
                <a:gd name="T3" fmla="*/ 36 h 76"/>
                <a:gd name="T4" fmla="*/ 23 w 90"/>
                <a:gd name="T5" fmla="*/ 76 h 76"/>
                <a:gd name="T6" fmla="*/ 68 w 90"/>
                <a:gd name="T7" fmla="*/ 76 h 76"/>
                <a:gd name="T8" fmla="*/ 90 w 90"/>
                <a:gd name="T9" fmla="*/ 36 h 76"/>
                <a:gd name="T10" fmla="*/ 68 w 90"/>
                <a:gd name="T11" fmla="*/ 0 h 76"/>
                <a:gd name="T12" fmla="*/ 23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0"/>
                  </a:move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6" name="Freeform 52"/>
            <p:cNvSpPr>
              <a:spLocks/>
            </p:cNvSpPr>
            <p:nvPr/>
          </p:nvSpPr>
          <p:spPr bwMode="auto">
            <a:xfrm>
              <a:off x="7022834" y="1296327"/>
              <a:ext cx="252353" cy="237682"/>
            </a:xfrm>
            <a:custGeom>
              <a:avLst/>
              <a:gdLst>
                <a:gd name="T0" fmla="*/ 18 w 86"/>
                <a:gd name="T1" fmla="*/ 0 h 81"/>
                <a:gd name="T2" fmla="*/ 0 w 86"/>
                <a:gd name="T3" fmla="*/ 40 h 81"/>
                <a:gd name="T4" fmla="*/ 18 w 86"/>
                <a:gd name="T5" fmla="*/ 81 h 81"/>
                <a:gd name="T6" fmla="*/ 63 w 86"/>
                <a:gd name="T7" fmla="*/ 81 h 81"/>
                <a:gd name="T8" fmla="*/ 86 w 86"/>
                <a:gd name="T9" fmla="*/ 40 h 81"/>
                <a:gd name="T10" fmla="*/ 63 w 86"/>
                <a:gd name="T11" fmla="*/ 0 h 81"/>
                <a:gd name="T12" fmla="*/ 18 w 8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1">
                  <a:moveTo>
                    <a:pt x="18" y="0"/>
                  </a:moveTo>
                  <a:lnTo>
                    <a:pt x="0" y="40"/>
                  </a:lnTo>
                  <a:lnTo>
                    <a:pt x="18" y="81"/>
                  </a:lnTo>
                  <a:lnTo>
                    <a:pt x="63" y="81"/>
                  </a:ln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7" name="Freeform 53"/>
            <p:cNvSpPr>
              <a:spLocks/>
            </p:cNvSpPr>
            <p:nvPr/>
          </p:nvSpPr>
          <p:spPr bwMode="auto">
            <a:xfrm>
              <a:off x="6758744" y="1413700"/>
              <a:ext cx="264090" cy="225945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41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41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8" name="Freeform 54"/>
            <p:cNvSpPr>
              <a:spLocks/>
            </p:cNvSpPr>
            <p:nvPr/>
          </p:nvSpPr>
          <p:spPr bwMode="auto">
            <a:xfrm>
              <a:off x="9100344" y="1032237"/>
              <a:ext cx="211272" cy="211272"/>
            </a:xfrm>
            <a:custGeom>
              <a:avLst/>
              <a:gdLst>
                <a:gd name="T0" fmla="*/ 63 w 72"/>
                <a:gd name="T1" fmla="*/ 72 h 72"/>
                <a:gd name="T2" fmla="*/ 72 w 72"/>
                <a:gd name="T3" fmla="*/ 54 h 72"/>
                <a:gd name="T4" fmla="*/ 18 w 72"/>
                <a:gd name="T5" fmla="*/ 0 h 72"/>
                <a:gd name="T6" fmla="*/ 0 w 72"/>
                <a:gd name="T7" fmla="*/ 31 h 72"/>
                <a:gd name="T8" fmla="*/ 18 w 72"/>
                <a:gd name="T9" fmla="*/ 72 h 72"/>
                <a:gd name="T10" fmla="*/ 63 w 72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72">
                  <a:moveTo>
                    <a:pt x="63" y="72"/>
                  </a:moveTo>
                  <a:lnTo>
                    <a:pt x="72" y="54"/>
                  </a:lnTo>
                  <a:lnTo>
                    <a:pt x="18" y="0"/>
                  </a:lnTo>
                  <a:lnTo>
                    <a:pt x="0" y="31"/>
                  </a:lnTo>
                  <a:lnTo>
                    <a:pt x="18" y="72"/>
                  </a:lnTo>
                  <a:lnTo>
                    <a:pt x="63" y="72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9" name="Freeform 55"/>
            <p:cNvSpPr>
              <a:spLocks/>
            </p:cNvSpPr>
            <p:nvPr/>
          </p:nvSpPr>
          <p:spPr bwMode="auto">
            <a:xfrm>
              <a:off x="8240584" y="1308064"/>
              <a:ext cx="79228" cy="225945"/>
            </a:xfrm>
            <a:custGeom>
              <a:avLst/>
              <a:gdLst>
                <a:gd name="T0" fmla="*/ 4 w 27"/>
                <a:gd name="T1" fmla="*/ 77 h 77"/>
                <a:gd name="T2" fmla="*/ 27 w 27"/>
                <a:gd name="T3" fmla="*/ 36 h 77"/>
                <a:gd name="T4" fmla="*/ 4 w 27"/>
                <a:gd name="T5" fmla="*/ 0 h 77"/>
                <a:gd name="T6" fmla="*/ 0 w 27"/>
                <a:gd name="T7" fmla="*/ 0 h 77"/>
                <a:gd name="T8" fmla="*/ 0 w 27"/>
                <a:gd name="T9" fmla="*/ 77 h 77"/>
                <a:gd name="T10" fmla="*/ 4 w 27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4" y="77"/>
                  </a:moveTo>
                  <a:lnTo>
                    <a:pt x="27" y="36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4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00" name="Freeform 56"/>
            <p:cNvSpPr>
              <a:spLocks/>
            </p:cNvSpPr>
            <p:nvPr/>
          </p:nvSpPr>
          <p:spPr bwMode="auto">
            <a:xfrm>
              <a:off x="6494654" y="1296327"/>
              <a:ext cx="264090" cy="237682"/>
            </a:xfrm>
            <a:custGeom>
              <a:avLst/>
              <a:gdLst>
                <a:gd name="T0" fmla="*/ 23 w 90"/>
                <a:gd name="T1" fmla="*/ 0 h 81"/>
                <a:gd name="T2" fmla="*/ 0 w 90"/>
                <a:gd name="T3" fmla="*/ 40 h 81"/>
                <a:gd name="T4" fmla="*/ 23 w 90"/>
                <a:gd name="T5" fmla="*/ 81 h 81"/>
                <a:gd name="T6" fmla="*/ 68 w 90"/>
                <a:gd name="T7" fmla="*/ 81 h 81"/>
                <a:gd name="T8" fmla="*/ 90 w 90"/>
                <a:gd name="T9" fmla="*/ 40 h 81"/>
                <a:gd name="T10" fmla="*/ 68 w 90"/>
                <a:gd name="T11" fmla="*/ 0 h 81"/>
                <a:gd name="T12" fmla="*/ 23 w 9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81">
                  <a:moveTo>
                    <a:pt x="23" y="0"/>
                  </a:moveTo>
                  <a:lnTo>
                    <a:pt x="0" y="40"/>
                  </a:lnTo>
                  <a:lnTo>
                    <a:pt x="23" y="81"/>
                  </a:lnTo>
                  <a:lnTo>
                    <a:pt x="68" y="81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01" name="Freeform 57"/>
            <p:cNvSpPr>
              <a:spLocks/>
            </p:cNvSpPr>
            <p:nvPr/>
          </p:nvSpPr>
          <p:spPr bwMode="auto">
            <a:xfrm>
              <a:off x="8240584" y="2153153"/>
              <a:ext cx="79228" cy="225945"/>
            </a:xfrm>
            <a:custGeom>
              <a:avLst/>
              <a:gdLst>
                <a:gd name="T0" fmla="*/ 4 w 27"/>
                <a:gd name="T1" fmla="*/ 77 h 77"/>
                <a:gd name="T2" fmla="*/ 27 w 27"/>
                <a:gd name="T3" fmla="*/ 41 h 77"/>
                <a:gd name="T4" fmla="*/ 4 w 27"/>
                <a:gd name="T5" fmla="*/ 0 h 77"/>
                <a:gd name="T6" fmla="*/ 0 w 27"/>
                <a:gd name="T7" fmla="*/ 0 h 77"/>
                <a:gd name="T8" fmla="*/ 0 w 27"/>
                <a:gd name="T9" fmla="*/ 77 h 77"/>
                <a:gd name="T10" fmla="*/ 4 w 27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4" y="77"/>
                  </a:moveTo>
                  <a:lnTo>
                    <a:pt x="27" y="4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4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02" name="Freeform 58"/>
            <p:cNvSpPr>
              <a:spLocks/>
            </p:cNvSpPr>
            <p:nvPr/>
          </p:nvSpPr>
          <p:spPr bwMode="auto">
            <a:xfrm>
              <a:off x="7022834" y="1586827"/>
              <a:ext cx="252353" cy="223010"/>
            </a:xfrm>
            <a:custGeom>
              <a:avLst/>
              <a:gdLst>
                <a:gd name="T0" fmla="*/ 63 w 86"/>
                <a:gd name="T1" fmla="*/ 76 h 76"/>
                <a:gd name="T2" fmla="*/ 86 w 86"/>
                <a:gd name="T3" fmla="*/ 40 h 76"/>
                <a:gd name="T4" fmla="*/ 63 w 86"/>
                <a:gd name="T5" fmla="*/ 0 h 76"/>
                <a:gd name="T6" fmla="*/ 18 w 86"/>
                <a:gd name="T7" fmla="*/ 0 h 76"/>
                <a:gd name="T8" fmla="*/ 0 w 86"/>
                <a:gd name="T9" fmla="*/ 40 h 76"/>
                <a:gd name="T10" fmla="*/ 18 w 86"/>
                <a:gd name="T11" fmla="*/ 76 h 76"/>
                <a:gd name="T12" fmla="*/ 63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63" y="76"/>
                  </a:move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05" name="Freeform 61"/>
            <p:cNvSpPr>
              <a:spLocks/>
            </p:cNvSpPr>
            <p:nvPr/>
          </p:nvSpPr>
          <p:spPr bwMode="auto">
            <a:xfrm>
              <a:off x="8410776" y="900192"/>
              <a:ext cx="158454" cy="170192"/>
            </a:xfrm>
            <a:custGeom>
              <a:avLst/>
              <a:gdLst>
                <a:gd name="T0" fmla="*/ 32 w 54"/>
                <a:gd name="T1" fmla="*/ 58 h 58"/>
                <a:gd name="T2" fmla="*/ 54 w 54"/>
                <a:gd name="T3" fmla="*/ 22 h 58"/>
                <a:gd name="T4" fmla="*/ 45 w 54"/>
                <a:gd name="T5" fmla="*/ 0 h 58"/>
                <a:gd name="T6" fmla="*/ 0 w 54"/>
                <a:gd name="T7" fmla="*/ 58 h 58"/>
                <a:gd name="T8" fmla="*/ 32 w 54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8">
                  <a:moveTo>
                    <a:pt x="32" y="58"/>
                  </a:moveTo>
                  <a:lnTo>
                    <a:pt x="54" y="22"/>
                  </a:lnTo>
                  <a:lnTo>
                    <a:pt x="45" y="0"/>
                  </a:lnTo>
                  <a:lnTo>
                    <a:pt x="0" y="58"/>
                  </a:lnTo>
                  <a:lnTo>
                    <a:pt x="32" y="58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06" name="Freeform 62"/>
            <p:cNvSpPr>
              <a:spLocks/>
            </p:cNvSpPr>
            <p:nvPr/>
          </p:nvSpPr>
          <p:spPr bwMode="auto">
            <a:xfrm>
              <a:off x="8836254" y="3699549"/>
              <a:ext cx="264090" cy="2230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13 w 90"/>
                <a:gd name="T5" fmla="*/ 63 h 76"/>
                <a:gd name="T6" fmla="*/ 58 w 90"/>
                <a:gd name="T7" fmla="*/ 76 h 76"/>
                <a:gd name="T8" fmla="*/ 67 w 90"/>
                <a:gd name="T9" fmla="*/ 76 h 76"/>
                <a:gd name="T10" fmla="*/ 90 w 90"/>
                <a:gd name="T11" fmla="*/ 40 h 76"/>
                <a:gd name="T12" fmla="*/ 67 w 90"/>
                <a:gd name="T13" fmla="*/ 0 h 76"/>
                <a:gd name="T14" fmla="*/ 22 w 90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13" y="63"/>
                  </a:lnTo>
                  <a:lnTo>
                    <a:pt x="58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07" name="Freeform 63"/>
            <p:cNvSpPr>
              <a:spLocks/>
            </p:cNvSpPr>
            <p:nvPr/>
          </p:nvSpPr>
          <p:spPr bwMode="auto">
            <a:xfrm>
              <a:off x="8240584" y="2443653"/>
              <a:ext cx="79228" cy="225945"/>
            </a:xfrm>
            <a:custGeom>
              <a:avLst/>
              <a:gdLst>
                <a:gd name="T0" fmla="*/ 27 w 27"/>
                <a:gd name="T1" fmla="*/ 36 h 77"/>
                <a:gd name="T2" fmla="*/ 4 w 27"/>
                <a:gd name="T3" fmla="*/ 0 h 77"/>
                <a:gd name="T4" fmla="*/ 0 w 27"/>
                <a:gd name="T5" fmla="*/ 0 h 77"/>
                <a:gd name="T6" fmla="*/ 0 w 27"/>
                <a:gd name="T7" fmla="*/ 77 h 77"/>
                <a:gd name="T8" fmla="*/ 4 w 27"/>
                <a:gd name="T9" fmla="*/ 77 h 77"/>
                <a:gd name="T10" fmla="*/ 27 w 27"/>
                <a:gd name="T11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27" y="36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4" y="77"/>
                  </a:lnTo>
                  <a:lnTo>
                    <a:pt x="27" y="3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08" name="Freeform 64"/>
            <p:cNvSpPr>
              <a:spLocks/>
            </p:cNvSpPr>
            <p:nvPr/>
          </p:nvSpPr>
          <p:spPr bwMode="auto">
            <a:xfrm>
              <a:off x="8569230" y="1877325"/>
              <a:ext cx="267025" cy="223010"/>
            </a:xfrm>
            <a:custGeom>
              <a:avLst/>
              <a:gdLst>
                <a:gd name="T0" fmla="*/ 68 w 91"/>
                <a:gd name="T1" fmla="*/ 0 h 76"/>
                <a:gd name="T2" fmla="*/ 23 w 91"/>
                <a:gd name="T3" fmla="*/ 0 h 76"/>
                <a:gd name="T4" fmla="*/ 0 w 91"/>
                <a:gd name="T5" fmla="*/ 36 h 76"/>
                <a:gd name="T6" fmla="*/ 23 w 91"/>
                <a:gd name="T7" fmla="*/ 76 h 76"/>
                <a:gd name="T8" fmla="*/ 68 w 91"/>
                <a:gd name="T9" fmla="*/ 76 h 76"/>
                <a:gd name="T10" fmla="*/ 91 w 91"/>
                <a:gd name="T11" fmla="*/ 36 h 76"/>
                <a:gd name="T12" fmla="*/ 68 w 9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0"/>
                  </a:move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1" y="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09" name="Freeform 65"/>
            <p:cNvSpPr>
              <a:spLocks/>
            </p:cNvSpPr>
            <p:nvPr/>
          </p:nvSpPr>
          <p:spPr bwMode="auto">
            <a:xfrm>
              <a:off x="8569230" y="2153153"/>
              <a:ext cx="267025" cy="225945"/>
            </a:xfrm>
            <a:custGeom>
              <a:avLst/>
              <a:gdLst>
                <a:gd name="T0" fmla="*/ 68 w 91"/>
                <a:gd name="T1" fmla="*/ 0 h 77"/>
                <a:gd name="T2" fmla="*/ 23 w 91"/>
                <a:gd name="T3" fmla="*/ 0 h 77"/>
                <a:gd name="T4" fmla="*/ 0 w 91"/>
                <a:gd name="T5" fmla="*/ 41 h 77"/>
                <a:gd name="T6" fmla="*/ 23 w 91"/>
                <a:gd name="T7" fmla="*/ 77 h 77"/>
                <a:gd name="T8" fmla="*/ 68 w 91"/>
                <a:gd name="T9" fmla="*/ 77 h 77"/>
                <a:gd name="T10" fmla="*/ 91 w 91"/>
                <a:gd name="T11" fmla="*/ 41 h 77"/>
                <a:gd name="T12" fmla="*/ 68 w 91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68" y="0"/>
                  </a:move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1" y="4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0" name="Freeform 66"/>
            <p:cNvSpPr>
              <a:spLocks/>
            </p:cNvSpPr>
            <p:nvPr/>
          </p:nvSpPr>
          <p:spPr bwMode="auto">
            <a:xfrm>
              <a:off x="8240584" y="2722414"/>
              <a:ext cx="79228" cy="223010"/>
            </a:xfrm>
            <a:custGeom>
              <a:avLst/>
              <a:gdLst>
                <a:gd name="T0" fmla="*/ 27 w 27"/>
                <a:gd name="T1" fmla="*/ 40 h 76"/>
                <a:gd name="T2" fmla="*/ 4 w 27"/>
                <a:gd name="T3" fmla="*/ 0 h 76"/>
                <a:gd name="T4" fmla="*/ 0 w 27"/>
                <a:gd name="T5" fmla="*/ 0 h 76"/>
                <a:gd name="T6" fmla="*/ 0 w 27"/>
                <a:gd name="T7" fmla="*/ 76 h 76"/>
                <a:gd name="T8" fmla="*/ 4 w 27"/>
                <a:gd name="T9" fmla="*/ 76 h 76"/>
                <a:gd name="T10" fmla="*/ 27 w 27"/>
                <a:gd name="T11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6">
                  <a:moveTo>
                    <a:pt x="27" y="4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4" y="76"/>
                  </a:lnTo>
                  <a:lnTo>
                    <a:pt x="27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1" name="Freeform 67"/>
            <p:cNvSpPr>
              <a:spLocks/>
            </p:cNvSpPr>
            <p:nvPr/>
          </p:nvSpPr>
          <p:spPr bwMode="auto">
            <a:xfrm>
              <a:off x="8569230" y="2722414"/>
              <a:ext cx="267025" cy="223010"/>
            </a:xfrm>
            <a:custGeom>
              <a:avLst/>
              <a:gdLst>
                <a:gd name="T0" fmla="*/ 68 w 91"/>
                <a:gd name="T1" fmla="*/ 0 h 76"/>
                <a:gd name="T2" fmla="*/ 23 w 91"/>
                <a:gd name="T3" fmla="*/ 0 h 76"/>
                <a:gd name="T4" fmla="*/ 0 w 91"/>
                <a:gd name="T5" fmla="*/ 40 h 76"/>
                <a:gd name="T6" fmla="*/ 23 w 91"/>
                <a:gd name="T7" fmla="*/ 76 h 76"/>
                <a:gd name="T8" fmla="*/ 68 w 91"/>
                <a:gd name="T9" fmla="*/ 76 h 76"/>
                <a:gd name="T10" fmla="*/ 91 w 91"/>
                <a:gd name="T11" fmla="*/ 40 h 76"/>
                <a:gd name="T12" fmla="*/ 68 w 9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0"/>
                  </a:move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2" name="Freeform 68"/>
            <p:cNvSpPr>
              <a:spLocks/>
            </p:cNvSpPr>
            <p:nvPr/>
          </p:nvSpPr>
          <p:spPr bwMode="auto">
            <a:xfrm>
              <a:off x="8569230" y="3012914"/>
              <a:ext cx="267025" cy="223010"/>
            </a:xfrm>
            <a:custGeom>
              <a:avLst/>
              <a:gdLst>
                <a:gd name="T0" fmla="*/ 68 w 91"/>
                <a:gd name="T1" fmla="*/ 76 h 76"/>
                <a:gd name="T2" fmla="*/ 91 w 91"/>
                <a:gd name="T3" fmla="*/ 40 h 76"/>
                <a:gd name="T4" fmla="*/ 68 w 91"/>
                <a:gd name="T5" fmla="*/ 0 h 76"/>
                <a:gd name="T6" fmla="*/ 23 w 91"/>
                <a:gd name="T7" fmla="*/ 0 h 76"/>
                <a:gd name="T8" fmla="*/ 0 w 91"/>
                <a:gd name="T9" fmla="*/ 40 h 76"/>
                <a:gd name="T10" fmla="*/ 23 w 91"/>
                <a:gd name="T11" fmla="*/ 76 h 76"/>
                <a:gd name="T12" fmla="*/ 68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76"/>
                  </a:move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3" name="Freeform 69"/>
            <p:cNvSpPr>
              <a:spLocks/>
            </p:cNvSpPr>
            <p:nvPr/>
          </p:nvSpPr>
          <p:spPr bwMode="auto">
            <a:xfrm>
              <a:off x="8319811" y="2839788"/>
              <a:ext cx="249419" cy="225945"/>
            </a:xfrm>
            <a:custGeom>
              <a:avLst/>
              <a:gdLst>
                <a:gd name="T0" fmla="*/ 63 w 85"/>
                <a:gd name="T1" fmla="*/ 77 h 77"/>
                <a:gd name="T2" fmla="*/ 85 w 85"/>
                <a:gd name="T3" fmla="*/ 41 h 77"/>
                <a:gd name="T4" fmla="*/ 63 w 85"/>
                <a:gd name="T5" fmla="*/ 0 h 77"/>
                <a:gd name="T6" fmla="*/ 22 w 85"/>
                <a:gd name="T7" fmla="*/ 0 h 77"/>
                <a:gd name="T8" fmla="*/ 0 w 85"/>
                <a:gd name="T9" fmla="*/ 41 h 77"/>
                <a:gd name="T10" fmla="*/ 22 w 85"/>
                <a:gd name="T11" fmla="*/ 77 h 77"/>
                <a:gd name="T12" fmla="*/ 63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77"/>
                  </a:moveTo>
                  <a:lnTo>
                    <a:pt x="85" y="41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4" name="Freeform 70"/>
            <p:cNvSpPr>
              <a:spLocks/>
            </p:cNvSpPr>
            <p:nvPr/>
          </p:nvSpPr>
          <p:spPr bwMode="auto">
            <a:xfrm>
              <a:off x="8569230" y="2443653"/>
              <a:ext cx="267025" cy="225945"/>
            </a:xfrm>
            <a:custGeom>
              <a:avLst/>
              <a:gdLst>
                <a:gd name="T0" fmla="*/ 68 w 91"/>
                <a:gd name="T1" fmla="*/ 0 h 77"/>
                <a:gd name="T2" fmla="*/ 23 w 91"/>
                <a:gd name="T3" fmla="*/ 0 h 77"/>
                <a:gd name="T4" fmla="*/ 0 w 91"/>
                <a:gd name="T5" fmla="*/ 36 h 77"/>
                <a:gd name="T6" fmla="*/ 23 w 91"/>
                <a:gd name="T7" fmla="*/ 77 h 77"/>
                <a:gd name="T8" fmla="*/ 68 w 91"/>
                <a:gd name="T9" fmla="*/ 77 h 77"/>
                <a:gd name="T10" fmla="*/ 91 w 91"/>
                <a:gd name="T11" fmla="*/ 36 h 77"/>
                <a:gd name="T12" fmla="*/ 68 w 91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68" y="0"/>
                  </a:move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5" name="Freeform 71"/>
            <p:cNvSpPr>
              <a:spLocks/>
            </p:cNvSpPr>
            <p:nvPr/>
          </p:nvSpPr>
          <p:spPr bwMode="auto">
            <a:xfrm>
              <a:off x="8055720" y="1877325"/>
              <a:ext cx="264090" cy="2230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36 h 76"/>
                <a:gd name="T4" fmla="*/ 9 w 90"/>
                <a:gd name="T5" fmla="*/ 54 h 76"/>
                <a:gd name="T6" fmla="*/ 27 w 90"/>
                <a:gd name="T7" fmla="*/ 63 h 76"/>
                <a:gd name="T8" fmla="*/ 45 w 90"/>
                <a:gd name="T9" fmla="*/ 76 h 76"/>
                <a:gd name="T10" fmla="*/ 67 w 90"/>
                <a:gd name="T11" fmla="*/ 76 h 76"/>
                <a:gd name="T12" fmla="*/ 90 w 90"/>
                <a:gd name="T13" fmla="*/ 36 h 76"/>
                <a:gd name="T14" fmla="*/ 67 w 90"/>
                <a:gd name="T15" fmla="*/ 0 h 76"/>
                <a:gd name="T16" fmla="*/ 22 w 90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36"/>
                  </a:lnTo>
                  <a:lnTo>
                    <a:pt x="9" y="54"/>
                  </a:lnTo>
                  <a:lnTo>
                    <a:pt x="27" y="63"/>
                  </a:lnTo>
                  <a:lnTo>
                    <a:pt x="45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6" name="Freeform 72"/>
            <p:cNvSpPr>
              <a:spLocks/>
            </p:cNvSpPr>
            <p:nvPr/>
          </p:nvSpPr>
          <p:spPr bwMode="auto">
            <a:xfrm>
              <a:off x="8319811" y="1704200"/>
              <a:ext cx="249419" cy="225945"/>
            </a:xfrm>
            <a:custGeom>
              <a:avLst/>
              <a:gdLst>
                <a:gd name="T0" fmla="*/ 22 w 85"/>
                <a:gd name="T1" fmla="*/ 77 h 77"/>
                <a:gd name="T2" fmla="*/ 63 w 85"/>
                <a:gd name="T3" fmla="*/ 77 h 77"/>
                <a:gd name="T4" fmla="*/ 85 w 85"/>
                <a:gd name="T5" fmla="*/ 36 h 77"/>
                <a:gd name="T6" fmla="*/ 63 w 85"/>
                <a:gd name="T7" fmla="*/ 0 h 77"/>
                <a:gd name="T8" fmla="*/ 22 w 85"/>
                <a:gd name="T9" fmla="*/ 0 h 77"/>
                <a:gd name="T10" fmla="*/ 0 w 85"/>
                <a:gd name="T11" fmla="*/ 36 h 77"/>
                <a:gd name="T12" fmla="*/ 22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63" y="77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7" name="Freeform 73"/>
            <p:cNvSpPr>
              <a:spLocks/>
            </p:cNvSpPr>
            <p:nvPr/>
          </p:nvSpPr>
          <p:spPr bwMode="auto">
            <a:xfrm>
              <a:off x="8319811" y="1413700"/>
              <a:ext cx="249419" cy="225945"/>
            </a:xfrm>
            <a:custGeom>
              <a:avLst/>
              <a:gdLst>
                <a:gd name="T0" fmla="*/ 22 w 85"/>
                <a:gd name="T1" fmla="*/ 0 h 77"/>
                <a:gd name="T2" fmla="*/ 0 w 85"/>
                <a:gd name="T3" fmla="*/ 41 h 77"/>
                <a:gd name="T4" fmla="*/ 22 w 85"/>
                <a:gd name="T5" fmla="*/ 77 h 77"/>
                <a:gd name="T6" fmla="*/ 63 w 85"/>
                <a:gd name="T7" fmla="*/ 77 h 77"/>
                <a:gd name="T8" fmla="*/ 85 w 85"/>
                <a:gd name="T9" fmla="*/ 41 h 77"/>
                <a:gd name="T10" fmla="*/ 63 w 85"/>
                <a:gd name="T11" fmla="*/ 0 h 77"/>
                <a:gd name="T12" fmla="*/ 22 w 85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0"/>
                  </a:moveTo>
                  <a:lnTo>
                    <a:pt x="0" y="41"/>
                  </a:lnTo>
                  <a:lnTo>
                    <a:pt x="22" y="77"/>
                  </a:lnTo>
                  <a:lnTo>
                    <a:pt x="63" y="77"/>
                  </a:lnTo>
                  <a:lnTo>
                    <a:pt x="85" y="41"/>
                  </a:lnTo>
                  <a:lnTo>
                    <a:pt x="63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8" name="Freeform 74"/>
            <p:cNvSpPr>
              <a:spLocks/>
            </p:cNvSpPr>
            <p:nvPr/>
          </p:nvSpPr>
          <p:spPr bwMode="auto">
            <a:xfrm>
              <a:off x="8569230" y="1586827"/>
              <a:ext cx="267025" cy="223010"/>
            </a:xfrm>
            <a:custGeom>
              <a:avLst/>
              <a:gdLst>
                <a:gd name="T0" fmla="*/ 68 w 91"/>
                <a:gd name="T1" fmla="*/ 0 h 76"/>
                <a:gd name="T2" fmla="*/ 23 w 91"/>
                <a:gd name="T3" fmla="*/ 0 h 76"/>
                <a:gd name="T4" fmla="*/ 0 w 91"/>
                <a:gd name="T5" fmla="*/ 40 h 76"/>
                <a:gd name="T6" fmla="*/ 23 w 91"/>
                <a:gd name="T7" fmla="*/ 76 h 76"/>
                <a:gd name="T8" fmla="*/ 68 w 91"/>
                <a:gd name="T9" fmla="*/ 76 h 76"/>
                <a:gd name="T10" fmla="*/ 91 w 91"/>
                <a:gd name="T11" fmla="*/ 40 h 76"/>
                <a:gd name="T12" fmla="*/ 68 w 9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0"/>
                  </a:move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9" name="Freeform 75"/>
            <p:cNvSpPr>
              <a:spLocks/>
            </p:cNvSpPr>
            <p:nvPr/>
          </p:nvSpPr>
          <p:spPr bwMode="auto">
            <a:xfrm>
              <a:off x="8319811" y="2563960"/>
              <a:ext cx="249419" cy="223010"/>
            </a:xfrm>
            <a:custGeom>
              <a:avLst/>
              <a:gdLst>
                <a:gd name="T0" fmla="*/ 63 w 85"/>
                <a:gd name="T1" fmla="*/ 76 h 76"/>
                <a:gd name="T2" fmla="*/ 85 w 85"/>
                <a:gd name="T3" fmla="*/ 36 h 76"/>
                <a:gd name="T4" fmla="*/ 63 w 85"/>
                <a:gd name="T5" fmla="*/ 0 h 76"/>
                <a:gd name="T6" fmla="*/ 22 w 85"/>
                <a:gd name="T7" fmla="*/ 0 h 76"/>
                <a:gd name="T8" fmla="*/ 0 w 85"/>
                <a:gd name="T9" fmla="*/ 36 h 76"/>
                <a:gd name="T10" fmla="*/ 22 w 85"/>
                <a:gd name="T11" fmla="*/ 76 h 76"/>
                <a:gd name="T12" fmla="*/ 63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76"/>
                  </a:move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20" name="Freeform 76"/>
            <p:cNvSpPr>
              <a:spLocks/>
            </p:cNvSpPr>
            <p:nvPr/>
          </p:nvSpPr>
          <p:spPr bwMode="auto">
            <a:xfrm>
              <a:off x="8319811" y="1982962"/>
              <a:ext cx="249419" cy="223010"/>
            </a:xfrm>
            <a:custGeom>
              <a:avLst/>
              <a:gdLst>
                <a:gd name="T0" fmla="*/ 63 w 85"/>
                <a:gd name="T1" fmla="*/ 0 h 76"/>
                <a:gd name="T2" fmla="*/ 22 w 85"/>
                <a:gd name="T3" fmla="*/ 0 h 76"/>
                <a:gd name="T4" fmla="*/ 0 w 85"/>
                <a:gd name="T5" fmla="*/ 40 h 76"/>
                <a:gd name="T6" fmla="*/ 22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21" name="Freeform 77"/>
            <p:cNvSpPr>
              <a:spLocks/>
            </p:cNvSpPr>
            <p:nvPr/>
          </p:nvSpPr>
          <p:spPr bwMode="auto">
            <a:xfrm>
              <a:off x="8319811" y="2273462"/>
              <a:ext cx="249419" cy="223010"/>
            </a:xfrm>
            <a:custGeom>
              <a:avLst/>
              <a:gdLst>
                <a:gd name="T0" fmla="*/ 63 w 85"/>
                <a:gd name="T1" fmla="*/ 0 h 76"/>
                <a:gd name="T2" fmla="*/ 22 w 85"/>
                <a:gd name="T3" fmla="*/ 0 h 76"/>
                <a:gd name="T4" fmla="*/ 0 w 85"/>
                <a:gd name="T5" fmla="*/ 40 h 76"/>
                <a:gd name="T6" fmla="*/ 22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22" name="Rectangle 78"/>
            <p:cNvSpPr>
              <a:spLocks noChangeArrowheads="1"/>
            </p:cNvSpPr>
            <p:nvPr/>
          </p:nvSpPr>
          <p:spPr bwMode="auto">
            <a:xfrm>
              <a:off x="7988232" y="1982962"/>
              <a:ext cx="2935" cy="2935"/>
            </a:xfrm>
            <a:prstGeom prst="rect">
              <a:avLst/>
            </a:pr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23" name="Freeform 79"/>
            <p:cNvSpPr>
              <a:spLocks/>
            </p:cNvSpPr>
            <p:nvPr/>
          </p:nvSpPr>
          <p:spPr bwMode="auto">
            <a:xfrm>
              <a:off x="7275187" y="2839788"/>
              <a:ext cx="264090" cy="225945"/>
            </a:xfrm>
            <a:custGeom>
              <a:avLst/>
              <a:gdLst>
                <a:gd name="T0" fmla="*/ 22 w 90"/>
                <a:gd name="T1" fmla="*/ 77 h 77"/>
                <a:gd name="T2" fmla="*/ 68 w 90"/>
                <a:gd name="T3" fmla="*/ 77 h 77"/>
                <a:gd name="T4" fmla="*/ 90 w 90"/>
                <a:gd name="T5" fmla="*/ 41 h 77"/>
                <a:gd name="T6" fmla="*/ 68 w 90"/>
                <a:gd name="T7" fmla="*/ 0 h 77"/>
                <a:gd name="T8" fmla="*/ 22 w 90"/>
                <a:gd name="T9" fmla="*/ 0 h 77"/>
                <a:gd name="T10" fmla="*/ 0 w 90"/>
                <a:gd name="T11" fmla="*/ 41 h 77"/>
                <a:gd name="T12" fmla="*/ 22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77"/>
                  </a:move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24" name="Freeform 80"/>
            <p:cNvSpPr>
              <a:spLocks/>
            </p:cNvSpPr>
            <p:nvPr/>
          </p:nvSpPr>
          <p:spPr bwMode="auto">
            <a:xfrm>
              <a:off x="7275187" y="2563960"/>
              <a:ext cx="264090" cy="223010"/>
            </a:xfrm>
            <a:custGeom>
              <a:avLst/>
              <a:gdLst>
                <a:gd name="T0" fmla="*/ 22 w 90"/>
                <a:gd name="T1" fmla="*/ 76 h 76"/>
                <a:gd name="T2" fmla="*/ 68 w 90"/>
                <a:gd name="T3" fmla="*/ 76 h 76"/>
                <a:gd name="T4" fmla="*/ 90 w 90"/>
                <a:gd name="T5" fmla="*/ 36 h 76"/>
                <a:gd name="T6" fmla="*/ 68 w 90"/>
                <a:gd name="T7" fmla="*/ 0 h 76"/>
                <a:gd name="T8" fmla="*/ 22 w 90"/>
                <a:gd name="T9" fmla="*/ 0 h 76"/>
                <a:gd name="T10" fmla="*/ 0 w 90"/>
                <a:gd name="T11" fmla="*/ 36 h 76"/>
                <a:gd name="T12" fmla="*/ 22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76"/>
                  </a:move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25" name="Freeform 81"/>
            <p:cNvSpPr>
              <a:spLocks/>
            </p:cNvSpPr>
            <p:nvPr/>
          </p:nvSpPr>
          <p:spPr bwMode="auto">
            <a:xfrm>
              <a:off x="7275187" y="1982962"/>
              <a:ext cx="264090" cy="2230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22 w 90"/>
                <a:gd name="T5" fmla="*/ 76 h 76"/>
                <a:gd name="T6" fmla="*/ 68 w 90"/>
                <a:gd name="T7" fmla="*/ 76 h 76"/>
                <a:gd name="T8" fmla="*/ 90 w 90"/>
                <a:gd name="T9" fmla="*/ 40 h 76"/>
                <a:gd name="T10" fmla="*/ 68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26" name="Freeform 82"/>
            <p:cNvSpPr>
              <a:spLocks/>
            </p:cNvSpPr>
            <p:nvPr/>
          </p:nvSpPr>
          <p:spPr bwMode="auto">
            <a:xfrm>
              <a:off x="7275187" y="2273462"/>
              <a:ext cx="264090" cy="223010"/>
            </a:xfrm>
            <a:custGeom>
              <a:avLst/>
              <a:gdLst>
                <a:gd name="T0" fmla="*/ 22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2 w 90"/>
                <a:gd name="T9" fmla="*/ 0 h 76"/>
                <a:gd name="T10" fmla="*/ 0 w 90"/>
                <a:gd name="T11" fmla="*/ 40 h 76"/>
                <a:gd name="T12" fmla="*/ 22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27" name="Freeform 83"/>
            <p:cNvSpPr>
              <a:spLocks/>
            </p:cNvSpPr>
            <p:nvPr/>
          </p:nvSpPr>
          <p:spPr bwMode="auto">
            <a:xfrm>
              <a:off x="8836254" y="1413700"/>
              <a:ext cx="264090" cy="225945"/>
            </a:xfrm>
            <a:custGeom>
              <a:avLst/>
              <a:gdLst>
                <a:gd name="T0" fmla="*/ 67 w 90"/>
                <a:gd name="T1" fmla="*/ 0 h 77"/>
                <a:gd name="T2" fmla="*/ 22 w 90"/>
                <a:gd name="T3" fmla="*/ 0 h 77"/>
                <a:gd name="T4" fmla="*/ 0 w 90"/>
                <a:gd name="T5" fmla="*/ 41 h 77"/>
                <a:gd name="T6" fmla="*/ 22 w 90"/>
                <a:gd name="T7" fmla="*/ 77 h 77"/>
                <a:gd name="T8" fmla="*/ 67 w 90"/>
                <a:gd name="T9" fmla="*/ 77 h 77"/>
                <a:gd name="T10" fmla="*/ 90 w 90"/>
                <a:gd name="T11" fmla="*/ 41 h 77"/>
                <a:gd name="T12" fmla="*/ 67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7" y="0"/>
                  </a:move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4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33" name="Freeform 89"/>
            <p:cNvSpPr>
              <a:spLocks/>
            </p:cNvSpPr>
            <p:nvPr/>
          </p:nvSpPr>
          <p:spPr bwMode="auto">
            <a:xfrm>
              <a:off x="5978211" y="2443653"/>
              <a:ext cx="267025" cy="225945"/>
            </a:xfrm>
            <a:custGeom>
              <a:avLst/>
              <a:gdLst>
                <a:gd name="T0" fmla="*/ 23 w 91"/>
                <a:gd name="T1" fmla="*/ 77 h 77"/>
                <a:gd name="T2" fmla="*/ 68 w 91"/>
                <a:gd name="T3" fmla="*/ 77 h 77"/>
                <a:gd name="T4" fmla="*/ 91 w 91"/>
                <a:gd name="T5" fmla="*/ 36 h 77"/>
                <a:gd name="T6" fmla="*/ 68 w 91"/>
                <a:gd name="T7" fmla="*/ 0 h 77"/>
                <a:gd name="T8" fmla="*/ 23 w 91"/>
                <a:gd name="T9" fmla="*/ 0 h 77"/>
                <a:gd name="T10" fmla="*/ 0 w 91"/>
                <a:gd name="T11" fmla="*/ 36 h 77"/>
                <a:gd name="T12" fmla="*/ 23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77"/>
                  </a:move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34" name="Freeform 90"/>
            <p:cNvSpPr>
              <a:spLocks/>
            </p:cNvSpPr>
            <p:nvPr/>
          </p:nvSpPr>
          <p:spPr bwMode="auto">
            <a:xfrm>
              <a:off x="5978211" y="2153153"/>
              <a:ext cx="267025" cy="225945"/>
            </a:xfrm>
            <a:custGeom>
              <a:avLst/>
              <a:gdLst>
                <a:gd name="T0" fmla="*/ 68 w 91"/>
                <a:gd name="T1" fmla="*/ 77 h 77"/>
                <a:gd name="T2" fmla="*/ 91 w 91"/>
                <a:gd name="T3" fmla="*/ 41 h 77"/>
                <a:gd name="T4" fmla="*/ 68 w 91"/>
                <a:gd name="T5" fmla="*/ 0 h 77"/>
                <a:gd name="T6" fmla="*/ 23 w 91"/>
                <a:gd name="T7" fmla="*/ 0 h 77"/>
                <a:gd name="T8" fmla="*/ 0 w 91"/>
                <a:gd name="T9" fmla="*/ 41 h 77"/>
                <a:gd name="T10" fmla="*/ 0 w 91"/>
                <a:gd name="T11" fmla="*/ 41 h 77"/>
                <a:gd name="T12" fmla="*/ 23 w 91"/>
                <a:gd name="T13" fmla="*/ 77 h 77"/>
                <a:gd name="T14" fmla="*/ 68 w 91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77">
                  <a:moveTo>
                    <a:pt x="68" y="77"/>
                  </a:moveTo>
                  <a:lnTo>
                    <a:pt x="91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35" name="Freeform 91"/>
            <p:cNvSpPr>
              <a:spLocks/>
            </p:cNvSpPr>
            <p:nvPr/>
          </p:nvSpPr>
          <p:spPr bwMode="auto">
            <a:xfrm>
              <a:off x="8055720" y="753476"/>
              <a:ext cx="52818" cy="173127"/>
            </a:xfrm>
            <a:custGeom>
              <a:avLst/>
              <a:gdLst>
                <a:gd name="T0" fmla="*/ 18 w 18"/>
                <a:gd name="T1" fmla="*/ 59 h 59"/>
                <a:gd name="T2" fmla="*/ 18 w 18"/>
                <a:gd name="T3" fmla="*/ 0 h 59"/>
                <a:gd name="T4" fmla="*/ 0 w 18"/>
                <a:gd name="T5" fmla="*/ 32 h 59"/>
                <a:gd name="T6" fmla="*/ 18 w 1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59">
                  <a:moveTo>
                    <a:pt x="18" y="59"/>
                  </a:moveTo>
                  <a:lnTo>
                    <a:pt x="18" y="0"/>
                  </a:lnTo>
                  <a:lnTo>
                    <a:pt x="0" y="32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36" name="Freeform 92"/>
            <p:cNvSpPr>
              <a:spLocks/>
            </p:cNvSpPr>
            <p:nvPr/>
          </p:nvSpPr>
          <p:spPr bwMode="auto">
            <a:xfrm>
              <a:off x="7791630" y="556874"/>
              <a:ext cx="264090" cy="2230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40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39" name="Freeform 95"/>
            <p:cNvSpPr>
              <a:spLocks/>
            </p:cNvSpPr>
            <p:nvPr/>
          </p:nvSpPr>
          <p:spPr bwMode="auto">
            <a:xfrm>
              <a:off x="6245236" y="3409049"/>
              <a:ext cx="249419" cy="22301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40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40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0" name="Freeform 96"/>
            <p:cNvSpPr>
              <a:spLocks/>
            </p:cNvSpPr>
            <p:nvPr/>
          </p:nvSpPr>
          <p:spPr bwMode="auto">
            <a:xfrm>
              <a:off x="6245236" y="2839788"/>
              <a:ext cx="249419" cy="225945"/>
            </a:xfrm>
            <a:custGeom>
              <a:avLst/>
              <a:gdLst>
                <a:gd name="T0" fmla="*/ 22 w 85"/>
                <a:gd name="T1" fmla="*/ 77 h 77"/>
                <a:gd name="T2" fmla="*/ 63 w 85"/>
                <a:gd name="T3" fmla="*/ 77 h 77"/>
                <a:gd name="T4" fmla="*/ 85 w 85"/>
                <a:gd name="T5" fmla="*/ 41 h 77"/>
                <a:gd name="T6" fmla="*/ 63 w 85"/>
                <a:gd name="T7" fmla="*/ 0 h 77"/>
                <a:gd name="T8" fmla="*/ 22 w 85"/>
                <a:gd name="T9" fmla="*/ 0 h 77"/>
                <a:gd name="T10" fmla="*/ 0 w 85"/>
                <a:gd name="T11" fmla="*/ 41 h 77"/>
                <a:gd name="T12" fmla="*/ 22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63" y="77"/>
                  </a:lnTo>
                  <a:lnTo>
                    <a:pt x="85" y="41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1" name="Freeform 97"/>
            <p:cNvSpPr>
              <a:spLocks/>
            </p:cNvSpPr>
            <p:nvPr/>
          </p:nvSpPr>
          <p:spPr bwMode="auto">
            <a:xfrm>
              <a:off x="6245236" y="2563960"/>
              <a:ext cx="249419" cy="22301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36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36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2" name="Freeform 98"/>
            <p:cNvSpPr>
              <a:spLocks/>
            </p:cNvSpPr>
            <p:nvPr/>
          </p:nvSpPr>
          <p:spPr bwMode="auto">
            <a:xfrm>
              <a:off x="6245236" y="2273462"/>
              <a:ext cx="249419" cy="22301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40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40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3" name="Freeform 99"/>
            <p:cNvSpPr>
              <a:spLocks/>
            </p:cNvSpPr>
            <p:nvPr/>
          </p:nvSpPr>
          <p:spPr bwMode="auto">
            <a:xfrm>
              <a:off x="6245236" y="3130288"/>
              <a:ext cx="249419" cy="225945"/>
            </a:xfrm>
            <a:custGeom>
              <a:avLst/>
              <a:gdLst>
                <a:gd name="T0" fmla="*/ 22 w 85"/>
                <a:gd name="T1" fmla="*/ 77 h 77"/>
                <a:gd name="T2" fmla="*/ 63 w 85"/>
                <a:gd name="T3" fmla="*/ 77 h 77"/>
                <a:gd name="T4" fmla="*/ 85 w 85"/>
                <a:gd name="T5" fmla="*/ 36 h 77"/>
                <a:gd name="T6" fmla="*/ 63 w 85"/>
                <a:gd name="T7" fmla="*/ 0 h 77"/>
                <a:gd name="T8" fmla="*/ 22 w 85"/>
                <a:gd name="T9" fmla="*/ 0 h 77"/>
                <a:gd name="T10" fmla="*/ 0 w 85"/>
                <a:gd name="T11" fmla="*/ 36 h 77"/>
                <a:gd name="T12" fmla="*/ 22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63" y="77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5" name="Freeform 101"/>
            <p:cNvSpPr>
              <a:spLocks/>
            </p:cNvSpPr>
            <p:nvPr/>
          </p:nvSpPr>
          <p:spPr bwMode="auto">
            <a:xfrm>
              <a:off x="6245236" y="3699549"/>
              <a:ext cx="249419" cy="22301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40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40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6" name="Freeform 102"/>
            <p:cNvSpPr>
              <a:spLocks/>
            </p:cNvSpPr>
            <p:nvPr/>
          </p:nvSpPr>
          <p:spPr bwMode="auto">
            <a:xfrm>
              <a:off x="9112081" y="3869741"/>
              <a:ext cx="237682" cy="184864"/>
            </a:xfrm>
            <a:custGeom>
              <a:avLst/>
              <a:gdLst>
                <a:gd name="T0" fmla="*/ 59 w 81"/>
                <a:gd name="T1" fmla="*/ 0 h 63"/>
                <a:gd name="T2" fmla="*/ 14 w 81"/>
                <a:gd name="T3" fmla="*/ 0 h 63"/>
                <a:gd name="T4" fmla="*/ 0 w 81"/>
                <a:gd name="T5" fmla="*/ 27 h 63"/>
                <a:gd name="T6" fmla="*/ 36 w 81"/>
                <a:gd name="T7" fmla="*/ 41 h 63"/>
                <a:gd name="T8" fmla="*/ 68 w 81"/>
                <a:gd name="T9" fmla="*/ 63 h 63"/>
                <a:gd name="T10" fmla="*/ 81 w 81"/>
                <a:gd name="T11" fmla="*/ 36 h 63"/>
                <a:gd name="T12" fmla="*/ 59 w 81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63">
                  <a:moveTo>
                    <a:pt x="59" y="0"/>
                  </a:moveTo>
                  <a:lnTo>
                    <a:pt x="14" y="0"/>
                  </a:lnTo>
                  <a:lnTo>
                    <a:pt x="0" y="27"/>
                  </a:lnTo>
                  <a:lnTo>
                    <a:pt x="36" y="41"/>
                  </a:lnTo>
                  <a:lnTo>
                    <a:pt x="68" y="63"/>
                  </a:lnTo>
                  <a:lnTo>
                    <a:pt x="81" y="36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7" name="Freeform 103"/>
            <p:cNvSpPr>
              <a:spLocks/>
            </p:cNvSpPr>
            <p:nvPr/>
          </p:nvSpPr>
          <p:spPr bwMode="auto">
            <a:xfrm>
              <a:off x="6245236" y="1982962"/>
              <a:ext cx="249419" cy="223010"/>
            </a:xfrm>
            <a:custGeom>
              <a:avLst/>
              <a:gdLst>
                <a:gd name="T0" fmla="*/ 63 w 85"/>
                <a:gd name="T1" fmla="*/ 76 h 76"/>
                <a:gd name="T2" fmla="*/ 85 w 85"/>
                <a:gd name="T3" fmla="*/ 40 h 76"/>
                <a:gd name="T4" fmla="*/ 63 w 85"/>
                <a:gd name="T5" fmla="*/ 0 h 76"/>
                <a:gd name="T6" fmla="*/ 22 w 85"/>
                <a:gd name="T7" fmla="*/ 0 h 76"/>
                <a:gd name="T8" fmla="*/ 0 w 85"/>
                <a:gd name="T9" fmla="*/ 40 h 76"/>
                <a:gd name="T10" fmla="*/ 22 w 85"/>
                <a:gd name="T11" fmla="*/ 76 h 76"/>
                <a:gd name="T12" fmla="*/ 63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76"/>
                  </a:move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8" name="Freeform 104"/>
            <p:cNvSpPr>
              <a:spLocks/>
            </p:cNvSpPr>
            <p:nvPr/>
          </p:nvSpPr>
          <p:spPr bwMode="auto">
            <a:xfrm>
              <a:off x="6494654" y="3579240"/>
              <a:ext cx="264090" cy="225945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41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41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9" name="Freeform 105"/>
            <p:cNvSpPr>
              <a:spLocks/>
            </p:cNvSpPr>
            <p:nvPr/>
          </p:nvSpPr>
          <p:spPr bwMode="auto">
            <a:xfrm>
              <a:off x="8055720" y="530466"/>
              <a:ext cx="52818" cy="117373"/>
            </a:xfrm>
            <a:custGeom>
              <a:avLst/>
              <a:gdLst>
                <a:gd name="T0" fmla="*/ 18 w 18"/>
                <a:gd name="T1" fmla="*/ 40 h 40"/>
                <a:gd name="T2" fmla="*/ 18 w 18"/>
                <a:gd name="T3" fmla="*/ 4 h 40"/>
                <a:gd name="T4" fmla="*/ 18 w 18"/>
                <a:gd name="T5" fmla="*/ 4 h 40"/>
                <a:gd name="T6" fmla="*/ 9 w 18"/>
                <a:gd name="T7" fmla="*/ 0 h 40"/>
                <a:gd name="T8" fmla="*/ 0 w 18"/>
                <a:gd name="T9" fmla="*/ 9 h 40"/>
                <a:gd name="T10" fmla="*/ 18 w 18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0">
                  <a:moveTo>
                    <a:pt x="18" y="40"/>
                  </a:moveTo>
                  <a:lnTo>
                    <a:pt x="18" y="4"/>
                  </a:lnTo>
                  <a:lnTo>
                    <a:pt x="18" y="4"/>
                  </a:lnTo>
                  <a:lnTo>
                    <a:pt x="9" y="0"/>
                  </a:lnTo>
                  <a:lnTo>
                    <a:pt x="0" y="9"/>
                  </a:lnTo>
                  <a:lnTo>
                    <a:pt x="18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54" name="Freeform 110"/>
            <p:cNvSpPr>
              <a:spLocks/>
            </p:cNvSpPr>
            <p:nvPr/>
          </p:nvSpPr>
          <p:spPr bwMode="auto">
            <a:xfrm>
              <a:off x="7856186" y="451238"/>
              <a:ext cx="146717" cy="52818"/>
            </a:xfrm>
            <a:custGeom>
              <a:avLst/>
              <a:gdLst>
                <a:gd name="T0" fmla="*/ 0 w 50"/>
                <a:gd name="T1" fmla="*/ 13 h 18"/>
                <a:gd name="T2" fmla="*/ 0 w 50"/>
                <a:gd name="T3" fmla="*/ 18 h 18"/>
                <a:gd name="T4" fmla="*/ 45 w 50"/>
                <a:gd name="T5" fmla="*/ 18 h 18"/>
                <a:gd name="T6" fmla="*/ 50 w 50"/>
                <a:gd name="T7" fmla="*/ 9 h 18"/>
                <a:gd name="T8" fmla="*/ 27 w 50"/>
                <a:gd name="T9" fmla="*/ 0 h 18"/>
                <a:gd name="T10" fmla="*/ 0 w 50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8">
                  <a:moveTo>
                    <a:pt x="0" y="13"/>
                  </a:moveTo>
                  <a:lnTo>
                    <a:pt x="0" y="18"/>
                  </a:lnTo>
                  <a:lnTo>
                    <a:pt x="45" y="18"/>
                  </a:lnTo>
                  <a:lnTo>
                    <a:pt x="50" y="9"/>
                  </a:lnTo>
                  <a:lnTo>
                    <a:pt x="2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56" name="Freeform 112"/>
            <p:cNvSpPr>
              <a:spLocks/>
            </p:cNvSpPr>
            <p:nvPr/>
          </p:nvSpPr>
          <p:spPr bwMode="auto">
            <a:xfrm>
              <a:off x="9100344" y="3012914"/>
              <a:ext cx="249419" cy="223010"/>
            </a:xfrm>
            <a:custGeom>
              <a:avLst/>
              <a:gdLst>
                <a:gd name="T0" fmla="*/ 63 w 85"/>
                <a:gd name="T1" fmla="*/ 0 h 76"/>
                <a:gd name="T2" fmla="*/ 18 w 85"/>
                <a:gd name="T3" fmla="*/ 0 h 76"/>
                <a:gd name="T4" fmla="*/ 0 w 85"/>
                <a:gd name="T5" fmla="*/ 40 h 76"/>
                <a:gd name="T6" fmla="*/ 18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57" name="Freeform 113"/>
            <p:cNvSpPr>
              <a:spLocks/>
            </p:cNvSpPr>
            <p:nvPr/>
          </p:nvSpPr>
          <p:spPr bwMode="auto">
            <a:xfrm>
              <a:off x="5978211" y="3869741"/>
              <a:ext cx="267025" cy="225945"/>
            </a:xfrm>
            <a:custGeom>
              <a:avLst/>
              <a:gdLst>
                <a:gd name="T0" fmla="*/ 23 w 91"/>
                <a:gd name="T1" fmla="*/ 77 h 77"/>
                <a:gd name="T2" fmla="*/ 68 w 91"/>
                <a:gd name="T3" fmla="*/ 77 h 77"/>
                <a:gd name="T4" fmla="*/ 91 w 91"/>
                <a:gd name="T5" fmla="*/ 36 h 77"/>
                <a:gd name="T6" fmla="*/ 68 w 91"/>
                <a:gd name="T7" fmla="*/ 0 h 77"/>
                <a:gd name="T8" fmla="*/ 23 w 91"/>
                <a:gd name="T9" fmla="*/ 0 h 77"/>
                <a:gd name="T10" fmla="*/ 0 w 91"/>
                <a:gd name="T11" fmla="*/ 36 h 77"/>
                <a:gd name="T12" fmla="*/ 23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77"/>
                  </a:move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58" name="Freeform 114"/>
            <p:cNvSpPr>
              <a:spLocks/>
            </p:cNvSpPr>
            <p:nvPr/>
          </p:nvSpPr>
          <p:spPr bwMode="auto">
            <a:xfrm>
              <a:off x="5978211" y="3579240"/>
              <a:ext cx="267025" cy="225945"/>
            </a:xfrm>
            <a:custGeom>
              <a:avLst/>
              <a:gdLst>
                <a:gd name="T0" fmla="*/ 23 w 91"/>
                <a:gd name="T1" fmla="*/ 77 h 77"/>
                <a:gd name="T2" fmla="*/ 68 w 91"/>
                <a:gd name="T3" fmla="*/ 77 h 77"/>
                <a:gd name="T4" fmla="*/ 91 w 91"/>
                <a:gd name="T5" fmla="*/ 41 h 77"/>
                <a:gd name="T6" fmla="*/ 68 w 91"/>
                <a:gd name="T7" fmla="*/ 0 h 77"/>
                <a:gd name="T8" fmla="*/ 23 w 91"/>
                <a:gd name="T9" fmla="*/ 0 h 77"/>
                <a:gd name="T10" fmla="*/ 0 w 91"/>
                <a:gd name="T11" fmla="*/ 41 h 77"/>
                <a:gd name="T12" fmla="*/ 23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77"/>
                  </a:moveTo>
                  <a:lnTo>
                    <a:pt x="68" y="77"/>
                  </a:lnTo>
                  <a:lnTo>
                    <a:pt x="91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59" name="Freeform 115"/>
            <p:cNvSpPr>
              <a:spLocks/>
            </p:cNvSpPr>
            <p:nvPr/>
          </p:nvSpPr>
          <p:spPr bwMode="auto">
            <a:xfrm>
              <a:off x="5978211" y="3012914"/>
              <a:ext cx="267025" cy="223010"/>
            </a:xfrm>
            <a:custGeom>
              <a:avLst/>
              <a:gdLst>
                <a:gd name="T0" fmla="*/ 23 w 91"/>
                <a:gd name="T1" fmla="*/ 76 h 76"/>
                <a:gd name="T2" fmla="*/ 68 w 91"/>
                <a:gd name="T3" fmla="*/ 76 h 76"/>
                <a:gd name="T4" fmla="*/ 91 w 91"/>
                <a:gd name="T5" fmla="*/ 40 h 76"/>
                <a:gd name="T6" fmla="*/ 68 w 91"/>
                <a:gd name="T7" fmla="*/ 0 h 76"/>
                <a:gd name="T8" fmla="*/ 23 w 91"/>
                <a:gd name="T9" fmla="*/ 0 h 76"/>
                <a:gd name="T10" fmla="*/ 0 w 91"/>
                <a:gd name="T11" fmla="*/ 40 h 76"/>
                <a:gd name="T12" fmla="*/ 23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23" y="76"/>
                  </a:move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0" name="Freeform 116"/>
            <p:cNvSpPr>
              <a:spLocks/>
            </p:cNvSpPr>
            <p:nvPr/>
          </p:nvSpPr>
          <p:spPr bwMode="auto">
            <a:xfrm>
              <a:off x="5978211" y="3303413"/>
              <a:ext cx="267025" cy="223010"/>
            </a:xfrm>
            <a:custGeom>
              <a:avLst/>
              <a:gdLst>
                <a:gd name="T0" fmla="*/ 23 w 91"/>
                <a:gd name="T1" fmla="*/ 76 h 76"/>
                <a:gd name="T2" fmla="*/ 68 w 91"/>
                <a:gd name="T3" fmla="*/ 76 h 76"/>
                <a:gd name="T4" fmla="*/ 91 w 91"/>
                <a:gd name="T5" fmla="*/ 36 h 76"/>
                <a:gd name="T6" fmla="*/ 68 w 91"/>
                <a:gd name="T7" fmla="*/ 0 h 76"/>
                <a:gd name="T8" fmla="*/ 23 w 91"/>
                <a:gd name="T9" fmla="*/ 0 h 76"/>
                <a:gd name="T10" fmla="*/ 0 w 91"/>
                <a:gd name="T11" fmla="*/ 36 h 76"/>
                <a:gd name="T12" fmla="*/ 23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23" y="76"/>
                  </a:moveTo>
                  <a:lnTo>
                    <a:pt x="68" y="76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2" name="Freeform 118"/>
            <p:cNvSpPr>
              <a:spLocks/>
            </p:cNvSpPr>
            <p:nvPr/>
          </p:nvSpPr>
          <p:spPr bwMode="auto">
            <a:xfrm>
              <a:off x="5978211" y="2722414"/>
              <a:ext cx="267025" cy="223010"/>
            </a:xfrm>
            <a:custGeom>
              <a:avLst/>
              <a:gdLst>
                <a:gd name="T0" fmla="*/ 23 w 91"/>
                <a:gd name="T1" fmla="*/ 76 h 76"/>
                <a:gd name="T2" fmla="*/ 68 w 91"/>
                <a:gd name="T3" fmla="*/ 76 h 76"/>
                <a:gd name="T4" fmla="*/ 91 w 91"/>
                <a:gd name="T5" fmla="*/ 40 h 76"/>
                <a:gd name="T6" fmla="*/ 68 w 91"/>
                <a:gd name="T7" fmla="*/ 0 h 76"/>
                <a:gd name="T8" fmla="*/ 23 w 91"/>
                <a:gd name="T9" fmla="*/ 0 h 76"/>
                <a:gd name="T10" fmla="*/ 0 w 91"/>
                <a:gd name="T11" fmla="*/ 40 h 76"/>
                <a:gd name="T12" fmla="*/ 23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23" y="76"/>
                  </a:move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4" name="Freeform 120"/>
            <p:cNvSpPr>
              <a:spLocks/>
            </p:cNvSpPr>
            <p:nvPr/>
          </p:nvSpPr>
          <p:spPr bwMode="auto">
            <a:xfrm>
              <a:off x="7022834" y="1017566"/>
              <a:ext cx="252353" cy="225945"/>
            </a:xfrm>
            <a:custGeom>
              <a:avLst/>
              <a:gdLst>
                <a:gd name="T0" fmla="*/ 18 w 86"/>
                <a:gd name="T1" fmla="*/ 0 h 77"/>
                <a:gd name="T2" fmla="*/ 0 w 86"/>
                <a:gd name="T3" fmla="*/ 36 h 77"/>
                <a:gd name="T4" fmla="*/ 18 w 86"/>
                <a:gd name="T5" fmla="*/ 77 h 77"/>
                <a:gd name="T6" fmla="*/ 63 w 86"/>
                <a:gd name="T7" fmla="*/ 77 h 77"/>
                <a:gd name="T8" fmla="*/ 86 w 86"/>
                <a:gd name="T9" fmla="*/ 36 h 77"/>
                <a:gd name="T10" fmla="*/ 63 w 86"/>
                <a:gd name="T11" fmla="*/ 0 h 77"/>
                <a:gd name="T12" fmla="*/ 18 w 86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18" y="0"/>
                  </a:moveTo>
                  <a:lnTo>
                    <a:pt x="0" y="36"/>
                  </a:lnTo>
                  <a:lnTo>
                    <a:pt x="18" y="77"/>
                  </a:lnTo>
                  <a:lnTo>
                    <a:pt x="63" y="77"/>
                  </a:ln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5" name="Freeform 121"/>
            <p:cNvSpPr>
              <a:spLocks/>
            </p:cNvSpPr>
            <p:nvPr/>
          </p:nvSpPr>
          <p:spPr bwMode="auto">
            <a:xfrm>
              <a:off x="7275187" y="1137873"/>
              <a:ext cx="264090" cy="223010"/>
            </a:xfrm>
            <a:custGeom>
              <a:avLst/>
              <a:gdLst>
                <a:gd name="T0" fmla="*/ 0 w 90"/>
                <a:gd name="T1" fmla="*/ 36 h 76"/>
                <a:gd name="T2" fmla="*/ 22 w 90"/>
                <a:gd name="T3" fmla="*/ 76 h 76"/>
                <a:gd name="T4" fmla="*/ 68 w 90"/>
                <a:gd name="T5" fmla="*/ 76 h 76"/>
                <a:gd name="T6" fmla="*/ 90 w 90"/>
                <a:gd name="T7" fmla="*/ 36 h 76"/>
                <a:gd name="T8" fmla="*/ 68 w 90"/>
                <a:gd name="T9" fmla="*/ 0 h 76"/>
                <a:gd name="T10" fmla="*/ 22 w 90"/>
                <a:gd name="T11" fmla="*/ 0 h 76"/>
                <a:gd name="T12" fmla="*/ 0 w 90"/>
                <a:gd name="T13" fmla="*/ 3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0" y="36"/>
                  </a:moveTo>
                  <a:lnTo>
                    <a:pt x="22" y="76"/>
                  </a:ln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6" name="Freeform 122"/>
            <p:cNvSpPr>
              <a:spLocks/>
            </p:cNvSpPr>
            <p:nvPr/>
          </p:nvSpPr>
          <p:spPr bwMode="auto">
            <a:xfrm>
              <a:off x="6245236" y="1704200"/>
              <a:ext cx="249419" cy="225945"/>
            </a:xfrm>
            <a:custGeom>
              <a:avLst/>
              <a:gdLst>
                <a:gd name="T0" fmla="*/ 63 w 85"/>
                <a:gd name="T1" fmla="*/ 77 h 77"/>
                <a:gd name="T2" fmla="*/ 85 w 85"/>
                <a:gd name="T3" fmla="*/ 36 h 77"/>
                <a:gd name="T4" fmla="*/ 63 w 85"/>
                <a:gd name="T5" fmla="*/ 0 h 77"/>
                <a:gd name="T6" fmla="*/ 22 w 85"/>
                <a:gd name="T7" fmla="*/ 0 h 77"/>
                <a:gd name="T8" fmla="*/ 0 w 85"/>
                <a:gd name="T9" fmla="*/ 36 h 77"/>
                <a:gd name="T10" fmla="*/ 22 w 85"/>
                <a:gd name="T11" fmla="*/ 77 h 77"/>
                <a:gd name="T12" fmla="*/ 63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77"/>
                  </a:move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7" name="Freeform 123"/>
            <p:cNvSpPr>
              <a:spLocks/>
            </p:cNvSpPr>
            <p:nvPr/>
          </p:nvSpPr>
          <p:spPr bwMode="auto">
            <a:xfrm>
              <a:off x="6494654" y="2153153"/>
              <a:ext cx="264090" cy="225945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41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41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8" name="Freeform 124"/>
            <p:cNvSpPr>
              <a:spLocks/>
            </p:cNvSpPr>
            <p:nvPr/>
          </p:nvSpPr>
          <p:spPr bwMode="auto">
            <a:xfrm>
              <a:off x="6494654" y="1877325"/>
              <a:ext cx="264090" cy="22301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36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36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9" name="Freeform 125"/>
            <p:cNvSpPr>
              <a:spLocks/>
            </p:cNvSpPr>
            <p:nvPr/>
          </p:nvSpPr>
          <p:spPr bwMode="auto">
            <a:xfrm>
              <a:off x="6494654" y="2722414"/>
              <a:ext cx="264090" cy="2230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0" name="Freeform 126"/>
            <p:cNvSpPr>
              <a:spLocks/>
            </p:cNvSpPr>
            <p:nvPr/>
          </p:nvSpPr>
          <p:spPr bwMode="auto">
            <a:xfrm>
              <a:off x="6494654" y="2443653"/>
              <a:ext cx="264090" cy="225945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36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36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2" name="Freeform 128"/>
            <p:cNvSpPr>
              <a:spLocks/>
            </p:cNvSpPr>
            <p:nvPr/>
          </p:nvSpPr>
          <p:spPr bwMode="auto">
            <a:xfrm>
              <a:off x="9100344" y="2153153"/>
              <a:ext cx="249419" cy="225945"/>
            </a:xfrm>
            <a:custGeom>
              <a:avLst/>
              <a:gdLst>
                <a:gd name="T0" fmla="*/ 63 w 85"/>
                <a:gd name="T1" fmla="*/ 0 h 77"/>
                <a:gd name="T2" fmla="*/ 18 w 85"/>
                <a:gd name="T3" fmla="*/ 0 h 77"/>
                <a:gd name="T4" fmla="*/ 0 w 85"/>
                <a:gd name="T5" fmla="*/ 41 h 77"/>
                <a:gd name="T6" fmla="*/ 18 w 85"/>
                <a:gd name="T7" fmla="*/ 77 h 77"/>
                <a:gd name="T8" fmla="*/ 63 w 85"/>
                <a:gd name="T9" fmla="*/ 77 h 77"/>
                <a:gd name="T10" fmla="*/ 85 w 85"/>
                <a:gd name="T11" fmla="*/ 41 h 77"/>
                <a:gd name="T12" fmla="*/ 63 w 85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0"/>
                  </a:move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lnTo>
                    <a:pt x="63" y="77"/>
                  </a:lnTo>
                  <a:lnTo>
                    <a:pt x="85" y="41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3" name="Freeform 129"/>
            <p:cNvSpPr>
              <a:spLocks/>
            </p:cNvSpPr>
            <p:nvPr/>
          </p:nvSpPr>
          <p:spPr bwMode="auto">
            <a:xfrm>
              <a:off x="9100344" y="1586827"/>
              <a:ext cx="249419" cy="223010"/>
            </a:xfrm>
            <a:custGeom>
              <a:avLst/>
              <a:gdLst>
                <a:gd name="T0" fmla="*/ 63 w 85"/>
                <a:gd name="T1" fmla="*/ 0 h 76"/>
                <a:gd name="T2" fmla="*/ 18 w 85"/>
                <a:gd name="T3" fmla="*/ 0 h 76"/>
                <a:gd name="T4" fmla="*/ 0 w 85"/>
                <a:gd name="T5" fmla="*/ 40 h 76"/>
                <a:gd name="T6" fmla="*/ 18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4" name="Freeform 130"/>
            <p:cNvSpPr>
              <a:spLocks/>
            </p:cNvSpPr>
            <p:nvPr/>
          </p:nvSpPr>
          <p:spPr bwMode="auto">
            <a:xfrm>
              <a:off x="9100344" y="2443653"/>
              <a:ext cx="249419" cy="225945"/>
            </a:xfrm>
            <a:custGeom>
              <a:avLst/>
              <a:gdLst>
                <a:gd name="T0" fmla="*/ 63 w 85"/>
                <a:gd name="T1" fmla="*/ 0 h 77"/>
                <a:gd name="T2" fmla="*/ 18 w 85"/>
                <a:gd name="T3" fmla="*/ 0 h 77"/>
                <a:gd name="T4" fmla="*/ 0 w 85"/>
                <a:gd name="T5" fmla="*/ 36 h 77"/>
                <a:gd name="T6" fmla="*/ 18 w 85"/>
                <a:gd name="T7" fmla="*/ 77 h 77"/>
                <a:gd name="T8" fmla="*/ 63 w 85"/>
                <a:gd name="T9" fmla="*/ 77 h 77"/>
                <a:gd name="T10" fmla="*/ 85 w 85"/>
                <a:gd name="T11" fmla="*/ 36 h 77"/>
                <a:gd name="T12" fmla="*/ 63 w 85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0"/>
                  </a:moveTo>
                  <a:lnTo>
                    <a:pt x="18" y="0"/>
                  </a:lnTo>
                  <a:lnTo>
                    <a:pt x="0" y="36"/>
                  </a:lnTo>
                  <a:lnTo>
                    <a:pt x="18" y="77"/>
                  </a:lnTo>
                  <a:lnTo>
                    <a:pt x="63" y="77"/>
                  </a:lnTo>
                  <a:lnTo>
                    <a:pt x="85" y="3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5" name="Freeform 131"/>
            <p:cNvSpPr>
              <a:spLocks/>
            </p:cNvSpPr>
            <p:nvPr/>
          </p:nvSpPr>
          <p:spPr bwMode="auto">
            <a:xfrm>
              <a:off x="7791630" y="1137873"/>
              <a:ext cx="264090" cy="2230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36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36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36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6" name="Freeform 132"/>
            <p:cNvSpPr>
              <a:spLocks/>
            </p:cNvSpPr>
            <p:nvPr/>
          </p:nvSpPr>
          <p:spPr bwMode="auto">
            <a:xfrm>
              <a:off x="9100344" y="2722414"/>
              <a:ext cx="249419" cy="223010"/>
            </a:xfrm>
            <a:custGeom>
              <a:avLst/>
              <a:gdLst>
                <a:gd name="T0" fmla="*/ 63 w 85"/>
                <a:gd name="T1" fmla="*/ 0 h 76"/>
                <a:gd name="T2" fmla="*/ 18 w 85"/>
                <a:gd name="T3" fmla="*/ 0 h 76"/>
                <a:gd name="T4" fmla="*/ 0 w 85"/>
                <a:gd name="T5" fmla="*/ 40 h 76"/>
                <a:gd name="T6" fmla="*/ 18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7" name="Freeform 133"/>
            <p:cNvSpPr>
              <a:spLocks/>
            </p:cNvSpPr>
            <p:nvPr/>
          </p:nvSpPr>
          <p:spPr bwMode="auto">
            <a:xfrm>
              <a:off x="8569230" y="1017566"/>
              <a:ext cx="267025" cy="225945"/>
            </a:xfrm>
            <a:custGeom>
              <a:avLst/>
              <a:gdLst>
                <a:gd name="T0" fmla="*/ 23 w 91"/>
                <a:gd name="T1" fmla="*/ 0 h 77"/>
                <a:gd name="T2" fmla="*/ 0 w 91"/>
                <a:gd name="T3" fmla="*/ 36 h 77"/>
                <a:gd name="T4" fmla="*/ 23 w 91"/>
                <a:gd name="T5" fmla="*/ 77 h 77"/>
                <a:gd name="T6" fmla="*/ 68 w 91"/>
                <a:gd name="T7" fmla="*/ 77 h 77"/>
                <a:gd name="T8" fmla="*/ 91 w 91"/>
                <a:gd name="T9" fmla="*/ 36 h 77"/>
                <a:gd name="T10" fmla="*/ 68 w 91"/>
                <a:gd name="T11" fmla="*/ 0 h 77"/>
                <a:gd name="T12" fmla="*/ 23 w 91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0"/>
                  </a:move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8" name="Freeform 134"/>
            <p:cNvSpPr>
              <a:spLocks/>
            </p:cNvSpPr>
            <p:nvPr/>
          </p:nvSpPr>
          <p:spPr bwMode="auto">
            <a:xfrm>
              <a:off x="6494654" y="3012914"/>
              <a:ext cx="264090" cy="2230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9" name="Freeform 135"/>
            <p:cNvSpPr>
              <a:spLocks/>
            </p:cNvSpPr>
            <p:nvPr/>
          </p:nvSpPr>
          <p:spPr bwMode="auto">
            <a:xfrm>
              <a:off x="8055720" y="1322737"/>
              <a:ext cx="52818" cy="184864"/>
            </a:xfrm>
            <a:custGeom>
              <a:avLst/>
              <a:gdLst>
                <a:gd name="T0" fmla="*/ 18 w 18"/>
                <a:gd name="T1" fmla="*/ 63 h 63"/>
                <a:gd name="T2" fmla="*/ 18 w 18"/>
                <a:gd name="T3" fmla="*/ 0 h 63"/>
                <a:gd name="T4" fmla="*/ 0 w 18"/>
                <a:gd name="T5" fmla="*/ 31 h 63"/>
                <a:gd name="T6" fmla="*/ 18 w 18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3">
                  <a:moveTo>
                    <a:pt x="18" y="63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18" y="63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80" name="Freeform 136"/>
            <p:cNvSpPr>
              <a:spLocks/>
            </p:cNvSpPr>
            <p:nvPr/>
          </p:nvSpPr>
          <p:spPr bwMode="auto">
            <a:xfrm>
              <a:off x="8836254" y="847374"/>
              <a:ext cx="249419" cy="223010"/>
            </a:xfrm>
            <a:custGeom>
              <a:avLst/>
              <a:gdLst>
                <a:gd name="T0" fmla="*/ 0 w 85"/>
                <a:gd name="T1" fmla="*/ 40 h 76"/>
                <a:gd name="T2" fmla="*/ 22 w 85"/>
                <a:gd name="T3" fmla="*/ 76 h 76"/>
                <a:gd name="T4" fmla="*/ 67 w 85"/>
                <a:gd name="T5" fmla="*/ 76 h 76"/>
                <a:gd name="T6" fmla="*/ 85 w 85"/>
                <a:gd name="T7" fmla="*/ 45 h 76"/>
                <a:gd name="T8" fmla="*/ 36 w 85"/>
                <a:gd name="T9" fmla="*/ 0 h 76"/>
                <a:gd name="T10" fmla="*/ 22 w 85"/>
                <a:gd name="T11" fmla="*/ 0 h 76"/>
                <a:gd name="T12" fmla="*/ 0 w 85"/>
                <a:gd name="T13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0" y="40"/>
                  </a:moveTo>
                  <a:lnTo>
                    <a:pt x="22" y="76"/>
                  </a:lnTo>
                  <a:lnTo>
                    <a:pt x="67" y="76"/>
                  </a:lnTo>
                  <a:lnTo>
                    <a:pt x="85" y="45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81" name="Freeform 137"/>
            <p:cNvSpPr>
              <a:spLocks/>
            </p:cNvSpPr>
            <p:nvPr/>
          </p:nvSpPr>
          <p:spPr bwMode="auto">
            <a:xfrm>
              <a:off x="9100344" y="1877325"/>
              <a:ext cx="249419" cy="223010"/>
            </a:xfrm>
            <a:custGeom>
              <a:avLst/>
              <a:gdLst>
                <a:gd name="T0" fmla="*/ 63 w 85"/>
                <a:gd name="T1" fmla="*/ 0 h 76"/>
                <a:gd name="T2" fmla="*/ 18 w 85"/>
                <a:gd name="T3" fmla="*/ 0 h 76"/>
                <a:gd name="T4" fmla="*/ 0 w 85"/>
                <a:gd name="T5" fmla="*/ 36 h 76"/>
                <a:gd name="T6" fmla="*/ 18 w 85"/>
                <a:gd name="T7" fmla="*/ 76 h 76"/>
                <a:gd name="T8" fmla="*/ 63 w 85"/>
                <a:gd name="T9" fmla="*/ 76 h 76"/>
                <a:gd name="T10" fmla="*/ 85 w 85"/>
                <a:gd name="T11" fmla="*/ 36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lnTo>
                    <a:pt x="63" y="76"/>
                  </a:lnTo>
                  <a:lnTo>
                    <a:pt x="85" y="3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82" name="Freeform 138"/>
            <p:cNvSpPr>
              <a:spLocks/>
            </p:cNvSpPr>
            <p:nvPr/>
          </p:nvSpPr>
          <p:spPr bwMode="auto">
            <a:xfrm>
              <a:off x="6494654" y="3303413"/>
              <a:ext cx="264090" cy="2230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36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36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86" name="Freeform 142"/>
            <p:cNvSpPr>
              <a:spLocks/>
            </p:cNvSpPr>
            <p:nvPr/>
          </p:nvSpPr>
          <p:spPr bwMode="auto">
            <a:xfrm>
              <a:off x="8569230" y="753476"/>
              <a:ext cx="267025" cy="199535"/>
            </a:xfrm>
            <a:custGeom>
              <a:avLst/>
              <a:gdLst>
                <a:gd name="T0" fmla="*/ 0 w 91"/>
                <a:gd name="T1" fmla="*/ 32 h 68"/>
                <a:gd name="T2" fmla="*/ 23 w 91"/>
                <a:gd name="T3" fmla="*/ 68 h 68"/>
                <a:gd name="T4" fmla="*/ 68 w 91"/>
                <a:gd name="T5" fmla="*/ 68 h 68"/>
                <a:gd name="T6" fmla="*/ 91 w 91"/>
                <a:gd name="T7" fmla="*/ 32 h 68"/>
                <a:gd name="T8" fmla="*/ 82 w 91"/>
                <a:gd name="T9" fmla="*/ 18 h 68"/>
                <a:gd name="T10" fmla="*/ 23 w 91"/>
                <a:gd name="T11" fmla="*/ 0 h 68"/>
                <a:gd name="T12" fmla="*/ 0 w 91"/>
                <a:gd name="T13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68">
                  <a:moveTo>
                    <a:pt x="0" y="32"/>
                  </a:moveTo>
                  <a:lnTo>
                    <a:pt x="23" y="68"/>
                  </a:lnTo>
                  <a:lnTo>
                    <a:pt x="68" y="68"/>
                  </a:lnTo>
                  <a:lnTo>
                    <a:pt x="91" y="32"/>
                  </a:lnTo>
                  <a:lnTo>
                    <a:pt x="82" y="18"/>
                  </a:lnTo>
                  <a:lnTo>
                    <a:pt x="2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88" name="Freeform 144"/>
            <p:cNvSpPr>
              <a:spLocks/>
            </p:cNvSpPr>
            <p:nvPr/>
          </p:nvSpPr>
          <p:spPr bwMode="auto">
            <a:xfrm>
              <a:off x="7275187" y="873782"/>
              <a:ext cx="184864" cy="196601"/>
            </a:xfrm>
            <a:custGeom>
              <a:avLst/>
              <a:gdLst>
                <a:gd name="T0" fmla="*/ 22 w 63"/>
                <a:gd name="T1" fmla="*/ 67 h 67"/>
                <a:gd name="T2" fmla="*/ 63 w 63"/>
                <a:gd name="T3" fmla="*/ 67 h 67"/>
                <a:gd name="T4" fmla="*/ 18 w 63"/>
                <a:gd name="T5" fmla="*/ 0 h 67"/>
                <a:gd name="T6" fmla="*/ 0 w 63"/>
                <a:gd name="T7" fmla="*/ 31 h 67"/>
                <a:gd name="T8" fmla="*/ 22 w 63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7">
                  <a:moveTo>
                    <a:pt x="22" y="67"/>
                  </a:moveTo>
                  <a:lnTo>
                    <a:pt x="63" y="67"/>
                  </a:lnTo>
                  <a:lnTo>
                    <a:pt x="18" y="0"/>
                  </a:lnTo>
                  <a:lnTo>
                    <a:pt x="0" y="31"/>
                  </a:lnTo>
                  <a:lnTo>
                    <a:pt x="22" y="6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89" name="Freeform 145"/>
            <p:cNvSpPr>
              <a:spLocks/>
            </p:cNvSpPr>
            <p:nvPr/>
          </p:nvSpPr>
          <p:spPr bwMode="auto">
            <a:xfrm>
              <a:off x="8055720" y="1043974"/>
              <a:ext cx="52818" cy="173127"/>
            </a:xfrm>
            <a:custGeom>
              <a:avLst/>
              <a:gdLst>
                <a:gd name="T0" fmla="*/ 18 w 18"/>
                <a:gd name="T1" fmla="*/ 59 h 59"/>
                <a:gd name="T2" fmla="*/ 18 w 18"/>
                <a:gd name="T3" fmla="*/ 0 h 59"/>
                <a:gd name="T4" fmla="*/ 0 w 18"/>
                <a:gd name="T5" fmla="*/ 27 h 59"/>
                <a:gd name="T6" fmla="*/ 18 w 1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59">
                  <a:moveTo>
                    <a:pt x="18" y="59"/>
                  </a:moveTo>
                  <a:lnTo>
                    <a:pt x="18" y="0"/>
                  </a:lnTo>
                  <a:lnTo>
                    <a:pt x="0" y="27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90" name="Freeform 146"/>
            <p:cNvSpPr>
              <a:spLocks/>
            </p:cNvSpPr>
            <p:nvPr/>
          </p:nvSpPr>
          <p:spPr bwMode="auto">
            <a:xfrm>
              <a:off x="7791630" y="847374"/>
              <a:ext cx="264090" cy="2230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40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92" name="Freeform 148"/>
            <p:cNvSpPr>
              <a:spLocks/>
            </p:cNvSpPr>
            <p:nvPr/>
          </p:nvSpPr>
          <p:spPr bwMode="auto">
            <a:xfrm>
              <a:off x="7022834" y="3579240"/>
              <a:ext cx="252353" cy="225945"/>
            </a:xfrm>
            <a:custGeom>
              <a:avLst/>
              <a:gdLst>
                <a:gd name="T0" fmla="*/ 63 w 86"/>
                <a:gd name="T1" fmla="*/ 77 h 77"/>
                <a:gd name="T2" fmla="*/ 86 w 86"/>
                <a:gd name="T3" fmla="*/ 41 h 77"/>
                <a:gd name="T4" fmla="*/ 63 w 86"/>
                <a:gd name="T5" fmla="*/ 0 h 77"/>
                <a:gd name="T6" fmla="*/ 18 w 86"/>
                <a:gd name="T7" fmla="*/ 0 h 77"/>
                <a:gd name="T8" fmla="*/ 0 w 86"/>
                <a:gd name="T9" fmla="*/ 41 h 77"/>
                <a:gd name="T10" fmla="*/ 18 w 86"/>
                <a:gd name="T11" fmla="*/ 77 h 77"/>
                <a:gd name="T12" fmla="*/ 63 w 86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63" y="77"/>
                  </a:moveTo>
                  <a:lnTo>
                    <a:pt x="86" y="41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93" name="Freeform 149"/>
            <p:cNvSpPr>
              <a:spLocks/>
            </p:cNvSpPr>
            <p:nvPr/>
          </p:nvSpPr>
          <p:spPr bwMode="auto">
            <a:xfrm>
              <a:off x="6758744" y="3409049"/>
              <a:ext cx="264090" cy="22301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40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40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94" name="Freeform 150"/>
            <p:cNvSpPr>
              <a:spLocks/>
            </p:cNvSpPr>
            <p:nvPr/>
          </p:nvSpPr>
          <p:spPr bwMode="auto">
            <a:xfrm>
              <a:off x="8463594" y="3699549"/>
              <a:ext cx="105636" cy="105636"/>
            </a:xfrm>
            <a:custGeom>
              <a:avLst/>
              <a:gdLst>
                <a:gd name="T0" fmla="*/ 0 w 36"/>
                <a:gd name="T1" fmla="*/ 0 h 36"/>
                <a:gd name="T2" fmla="*/ 14 w 36"/>
                <a:gd name="T3" fmla="*/ 27 h 36"/>
                <a:gd name="T4" fmla="*/ 36 w 36"/>
                <a:gd name="T5" fmla="*/ 36 h 36"/>
                <a:gd name="T6" fmla="*/ 14 w 36"/>
                <a:gd name="T7" fmla="*/ 0 h 36"/>
                <a:gd name="T8" fmla="*/ 0 w 36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14" y="27"/>
                  </a:lnTo>
                  <a:lnTo>
                    <a:pt x="36" y="36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96" name="Freeform 152"/>
            <p:cNvSpPr>
              <a:spLocks/>
            </p:cNvSpPr>
            <p:nvPr/>
          </p:nvSpPr>
          <p:spPr bwMode="auto">
            <a:xfrm>
              <a:off x="9100344" y="3579240"/>
              <a:ext cx="249419" cy="225945"/>
            </a:xfrm>
            <a:custGeom>
              <a:avLst/>
              <a:gdLst>
                <a:gd name="T0" fmla="*/ 63 w 85"/>
                <a:gd name="T1" fmla="*/ 77 h 77"/>
                <a:gd name="T2" fmla="*/ 85 w 85"/>
                <a:gd name="T3" fmla="*/ 41 h 77"/>
                <a:gd name="T4" fmla="*/ 63 w 85"/>
                <a:gd name="T5" fmla="*/ 0 h 77"/>
                <a:gd name="T6" fmla="*/ 18 w 85"/>
                <a:gd name="T7" fmla="*/ 0 h 77"/>
                <a:gd name="T8" fmla="*/ 0 w 85"/>
                <a:gd name="T9" fmla="*/ 41 h 77"/>
                <a:gd name="T10" fmla="*/ 18 w 85"/>
                <a:gd name="T11" fmla="*/ 77 h 77"/>
                <a:gd name="T12" fmla="*/ 63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77"/>
                  </a:moveTo>
                  <a:lnTo>
                    <a:pt x="85" y="41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0" name="Freeform 156"/>
            <p:cNvSpPr>
              <a:spLocks/>
            </p:cNvSpPr>
            <p:nvPr/>
          </p:nvSpPr>
          <p:spPr bwMode="auto">
            <a:xfrm>
              <a:off x="6350872" y="1228838"/>
              <a:ext cx="143783" cy="132046"/>
            </a:xfrm>
            <a:custGeom>
              <a:avLst/>
              <a:gdLst>
                <a:gd name="T0" fmla="*/ 0 w 49"/>
                <a:gd name="T1" fmla="*/ 45 h 45"/>
                <a:gd name="T2" fmla="*/ 45 w 49"/>
                <a:gd name="T3" fmla="*/ 0 h 45"/>
                <a:gd name="T4" fmla="*/ 49 w 49"/>
                <a:gd name="T5" fmla="*/ 5 h 45"/>
                <a:gd name="T6" fmla="*/ 27 w 49"/>
                <a:gd name="T7" fmla="*/ 45 h 45"/>
                <a:gd name="T8" fmla="*/ 0 w 49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0" y="45"/>
                  </a:moveTo>
                  <a:lnTo>
                    <a:pt x="45" y="0"/>
                  </a:lnTo>
                  <a:lnTo>
                    <a:pt x="49" y="5"/>
                  </a:lnTo>
                  <a:lnTo>
                    <a:pt x="27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1" name="Freeform 157"/>
            <p:cNvSpPr>
              <a:spLocks/>
            </p:cNvSpPr>
            <p:nvPr/>
          </p:nvSpPr>
          <p:spPr bwMode="auto">
            <a:xfrm>
              <a:off x="6535734" y="1032237"/>
              <a:ext cx="223010" cy="211272"/>
            </a:xfrm>
            <a:custGeom>
              <a:avLst/>
              <a:gdLst>
                <a:gd name="T0" fmla="*/ 9 w 76"/>
                <a:gd name="T1" fmla="*/ 72 h 72"/>
                <a:gd name="T2" fmla="*/ 0 w 76"/>
                <a:gd name="T3" fmla="*/ 54 h 72"/>
                <a:gd name="T4" fmla="*/ 58 w 76"/>
                <a:gd name="T5" fmla="*/ 0 h 72"/>
                <a:gd name="T6" fmla="*/ 76 w 76"/>
                <a:gd name="T7" fmla="*/ 31 h 72"/>
                <a:gd name="T8" fmla="*/ 54 w 76"/>
                <a:gd name="T9" fmla="*/ 72 h 72"/>
                <a:gd name="T10" fmla="*/ 9 w 76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72">
                  <a:moveTo>
                    <a:pt x="9" y="72"/>
                  </a:moveTo>
                  <a:lnTo>
                    <a:pt x="0" y="54"/>
                  </a:lnTo>
                  <a:lnTo>
                    <a:pt x="58" y="0"/>
                  </a:lnTo>
                  <a:lnTo>
                    <a:pt x="76" y="31"/>
                  </a:lnTo>
                  <a:lnTo>
                    <a:pt x="54" y="72"/>
                  </a:lnTo>
                  <a:lnTo>
                    <a:pt x="9" y="72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2" name="Freeform 158"/>
            <p:cNvSpPr>
              <a:spLocks/>
            </p:cNvSpPr>
            <p:nvPr/>
          </p:nvSpPr>
          <p:spPr bwMode="auto">
            <a:xfrm>
              <a:off x="6230563" y="3990047"/>
              <a:ext cx="264090" cy="223010"/>
            </a:xfrm>
            <a:custGeom>
              <a:avLst/>
              <a:gdLst>
                <a:gd name="T0" fmla="*/ 23 w 90"/>
                <a:gd name="T1" fmla="*/ 0 h 76"/>
                <a:gd name="T2" fmla="*/ 68 w 90"/>
                <a:gd name="T3" fmla="*/ 0 h 76"/>
                <a:gd name="T4" fmla="*/ 90 w 90"/>
                <a:gd name="T5" fmla="*/ 36 h 76"/>
                <a:gd name="T6" fmla="*/ 36 w 90"/>
                <a:gd name="T7" fmla="*/ 76 h 76"/>
                <a:gd name="T8" fmla="*/ 23 w 90"/>
                <a:gd name="T9" fmla="*/ 76 h 76"/>
                <a:gd name="T10" fmla="*/ 0 w 90"/>
                <a:gd name="T11" fmla="*/ 36 h 76"/>
                <a:gd name="T12" fmla="*/ 23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0"/>
                  </a:moveTo>
                  <a:lnTo>
                    <a:pt x="68" y="0"/>
                  </a:lnTo>
                  <a:lnTo>
                    <a:pt x="90" y="36"/>
                  </a:lnTo>
                  <a:lnTo>
                    <a:pt x="36" y="76"/>
                  </a:lnTo>
                  <a:lnTo>
                    <a:pt x="23" y="76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3" name="Freeform 159"/>
            <p:cNvSpPr>
              <a:spLocks/>
            </p:cNvSpPr>
            <p:nvPr/>
          </p:nvSpPr>
          <p:spPr bwMode="auto">
            <a:xfrm>
              <a:off x="5781611" y="2563960"/>
              <a:ext cx="196601" cy="223010"/>
            </a:xfrm>
            <a:custGeom>
              <a:avLst/>
              <a:gdLst>
                <a:gd name="T0" fmla="*/ 67 w 67"/>
                <a:gd name="T1" fmla="*/ 36 h 76"/>
                <a:gd name="T2" fmla="*/ 45 w 67"/>
                <a:gd name="T3" fmla="*/ 76 h 76"/>
                <a:gd name="T4" fmla="*/ 4 w 67"/>
                <a:gd name="T5" fmla="*/ 76 h 76"/>
                <a:gd name="T6" fmla="*/ 0 w 67"/>
                <a:gd name="T7" fmla="*/ 40 h 76"/>
                <a:gd name="T8" fmla="*/ 18 w 67"/>
                <a:gd name="T9" fmla="*/ 0 h 76"/>
                <a:gd name="T10" fmla="*/ 45 w 67"/>
                <a:gd name="T11" fmla="*/ 0 h 76"/>
                <a:gd name="T12" fmla="*/ 67 w 67"/>
                <a:gd name="T13" fmla="*/ 3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76">
                  <a:moveTo>
                    <a:pt x="67" y="36"/>
                  </a:moveTo>
                  <a:lnTo>
                    <a:pt x="45" y="76"/>
                  </a:lnTo>
                  <a:lnTo>
                    <a:pt x="4" y="76"/>
                  </a:lnTo>
                  <a:lnTo>
                    <a:pt x="0" y="40"/>
                  </a:lnTo>
                  <a:lnTo>
                    <a:pt x="18" y="0"/>
                  </a:lnTo>
                  <a:lnTo>
                    <a:pt x="45" y="0"/>
                  </a:lnTo>
                  <a:lnTo>
                    <a:pt x="67" y="3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4" name="Freeform 160"/>
            <p:cNvSpPr>
              <a:spLocks/>
            </p:cNvSpPr>
            <p:nvPr/>
          </p:nvSpPr>
          <p:spPr bwMode="auto">
            <a:xfrm>
              <a:off x="6758744" y="3699549"/>
              <a:ext cx="252353" cy="223010"/>
            </a:xfrm>
            <a:custGeom>
              <a:avLst/>
              <a:gdLst>
                <a:gd name="T0" fmla="*/ 63 w 86"/>
                <a:gd name="T1" fmla="*/ 0 h 76"/>
                <a:gd name="T2" fmla="*/ 86 w 86"/>
                <a:gd name="T3" fmla="*/ 40 h 76"/>
                <a:gd name="T4" fmla="*/ 72 w 86"/>
                <a:gd name="T5" fmla="*/ 63 h 76"/>
                <a:gd name="T6" fmla="*/ 27 w 86"/>
                <a:gd name="T7" fmla="*/ 76 h 76"/>
                <a:gd name="T8" fmla="*/ 18 w 86"/>
                <a:gd name="T9" fmla="*/ 76 h 76"/>
                <a:gd name="T10" fmla="*/ 0 w 86"/>
                <a:gd name="T11" fmla="*/ 40 h 76"/>
                <a:gd name="T12" fmla="*/ 18 w 86"/>
                <a:gd name="T13" fmla="*/ 0 h 76"/>
                <a:gd name="T14" fmla="*/ 63 w 86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6">
                  <a:moveTo>
                    <a:pt x="63" y="0"/>
                  </a:moveTo>
                  <a:lnTo>
                    <a:pt x="86" y="40"/>
                  </a:lnTo>
                  <a:lnTo>
                    <a:pt x="72" y="63"/>
                  </a:lnTo>
                  <a:lnTo>
                    <a:pt x="27" y="76"/>
                  </a:lnTo>
                  <a:lnTo>
                    <a:pt x="18" y="76"/>
                  </a:lnTo>
                  <a:lnTo>
                    <a:pt x="0" y="40"/>
                  </a:lnTo>
                  <a:lnTo>
                    <a:pt x="18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5" name="Freeform 161"/>
            <p:cNvSpPr>
              <a:spLocks/>
            </p:cNvSpPr>
            <p:nvPr/>
          </p:nvSpPr>
          <p:spPr bwMode="auto">
            <a:xfrm>
              <a:off x="6031029" y="1877325"/>
              <a:ext cx="199535" cy="223010"/>
            </a:xfrm>
            <a:custGeom>
              <a:avLst/>
              <a:gdLst>
                <a:gd name="T0" fmla="*/ 46 w 68"/>
                <a:gd name="T1" fmla="*/ 0 h 76"/>
                <a:gd name="T2" fmla="*/ 68 w 68"/>
                <a:gd name="T3" fmla="*/ 36 h 76"/>
                <a:gd name="T4" fmla="*/ 46 w 68"/>
                <a:gd name="T5" fmla="*/ 76 h 76"/>
                <a:gd name="T6" fmla="*/ 5 w 68"/>
                <a:gd name="T7" fmla="*/ 76 h 76"/>
                <a:gd name="T8" fmla="*/ 0 w 68"/>
                <a:gd name="T9" fmla="*/ 67 h 76"/>
                <a:gd name="T10" fmla="*/ 28 w 68"/>
                <a:gd name="T11" fmla="*/ 0 h 76"/>
                <a:gd name="T12" fmla="*/ 46 w 68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76">
                  <a:moveTo>
                    <a:pt x="46" y="0"/>
                  </a:moveTo>
                  <a:lnTo>
                    <a:pt x="68" y="36"/>
                  </a:lnTo>
                  <a:lnTo>
                    <a:pt x="46" y="76"/>
                  </a:lnTo>
                  <a:lnTo>
                    <a:pt x="5" y="76"/>
                  </a:lnTo>
                  <a:lnTo>
                    <a:pt x="0" y="67"/>
                  </a:lnTo>
                  <a:lnTo>
                    <a:pt x="28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6" name="Freeform 162"/>
            <p:cNvSpPr>
              <a:spLocks/>
            </p:cNvSpPr>
            <p:nvPr/>
          </p:nvSpPr>
          <p:spPr bwMode="auto">
            <a:xfrm>
              <a:off x="6494654" y="3869741"/>
              <a:ext cx="237682" cy="184864"/>
            </a:xfrm>
            <a:custGeom>
              <a:avLst/>
              <a:gdLst>
                <a:gd name="T0" fmla="*/ 23 w 81"/>
                <a:gd name="T1" fmla="*/ 0 h 63"/>
                <a:gd name="T2" fmla="*/ 68 w 81"/>
                <a:gd name="T3" fmla="*/ 0 h 63"/>
                <a:gd name="T4" fmla="*/ 81 w 81"/>
                <a:gd name="T5" fmla="*/ 27 h 63"/>
                <a:gd name="T6" fmla="*/ 45 w 81"/>
                <a:gd name="T7" fmla="*/ 41 h 63"/>
                <a:gd name="T8" fmla="*/ 14 w 81"/>
                <a:gd name="T9" fmla="*/ 63 h 63"/>
                <a:gd name="T10" fmla="*/ 0 w 81"/>
                <a:gd name="T11" fmla="*/ 36 h 63"/>
                <a:gd name="T12" fmla="*/ 23 w 81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63">
                  <a:moveTo>
                    <a:pt x="23" y="0"/>
                  </a:moveTo>
                  <a:lnTo>
                    <a:pt x="68" y="0"/>
                  </a:lnTo>
                  <a:lnTo>
                    <a:pt x="81" y="27"/>
                  </a:lnTo>
                  <a:lnTo>
                    <a:pt x="45" y="41"/>
                  </a:lnTo>
                  <a:lnTo>
                    <a:pt x="14" y="63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7" name="Freeform 163"/>
            <p:cNvSpPr>
              <a:spLocks/>
            </p:cNvSpPr>
            <p:nvPr/>
          </p:nvSpPr>
          <p:spPr bwMode="auto">
            <a:xfrm>
              <a:off x="5860837" y="2311607"/>
              <a:ext cx="117373" cy="184864"/>
            </a:xfrm>
            <a:custGeom>
              <a:avLst/>
              <a:gdLst>
                <a:gd name="T0" fmla="*/ 40 w 40"/>
                <a:gd name="T1" fmla="*/ 27 h 63"/>
                <a:gd name="T2" fmla="*/ 18 w 40"/>
                <a:gd name="T3" fmla="*/ 63 h 63"/>
                <a:gd name="T4" fmla="*/ 0 w 40"/>
                <a:gd name="T5" fmla="*/ 63 h 63"/>
                <a:gd name="T6" fmla="*/ 22 w 40"/>
                <a:gd name="T7" fmla="*/ 0 h 63"/>
                <a:gd name="T8" fmla="*/ 40 w 40"/>
                <a:gd name="T9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3">
                  <a:moveTo>
                    <a:pt x="40" y="27"/>
                  </a:moveTo>
                  <a:lnTo>
                    <a:pt x="18" y="63"/>
                  </a:lnTo>
                  <a:lnTo>
                    <a:pt x="0" y="63"/>
                  </a:lnTo>
                  <a:lnTo>
                    <a:pt x="22" y="0"/>
                  </a:lnTo>
                  <a:lnTo>
                    <a:pt x="40" y="2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8" name="Freeform 164"/>
            <p:cNvSpPr>
              <a:spLocks/>
            </p:cNvSpPr>
            <p:nvPr/>
          </p:nvSpPr>
          <p:spPr bwMode="auto">
            <a:xfrm>
              <a:off x="5860837" y="3409049"/>
              <a:ext cx="117373" cy="223010"/>
            </a:xfrm>
            <a:custGeom>
              <a:avLst/>
              <a:gdLst>
                <a:gd name="T0" fmla="*/ 18 w 40"/>
                <a:gd name="T1" fmla="*/ 0 h 76"/>
                <a:gd name="T2" fmla="*/ 40 w 40"/>
                <a:gd name="T3" fmla="*/ 40 h 76"/>
                <a:gd name="T4" fmla="*/ 18 w 40"/>
                <a:gd name="T5" fmla="*/ 76 h 76"/>
                <a:gd name="T6" fmla="*/ 4 w 40"/>
                <a:gd name="T7" fmla="*/ 76 h 76"/>
                <a:gd name="T8" fmla="*/ 0 w 40"/>
                <a:gd name="T9" fmla="*/ 0 h 76"/>
                <a:gd name="T10" fmla="*/ 18 w 40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">
                  <a:moveTo>
                    <a:pt x="18" y="0"/>
                  </a:moveTo>
                  <a:lnTo>
                    <a:pt x="40" y="40"/>
                  </a:lnTo>
                  <a:lnTo>
                    <a:pt x="18" y="76"/>
                  </a:lnTo>
                  <a:lnTo>
                    <a:pt x="4" y="76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9" name="Freeform 165"/>
            <p:cNvSpPr>
              <a:spLocks/>
            </p:cNvSpPr>
            <p:nvPr/>
          </p:nvSpPr>
          <p:spPr bwMode="auto">
            <a:xfrm>
              <a:off x="5834429" y="3130288"/>
              <a:ext cx="143783" cy="225945"/>
            </a:xfrm>
            <a:custGeom>
              <a:avLst/>
              <a:gdLst>
                <a:gd name="T0" fmla="*/ 27 w 49"/>
                <a:gd name="T1" fmla="*/ 0 h 77"/>
                <a:gd name="T2" fmla="*/ 49 w 49"/>
                <a:gd name="T3" fmla="*/ 36 h 77"/>
                <a:gd name="T4" fmla="*/ 27 w 49"/>
                <a:gd name="T5" fmla="*/ 77 h 77"/>
                <a:gd name="T6" fmla="*/ 4 w 49"/>
                <a:gd name="T7" fmla="*/ 77 h 77"/>
                <a:gd name="T8" fmla="*/ 0 w 49"/>
                <a:gd name="T9" fmla="*/ 0 h 77"/>
                <a:gd name="T10" fmla="*/ 27 w 49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7">
                  <a:moveTo>
                    <a:pt x="27" y="0"/>
                  </a:moveTo>
                  <a:lnTo>
                    <a:pt x="49" y="36"/>
                  </a:lnTo>
                  <a:lnTo>
                    <a:pt x="27" y="77"/>
                  </a:lnTo>
                  <a:lnTo>
                    <a:pt x="4" y="77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0" name="Freeform 166"/>
            <p:cNvSpPr>
              <a:spLocks/>
            </p:cNvSpPr>
            <p:nvPr/>
          </p:nvSpPr>
          <p:spPr bwMode="auto">
            <a:xfrm>
              <a:off x="5793348" y="2839788"/>
              <a:ext cx="184864" cy="225945"/>
            </a:xfrm>
            <a:custGeom>
              <a:avLst/>
              <a:gdLst>
                <a:gd name="T0" fmla="*/ 41 w 63"/>
                <a:gd name="T1" fmla="*/ 0 h 77"/>
                <a:gd name="T2" fmla="*/ 63 w 63"/>
                <a:gd name="T3" fmla="*/ 41 h 77"/>
                <a:gd name="T4" fmla="*/ 41 w 63"/>
                <a:gd name="T5" fmla="*/ 77 h 77"/>
                <a:gd name="T6" fmla="*/ 9 w 63"/>
                <a:gd name="T7" fmla="*/ 77 h 77"/>
                <a:gd name="T8" fmla="*/ 9 w 63"/>
                <a:gd name="T9" fmla="*/ 77 h 77"/>
                <a:gd name="T10" fmla="*/ 0 w 63"/>
                <a:gd name="T11" fmla="*/ 0 h 77"/>
                <a:gd name="T12" fmla="*/ 41 w 63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77">
                  <a:moveTo>
                    <a:pt x="41" y="0"/>
                  </a:moveTo>
                  <a:lnTo>
                    <a:pt x="63" y="41"/>
                  </a:lnTo>
                  <a:lnTo>
                    <a:pt x="41" y="77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0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1" name="Freeform 167"/>
            <p:cNvSpPr>
              <a:spLocks/>
            </p:cNvSpPr>
            <p:nvPr/>
          </p:nvSpPr>
          <p:spPr bwMode="auto">
            <a:xfrm>
              <a:off x="5913655" y="3990047"/>
              <a:ext cx="64555" cy="143783"/>
            </a:xfrm>
            <a:custGeom>
              <a:avLst/>
              <a:gdLst>
                <a:gd name="T0" fmla="*/ 0 w 22"/>
                <a:gd name="T1" fmla="*/ 0 h 49"/>
                <a:gd name="T2" fmla="*/ 22 w 22"/>
                <a:gd name="T3" fmla="*/ 36 h 49"/>
                <a:gd name="T4" fmla="*/ 13 w 22"/>
                <a:gd name="T5" fmla="*/ 49 h 49"/>
                <a:gd name="T6" fmla="*/ 4 w 22"/>
                <a:gd name="T7" fmla="*/ 49 h 49"/>
                <a:gd name="T8" fmla="*/ 0 w 22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9">
                  <a:moveTo>
                    <a:pt x="0" y="0"/>
                  </a:moveTo>
                  <a:lnTo>
                    <a:pt x="22" y="36"/>
                  </a:lnTo>
                  <a:lnTo>
                    <a:pt x="13" y="49"/>
                  </a:lnTo>
                  <a:lnTo>
                    <a:pt x="4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2" name="Freeform 168"/>
            <p:cNvSpPr>
              <a:spLocks/>
            </p:cNvSpPr>
            <p:nvPr/>
          </p:nvSpPr>
          <p:spPr bwMode="auto">
            <a:xfrm>
              <a:off x="5887247" y="3699549"/>
              <a:ext cx="90965" cy="223010"/>
            </a:xfrm>
            <a:custGeom>
              <a:avLst/>
              <a:gdLst>
                <a:gd name="T0" fmla="*/ 9 w 31"/>
                <a:gd name="T1" fmla="*/ 0 h 76"/>
                <a:gd name="T2" fmla="*/ 31 w 31"/>
                <a:gd name="T3" fmla="*/ 40 h 76"/>
                <a:gd name="T4" fmla="*/ 9 w 31"/>
                <a:gd name="T5" fmla="*/ 76 h 76"/>
                <a:gd name="T6" fmla="*/ 9 w 31"/>
                <a:gd name="T7" fmla="*/ 76 h 76"/>
                <a:gd name="T8" fmla="*/ 0 w 31"/>
                <a:gd name="T9" fmla="*/ 0 h 76"/>
                <a:gd name="T10" fmla="*/ 9 w 31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76">
                  <a:moveTo>
                    <a:pt x="9" y="0"/>
                  </a:moveTo>
                  <a:lnTo>
                    <a:pt x="31" y="40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3" name="Freeform 169"/>
            <p:cNvSpPr>
              <a:spLocks/>
            </p:cNvSpPr>
            <p:nvPr/>
          </p:nvSpPr>
          <p:spPr bwMode="auto">
            <a:xfrm>
              <a:off x="6758744" y="847374"/>
              <a:ext cx="252353" cy="223010"/>
            </a:xfrm>
            <a:custGeom>
              <a:avLst/>
              <a:gdLst>
                <a:gd name="T0" fmla="*/ 86 w 86"/>
                <a:gd name="T1" fmla="*/ 40 h 76"/>
                <a:gd name="T2" fmla="*/ 63 w 86"/>
                <a:gd name="T3" fmla="*/ 76 h 76"/>
                <a:gd name="T4" fmla="*/ 18 w 86"/>
                <a:gd name="T5" fmla="*/ 76 h 76"/>
                <a:gd name="T6" fmla="*/ 0 w 86"/>
                <a:gd name="T7" fmla="*/ 45 h 76"/>
                <a:gd name="T8" fmla="*/ 50 w 86"/>
                <a:gd name="T9" fmla="*/ 0 h 76"/>
                <a:gd name="T10" fmla="*/ 63 w 86"/>
                <a:gd name="T11" fmla="*/ 0 h 76"/>
                <a:gd name="T12" fmla="*/ 86 w 86"/>
                <a:gd name="T13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86" y="40"/>
                  </a:moveTo>
                  <a:lnTo>
                    <a:pt x="63" y="76"/>
                  </a:lnTo>
                  <a:lnTo>
                    <a:pt x="18" y="76"/>
                  </a:lnTo>
                  <a:lnTo>
                    <a:pt x="0" y="45"/>
                  </a:lnTo>
                  <a:lnTo>
                    <a:pt x="50" y="0"/>
                  </a:lnTo>
                  <a:lnTo>
                    <a:pt x="63" y="0"/>
                  </a:lnTo>
                  <a:lnTo>
                    <a:pt x="86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4" name="Freeform 170"/>
            <p:cNvSpPr>
              <a:spLocks/>
            </p:cNvSpPr>
            <p:nvPr/>
          </p:nvSpPr>
          <p:spPr bwMode="auto">
            <a:xfrm>
              <a:off x="6139600" y="1639645"/>
              <a:ext cx="90965" cy="170192"/>
            </a:xfrm>
            <a:custGeom>
              <a:avLst/>
              <a:gdLst>
                <a:gd name="T0" fmla="*/ 0 w 31"/>
                <a:gd name="T1" fmla="*/ 58 h 58"/>
                <a:gd name="T2" fmla="*/ 22 w 31"/>
                <a:gd name="T3" fmla="*/ 0 h 58"/>
                <a:gd name="T4" fmla="*/ 31 w 31"/>
                <a:gd name="T5" fmla="*/ 22 h 58"/>
                <a:gd name="T6" fmla="*/ 9 w 31"/>
                <a:gd name="T7" fmla="*/ 58 h 58"/>
                <a:gd name="T8" fmla="*/ 0 w 31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8">
                  <a:moveTo>
                    <a:pt x="0" y="58"/>
                  </a:moveTo>
                  <a:lnTo>
                    <a:pt x="22" y="0"/>
                  </a:lnTo>
                  <a:lnTo>
                    <a:pt x="31" y="22"/>
                  </a:lnTo>
                  <a:lnTo>
                    <a:pt x="9" y="58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5" name="Freeform 171"/>
            <p:cNvSpPr>
              <a:spLocks/>
            </p:cNvSpPr>
            <p:nvPr/>
          </p:nvSpPr>
          <p:spPr bwMode="auto">
            <a:xfrm>
              <a:off x="7011097" y="753476"/>
              <a:ext cx="264090" cy="199535"/>
            </a:xfrm>
            <a:custGeom>
              <a:avLst/>
              <a:gdLst>
                <a:gd name="T0" fmla="*/ 90 w 90"/>
                <a:gd name="T1" fmla="*/ 32 h 68"/>
                <a:gd name="T2" fmla="*/ 67 w 90"/>
                <a:gd name="T3" fmla="*/ 68 h 68"/>
                <a:gd name="T4" fmla="*/ 22 w 90"/>
                <a:gd name="T5" fmla="*/ 68 h 68"/>
                <a:gd name="T6" fmla="*/ 0 w 90"/>
                <a:gd name="T7" fmla="*/ 32 h 68"/>
                <a:gd name="T8" fmla="*/ 9 w 90"/>
                <a:gd name="T9" fmla="*/ 18 h 68"/>
                <a:gd name="T10" fmla="*/ 67 w 90"/>
                <a:gd name="T11" fmla="*/ 0 h 68"/>
                <a:gd name="T12" fmla="*/ 90 w 90"/>
                <a:gd name="T13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68">
                  <a:moveTo>
                    <a:pt x="90" y="32"/>
                  </a:moveTo>
                  <a:lnTo>
                    <a:pt x="67" y="68"/>
                  </a:lnTo>
                  <a:lnTo>
                    <a:pt x="22" y="68"/>
                  </a:lnTo>
                  <a:lnTo>
                    <a:pt x="0" y="32"/>
                  </a:lnTo>
                  <a:lnTo>
                    <a:pt x="9" y="18"/>
                  </a:lnTo>
                  <a:lnTo>
                    <a:pt x="67" y="0"/>
                  </a:lnTo>
                  <a:lnTo>
                    <a:pt x="90" y="32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6" name="Freeform 172"/>
            <p:cNvSpPr>
              <a:spLocks/>
            </p:cNvSpPr>
            <p:nvPr/>
          </p:nvSpPr>
          <p:spPr bwMode="auto">
            <a:xfrm>
              <a:off x="7275187" y="3699549"/>
              <a:ext cx="105636" cy="105636"/>
            </a:xfrm>
            <a:custGeom>
              <a:avLst/>
              <a:gdLst>
                <a:gd name="T0" fmla="*/ 36 w 36"/>
                <a:gd name="T1" fmla="*/ 0 h 36"/>
                <a:gd name="T2" fmla="*/ 27 w 36"/>
                <a:gd name="T3" fmla="*/ 27 h 36"/>
                <a:gd name="T4" fmla="*/ 0 w 36"/>
                <a:gd name="T5" fmla="*/ 36 h 36"/>
                <a:gd name="T6" fmla="*/ 22 w 36"/>
                <a:gd name="T7" fmla="*/ 0 h 36"/>
                <a:gd name="T8" fmla="*/ 36 w 36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27" y="27"/>
                  </a:lnTo>
                  <a:lnTo>
                    <a:pt x="0" y="36"/>
                  </a:lnTo>
                  <a:lnTo>
                    <a:pt x="22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7" name="Freeform 173"/>
            <p:cNvSpPr>
              <a:spLocks/>
            </p:cNvSpPr>
            <p:nvPr/>
          </p:nvSpPr>
          <p:spPr bwMode="auto">
            <a:xfrm>
              <a:off x="6245236" y="1413700"/>
              <a:ext cx="249419" cy="225945"/>
            </a:xfrm>
            <a:custGeom>
              <a:avLst/>
              <a:gdLst>
                <a:gd name="T0" fmla="*/ 22 w 85"/>
                <a:gd name="T1" fmla="*/ 77 h 77"/>
                <a:gd name="T2" fmla="*/ 0 w 85"/>
                <a:gd name="T3" fmla="*/ 45 h 77"/>
                <a:gd name="T4" fmla="*/ 13 w 85"/>
                <a:gd name="T5" fmla="*/ 14 h 77"/>
                <a:gd name="T6" fmla="*/ 22 w 85"/>
                <a:gd name="T7" fmla="*/ 0 h 77"/>
                <a:gd name="T8" fmla="*/ 63 w 85"/>
                <a:gd name="T9" fmla="*/ 0 h 77"/>
                <a:gd name="T10" fmla="*/ 85 w 85"/>
                <a:gd name="T11" fmla="*/ 41 h 77"/>
                <a:gd name="T12" fmla="*/ 63 w 85"/>
                <a:gd name="T13" fmla="*/ 77 h 77"/>
                <a:gd name="T14" fmla="*/ 22 w 85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0" y="45"/>
                  </a:lnTo>
                  <a:lnTo>
                    <a:pt x="13" y="14"/>
                  </a:lnTo>
                  <a:lnTo>
                    <a:pt x="22" y="0"/>
                  </a:lnTo>
                  <a:lnTo>
                    <a:pt x="63" y="0"/>
                  </a:lnTo>
                  <a:lnTo>
                    <a:pt x="85" y="41"/>
                  </a:lnTo>
                  <a:lnTo>
                    <a:pt x="63" y="77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8" name="Freeform 174"/>
            <p:cNvSpPr>
              <a:spLocks/>
            </p:cNvSpPr>
            <p:nvPr/>
          </p:nvSpPr>
          <p:spPr bwMode="auto">
            <a:xfrm>
              <a:off x="7539277" y="1586827"/>
              <a:ext cx="252353" cy="223010"/>
            </a:xfrm>
            <a:custGeom>
              <a:avLst/>
              <a:gdLst>
                <a:gd name="T0" fmla="*/ 86 w 86"/>
                <a:gd name="T1" fmla="*/ 40 h 76"/>
                <a:gd name="T2" fmla="*/ 68 w 86"/>
                <a:gd name="T3" fmla="*/ 76 h 76"/>
                <a:gd name="T4" fmla="*/ 23 w 86"/>
                <a:gd name="T5" fmla="*/ 76 h 76"/>
                <a:gd name="T6" fmla="*/ 0 w 86"/>
                <a:gd name="T7" fmla="*/ 40 h 76"/>
                <a:gd name="T8" fmla="*/ 23 w 86"/>
                <a:gd name="T9" fmla="*/ 0 h 76"/>
                <a:gd name="T10" fmla="*/ 23 w 86"/>
                <a:gd name="T11" fmla="*/ 0 h 76"/>
                <a:gd name="T12" fmla="*/ 23 w 86"/>
                <a:gd name="T13" fmla="*/ 63 h 76"/>
                <a:gd name="T14" fmla="*/ 72 w 86"/>
                <a:gd name="T15" fmla="*/ 31 h 76"/>
                <a:gd name="T16" fmla="*/ 72 w 86"/>
                <a:gd name="T17" fmla="*/ 9 h 76"/>
                <a:gd name="T18" fmla="*/ 86 w 86"/>
                <a:gd name="T19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76">
                  <a:moveTo>
                    <a:pt x="86" y="40"/>
                  </a:moveTo>
                  <a:lnTo>
                    <a:pt x="68" y="76"/>
                  </a:lnTo>
                  <a:lnTo>
                    <a:pt x="23" y="76"/>
                  </a:lnTo>
                  <a:lnTo>
                    <a:pt x="0" y="4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63"/>
                  </a:lnTo>
                  <a:lnTo>
                    <a:pt x="72" y="31"/>
                  </a:lnTo>
                  <a:lnTo>
                    <a:pt x="72" y="9"/>
                  </a:lnTo>
                  <a:lnTo>
                    <a:pt x="86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9" name="Freeform 175"/>
            <p:cNvSpPr>
              <a:spLocks/>
            </p:cNvSpPr>
            <p:nvPr/>
          </p:nvSpPr>
          <p:spPr bwMode="auto">
            <a:xfrm>
              <a:off x="7750549" y="753476"/>
              <a:ext cx="41081" cy="184864"/>
            </a:xfrm>
            <a:custGeom>
              <a:avLst/>
              <a:gdLst>
                <a:gd name="T0" fmla="*/ 0 w 14"/>
                <a:gd name="T1" fmla="*/ 63 h 63"/>
                <a:gd name="T2" fmla="*/ 0 w 14"/>
                <a:gd name="T3" fmla="*/ 0 h 63"/>
                <a:gd name="T4" fmla="*/ 14 w 14"/>
                <a:gd name="T5" fmla="*/ 32 h 63"/>
                <a:gd name="T6" fmla="*/ 0 w 14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3">
                  <a:moveTo>
                    <a:pt x="0" y="63"/>
                  </a:moveTo>
                  <a:lnTo>
                    <a:pt x="0" y="0"/>
                  </a:lnTo>
                  <a:lnTo>
                    <a:pt x="14" y="32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0" name="Freeform 176"/>
            <p:cNvSpPr>
              <a:spLocks/>
            </p:cNvSpPr>
            <p:nvPr/>
          </p:nvSpPr>
          <p:spPr bwMode="auto">
            <a:xfrm>
              <a:off x="7750549" y="530466"/>
              <a:ext cx="41081" cy="117373"/>
            </a:xfrm>
            <a:custGeom>
              <a:avLst/>
              <a:gdLst>
                <a:gd name="T0" fmla="*/ 0 w 14"/>
                <a:gd name="T1" fmla="*/ 40 h 40"/>
                <a:gd name="T2" fmla="*/ 0 w 14"/>
                <a:gd name="T3" fmla="*/ 4 h 40"/>
                <a:gd name="T4" fmla="*/ 0 w 14"/>
                <a:gd name="T5" fmla="*/ 4 h 40"/>
                <a:gd name="T6" fmla="*/ 9 w 14"/>
                <a:gd name="T7" fmla="*/ 0 h 40"/>
                <a:gd name="T8" fmla="*/ 14 w 14"/>
                <a:gd name="T9" fmla="*/ 9 h 40"/>
                <a:gd name="T10" fmla="*/ 0 w 14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0">
                  <a:moveTo>
                    <a:pt x="0" y="4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9" y="0"/>
                  </a:lnTo>
                  <a:lnTo>
                    <a:pt x="14" y="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1" name="Freeform 177"/>
            <p:cNvSpPr>
              <a:spLocks/>
            </p:cNvSpPr>
            <p:nvPr/>
          </p:nvSpPr>
          <p:spPr bwMode="auto">
            <a:xfrm>
              <a:off x="7750549" y="1334474"/>
              <a:ext cx="41081" cy="173127"/>
            </a:xfrm>
            <a:custGeom>
              <a:avLst/>
              <a:gdLst>
                <a:gd name="T0" fmla="*/ 0 w 14"/>
                <a:gd name="T1" fmla="*/ 59 h 59"/>
                <a:gd name="T2" fmla="*/ 0 w 14"/>
                <a:gd name="T3" fmla="*/ 0 h 59"/>
                <a:gd name="T4" fmla="*/ 14 w 14"/>
                <a:gd name="T5" fmla="*/ 27 h 59"/>
                <a:gd name="T6" fmla="*/ 0 w 14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9">
                  <a:moveTo>
                    <a:pt x="0" y="59"/>
                  </a:moveTo>
                  <a:lnTo>
                    <a:pt x="0" y="0"/>
                  </a:lnTo>
                  <a:lnTo>
                    <a:pt x="14" y="2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2" name="Freeform 178"/>
            <p:cNvSpPr>
              <a:spLocks/>
            </p:cNvSpPr>
            <p:nvPr/>
          </p:nvSpPr>
          <p:spPr bwMode="auto">
            <a:xfrm>
              <a:off x="7750549" y="1043974"/>
              <a:ext cx="41081" cy="173127"/>
            </a:xfrm>
            <a:custGeom>
              <a:avLst/>
              <a:gdLst>
                <a:gd name="T0" fmla="*/ 0 w 14"/>
                <a:gd name="T1" fmla="*/ 59 h 59"/>
                <a:gd name="T2" fmla="*/ 0 w 14"/>
                <a:gd name="T3" fmla="*/ 0 h 59"/>
                <a:gd name="T4" fmla="*/ 14 w 14"/>
                <a:gd name="T5" fmla="*/ 32 h 59"/>
                <a:gd name="T6" fmla="*/ 0 w 14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9">
                  <a:moveTo>
                    <a:pt x="0" y="59"/>
                  </a:moveTo>
                  <a:lnTo>
                    <a:pt x="0" y="0"/>
                  </a:lnTo>
                  <a:lnTo>
                    <a:pt x="14" y="32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3" name="Freeform 179"/>
            <p:cNvSpPr>
              <a:spLocks/>
            </p:cNvSpPr>
            <p:nvPr/>
          </p:nvSpPr>
          <p:spPr bwMode="auto">
            <a:xfrm>
              <a:off x="6019291" y="4148502"/>
              <a:ext cx="184864" cy="90965"/>
            </a:xfrm>
            <a:custGeom>
              <a:avLst/>
              <a:gdLst>
                <a:gd name="T0" fmla="*/ 4 w 63"/>
                <a:gd name="T1" fmla="*/ 0 h 31"/>
                <a:gd name="T2" fmla="*/ 50 w 63"/>
                <a:gd name="T3" fmla="*/ 0 h 31"/>
                <a:gd name="T4" fmla="*/ 63 w 63"/>
                <a:gd name="T5" fmla="*/ 31 h 31"/>
                <a:gd name="T6" fmla="*/ 0 w 63"/>
                <a:gd name="T7" fmla="*/ 9 h 31"/>
                <a:gd name="T8" fmla="*/ 4 w 63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1">
                  <a:moveTo>
                    <a:pt x="4" y="0"/>
                  </a:moveTo>
                  <a:lnTo>
                    <a:pt x="50" y="0"/>
                  </a:lnTo>
                  <a:lnTo>
                    <a:pt x="63" y="31"/>
                  </a:lnTo>
                  <a:lnTo>
                    <a:pt x="0" y="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4" name="Freeform 180"/>
            <p:cNvSpPr>
              <a:spLocks/>
            </p:cNvSpPr>
            <p:nvPr/>
          </p:nvSpPr>
          <p:spPr bwMode="auto">
            <a:xfrm>
              <a:off x="7539277" y="3012914"/>
              <a:ext cx="67491" cy="184864"/>
            </a:xfrm>
            <a:custGeom>
              <a:avLst/>
              <a:gdLst>
                <a:gd name="T0" fmla="*/ 23 w 23"/>
                <a:gd name="T1" fmla="*/ 0 h 63"/>
                <a:gd name="T2" fmla="*/ 23 w 23"/>
                <a:gd name="T3" fmla="*/ 0 h 63"/>
                <a:gd name="T4" fmla="*/ 23 w 23"/>
                <a:gd name="T5" fmla="*/ 13 h 63"/>
                <a:gd name="T6" fmla="*/ 23 w 23"/>
                <a:gd name="T7" fmla="*/ 40 h 63"/>
                <a:gd name="T8" fmla="*/ 14 w 23"/>
                <a:gd name="T9" fmla="*/ 63 h 63"/>
                <a:gd name="T10" fmla="*/ 0 w 23"/>
                <a:gd name="T11" fmla="*/ 40 h 63"/>
                <a:gd name="T12" fmla="*/ 23 w 23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63">
                  <a:moveTo>
                    <a:pt x="23" y="0"/>
                  </a:moveTo>
                  <a:lnTo>
                    <a:pt x="23" y="0"/>
                  </a:lnTo>
                  <a:lnTo>
                    <a:pt x="23" y="13"/>
                  </a:lnTo>
                  <a:lnTo>
                    <a:pt x="23" y="40"/>
                  </a:lnTo>
                  <a:lnTo>
                    <a:pt x="14" y="63"/>
                  </a:lnTo>
                  <a:lnTo>
                    <a:pt x="0" y="4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5" name="Freeform 181"/>
            <p:cNvSpPr>
              <a:spLocks/>
            </p:cNvSpPr>
            <p:nvPr/>
          </p:nvSpPr>
          <p:spPr bwMode="auto">
            <a:xfrm>
              <a:off x="7539277" y="1308064"/>
              <a:ext cx="67491" cy="225945"/>
            </a:xfrm>
            <a:custGeom>
              <a:avLst/>
              <a:gdLst>
                <a:gd name="T0" fmla="*/ 23 w 23"/>
                <a:gd name="T1" fmla="*/ 77 h 77"/>
                <a:gd name="T2" fmla="*/ 0 w 23"/>
                <a:gd name="T3" fmla="*/ 36 h 77"/>
                <a:gd name="T4" fmla="*/ 23 w 23"/>
                <a:gd name="T5" fmla="*/ 0 h 77"/>
                <a:gd name="T6" fmla="*/ 23 w 23"/>
                <a:gd name="T7" fmla="*/ 0 h 77"/>
                <a:gd name="T8" fmla="*/ 23 w 23"/>
                <a:gd name="T9" fmla="*/ 77 h 77"/>
                <a:gd name="T10" fmla="*/ 23 w 23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7">
                  <a:moveTo>
                    <a:pt x="23" y="77"/>
                  </a:moveTo>
                  <a:lnTo>
                    <a:pt x="0" y="36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77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6" name="Freeform 182"/>
            <p:cNvSpPr>
              <a:spLocks/>
            </p:cNvSpPr>
            <p:nvPr/>
          </p:nvSpPr>
          <p:spPr bwMode="auto">
            <a:xfrm>
              <a:off x="7539277" y="2153153"/>
              <a:ext cx="67491" cy="225945"/>
            </a:xfrm>
            <a:custGeom>
              <a:avLst/>
              <a:gdLst>
                <a:gd name="T0" fmla="*/ 23 w 23"/>
                <a:gd name="T1" fmla="*/ 77 h 77"/>
                <a:gd name="T2" fmla="*/ 0 w 23"/>
                <a:gd name="T3" fmla="*/ 41 h 77"/>
                <a:gd name="T4" fmla="*/ 23 w 23"/>
                <a:gd name="T5" fmla="*/ 0 h 77"/>
                <a:gd name="T6" fmla="*/ 23 w 23"/>
                <a:gd name="T7" fmla="*/ 0 h 77"/>
                <a:gd name="T8" fmla="*/ 23 w 23"/>
                <a:gd name="T9" fmla="*/ 77 h 77"/>
                <a:gd name="T10" fmla="*/ 23 w 23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7">
                  <a:moveTo>
                    <a:pt x="23" y="77"/>
                  </a:moveTo>
                  <a:lnTo>
                    <a:pt x="0" y="4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77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7" name="Freeform 183"/>
            <p:cNvSpPr>
              <a:spLocks/>
            </p:cNvSpPr>
            <p:nvPr/>
          </p:nvSpPr>
          <p:spPr bwMode="auto">
            <a:xfrm>
              <a:off x="7539277" y="2443653"/>
              <a:ext cx="67491" cy="225945"/>
            </a:xfrm>
            <a:custGeom>
              <a:avLst/>
              <a:gdLst>
                <a:gd name="T0" fmla="*/ 0 w 23"/>
                <a:gd name="T1" fmla="*/ 36 h 77"/>
                <a:gd name="T2" fmla="*/ 23 w 23"/>
                <a:gd name="T3" fmla="*/ 0 h 77"/>
                <a:gd name="T4" fmla="*/ 23 w 23"/>
                <a:gd name="T5" fmla="*/ 0 h 77"/>
                <a:gd name="T6" fmla="*/ 23 w 23"/>
                <a:gd name="T7" fmla="*/ 77 h 77"/>
                <a:gd name="T8" fmla="*/ 23 w 23"/>
                <a:gd name="T9" fmla="*/ 77 h 77"/>
                <a:gd name="T10" fmla="*/ 0 w 23"/>
                <a:gd name="T11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7">
                  <a:moveTo>
                    <a:pt x="0" y="36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8" name="Freeform 184"/>
            <p:cNvSpPr>
              <a:spLocks/>
            </p:cNvSpPr>
            <p:nvPr/>
          </p:nvSpPr>
          <p:spPr bwMode="auto">
            <a:xfrm>
              <a:off x="7539277" y="2722414"/>
              <a:ext cx="67491" cy="223010"/>
            </a:xfrm>
            <a:custGeom>
              <a:avLst/>
              <a:gdLst>
                <a:gd name="T0" fmla="*/ 0 w 23"/>
                <a:gd name="T1" fmla="*/ 40 h 76"/>
                <a:gd name="T2" fmla="*/ 23 w 23"/>
                <a:gd name="T3" fmla="*/ 0 h 76"/>
                <a:gd name="T4" fmla="*/ 23 w 23"/>
                <a:gd name="T5" fmla="*/ 0 h 76"/>
                <a:gd name="T6" fmla="*/ 23 w 23"/>
                <a:gd name="T7" fmla="*/ 76 h 76"/>
                <a:gd name="T8" fmla="*/ 23 w 23"/>
                <a:gd name="T9" fmla="*/ 76 h 76"/>
                <a:gd name="T10" fmla="*/ 0 w 23"/>
                <a:gd name="T11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6">
                  <a:moveTo>
                    <a:pt x="0" y="4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3" y="76"/>
                  </a:lnTo>
                  <a:lnTo>
                    <a:pt x="23" y="76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30364B5-6737-9DB3-7E67-DFB4CB3B12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902" y="5865930"/>
            <a:ext cx="2395399" cy="95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14339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Rectangle 505"/>
          <p:cNvSpPr/>
          <p:nvPr userDrawn="1"/>
        </p:nvSpPr>
        <p:spPr>
          <a:xfrm>
            <a:off x="0" y="6126164"/>
            <a:ext cx="12192000" cy="7318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073" y="274640"/>
            <a:ext cx="11412791" cy="763837"/>
          </a:xfrm>
        </p:spPr>
        <p:txBody>
          <a:bodyPr lIns="0" tIns="0" rIns="0" bIns="0" anchor="b" anchorCtr="0">
            <a:normAutofit/>
          </a:bodyPr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073" y="1363780"/>
            <a:ext cx="11412791" cy="4616834"/>
          </a:xfrm>
        </p:spPr>
        <p:txBody>
          <a:bodyPr lIns="0" tIns="0" rIns="0" bIns="0"/>
          <a:lstStyle>
            <a:lvl1pPr>
              <a:buClr>
                <a:srgbClr val="1E3D79"/>
              </a:buClr>
              <a:defRPr sz="2000">
                <a:solidFill>
                  <a:srgbClr val="595959"/>
                </a:solidFill>
              </a:defRPr>
            </a:lvl1pPr>
            <a:lvl2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2pPr>
            <a:lvl3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3pPr>
            <a:lvl4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4pPr>
            <a:lvl5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7361" y="6356353"/>
            <a:ext cx="7309040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r>
              <a:rPr lang="en-US"/>
              <a:t>Insert footer information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8715" y="6356353"/>
            <a:ext cx="308647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54" name="Straight Connector 253"/>
          <p:cNvCxnSpPr/>
          <p:nvPr userDrawn="1"/>
        </p:nvCxnSpPr>
        <p:spPr>
          <a:xfrm>
            <a:off x="408715" y="1113545"/>
            <a:ext cx="11412791" cy="0"/>
          </a:xfrm>
          <a:prstGeom prst="line">
            <a:avLst/>
          </a:prstGeom>
          <a:ln>
            <a:solidFill>
              <a:srgbClr val="E87F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Connector 502"/>
          <p:cNvCxnSpPr/>
          <p:nvPr userDrawn="1"/>
        </p:nvCxnSpPr>
        <p:spPr>
          <a:xfrm>
            <a:off x="0" y="6126164"/>
            <a:ext cx="12192000" cy="0"/>
          </a:xfrm>
          <a:prstGeom prst="line">
            <a:avLst/>
          </a:prstGeom>
          <a:ln>
            <a:solidFill>
              <a:srgbClr val="00A99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F7CA0A2-1A4E-2E58-9590-040070A82C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256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ulo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F42B8DD8-2A6C-4C34-91E9-A5462FF921C4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>
            <a:gsLst>
              <a:gs pos="0">
                <a:srgbClr val="84BD00"/>
              </a:gs>
              <a:gs pos="100000">
                <a:srgbClr val="009CA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204741AB-5D58-1643-89C3-8D22DB98A0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096" y="1344916"/>
            <a:ext cx="9781007" cy="249081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FontTx/>
              <a:buNone/>
              <a:defRPr sz="10000" b="1" spc="-1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DF7306E1-EC40-8E43-99C5-762DD98192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893" y="4122933"/>
            <a:ext cx="7580339" cy="421163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0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Subtítulo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BE10856D-899C-0D49-80C6-AA823A84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4271" y="315757"/>
            <a:ext cx="3507698" cy="342891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Lugar</a:t>
            </a:r>
          </a:p>
          <a:p>
            <a:r>
              <a:rPr lang="es-ES" dirty="0"/>
              <a:t>00/00/2000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E3EF3E7-DA28-B147-BDBD-28EAC0CB54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9923" y="234637"/>
            <a:ext cx="1026059" cy="43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751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Rectangle 505"/>
          <p:cNvSpPr/>
          <p:nvPr userDrawn="1"/>
        </p:nvSpPr>
        <p:spPr>
          <a:xfrm>
            <a:off x="0" y="6126164"/>
            <a:ext cx="12192000" cy="7318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073" y="260648"/>
            <a:ext cx="11412791" cy="5719966"/>
          </a:xfrm>
        </p:spPr>
        <p:txBody>
          <a:bodyPr lIns="0" tIns="0" rIns="0" bIns="0"/>
          <a:lstStyle>
            <a:lvl1pPr>
              <a:buClr>
                <a:srgbClr val="1E3D79"/>
              </a:buClr>
              <a:defRPr sz="2000">
                <a:solidFill>
                  <a:srgbClr val="595959"/>
                </a:solidFill>
              </a:defRPr>
            </a:lvl1pPr>
            <a:lvl2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2pPr>
            <a:lvl3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3pPr>
            <a:lvl4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4pPr>
            <a:lvl5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7361" y="6356353"/>
            <a:ext cx="7309040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r>
              <a:rPr lang="en-US"/>
              <a:t>Insert footer information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8715" y="6356353"/>
            <a:ext cx="308647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03" name="Straight Connector 502"/>
          <p:cNvCxnSpPr/>
          <p:nvPr userDrawn="1"/>
        </p:nvCxnSpPr>
        <p:spPr>
          <a:xfrm>
            <a:off x="0" y="6126164"/>
            <a:ext cx="12192000" cy="0"/>
          </a:xfrm>
          <a:prstGeom prst="line">
            <a:avLst/>
          </a:prstGeom>
          <a:ln>
            <a:solidFill>
              <a:srgbClr val="00A99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B337E398-80AC-6067-611F-8AD87AF311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29713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Rectangle 505"/>
          <p:cNvSpPr/>
          <p:nvPr userDrawn="1"/>
        </p:nvSpPr>
        <p:spPr>
          <a:xfrm>
            <a:off x="0" y="6126164"/>
            <a:ext cx="12192000" cy="7318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073" y="274640"/>
            <a:ext cx="11412791" cy="763837"/>
          </a:xfrm>
        </p:spPr>
        <p:txBody>
          <a:bodyPr lIns="0" tIns="0" rIns="0" bIns="0" anchor="b" anchorCtr="0">
            <a:normAutofit/>
          </a:bodyPr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073" y="1363780"/>
            <a:ext cx="11412791" cy="4616834"/>
          </a:xfrm>
        </p:spPr>
        <p:txBody>
          <a:bodyPr lIns="0" tIns="0" rIns="0" bIns="0"/>
          <a:lstStyle>
            <a:lvl1pPr>
              <a:buClr>
                <a:srgbClr val="1E3D79"/>
              </a:buClr>
              <a:defRPr sz="2000">
                <a:solidFill>
                  <a:srgbClr val="595959"/>
                </a:solidFill>
              </a:defRPr>
            </a:lvl1pPr>
            <a:lvl2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2pPr>
            <a:lvl3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3pPr>
            <a:lvl4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4pPr>
            <a:lvl5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7361" y="6356353"/>
            <a:ext cx="7309040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r>
              <a:rPr lang="en-US"/>
              <a:t>Insert footer information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8715" y="6356353"/>
            <a:ext cx="308647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54" name="Straight Connector 253"/>
          <p:cNvCxnSpPr/>
          <p:nvPr userDrawn="1"/>
        </p:nvCxnSpPr>
        <p:spPr>
          <a:xfrm>
            <a:off x="408715" y="1113545"/>
            <a:ext cx="11412791" cy="0"/>
          </a:xfrm>
          <a:prstGeom prst="line">
            <a:avLst/>
          </a:prstGeom>
          <a:ln>
            <a:solidFill>
              <a:srgbClr val="E87F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Connector 502"/>
          <p:cNvCxnSpPr/>
          <p:nvPr userDrawn="1"/>
        </p:nvCxnSpPr>
        <p:spPr>
          <a:xfrm>
            <a:off x="0" y="6126164"/>
            <a:ext cx="12192000" cy="0"/>
          </a:xfrm>
          <a:prstGeom prst="line">
            <a:avLst/>
          </a:prstGeom>
          <a:ln>
            <a:solidFill>
              <a:srgbClr val="00A99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 userDrawn="1"/>
        </p:nvGrpSpPr>
        <p:grpSpPr>
          <a:xfrm>
            <a:off x="8904312" y="1387956"/>
            <a:ext cx="3384376" cy="4505074"/>
            <a:chOff x="6221298" y="1387956"/>
            <a:chExt cx="3018503" cy="4505074"/>
          </a:xfrm>
        </p:grpSpPr>
        <p:sp>
          <p:nvSpPr>
            <p:cNvPr id="513" name="Freeform 21"/>
            <p:cNvSpPr>
              <a:spLocks/>
            </p:cNvSpPr>
            <p:nvPr/>
          </p:nvSpPr>
          <p:spPr bwMode="auto">
            <a:xfrm>
              <a:off x="7997503" y="2878015"/>
              <a:ext cx="314064" cy="268700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36 h 77"/>
                <a:gd name="T4" fmla="*/ 22 w 90"/>
                <a:gd name="T5" fmla="*/ 77 h 77"/>
                <a:gd name="T6" fmla="*/ 68 w 90"/>
                <a:gd name="T7" fmla="*/ 77 h 77"/>
                <a:gd name="T8" fmla="*/ 90 w 90"/>
                <a:gd name="T9" fmla="*/ 36 h 77"/>
                <a:gd name="T10" fmla="*/ 68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36"/>
                  </a:lnTo>
                  <a:lnTo>
                    <a:pt x="22" y="77"/>
                  </a:ln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4" name="Freeform 22"/>
            <p:cNvSpPr>
              <a:spLocks/>
            </p:cNvSpPr>
            <p:nvPr/>
          </p:nvSpPr>
          <p:spPr bwMode="auto">
            <a:xfrm>
              <a:off x="7697397" y="3411924"/>
              <a:ext cx="300106" cy="268700"/>
            </a:xfrm>
            <a:custGeom>
              <a:avLst/>
              <a:gdLst>
                <a:gd name="T0" fmla="*/ 18 w 86"/>
                <a:gd name="T1" fmla="*/ 77 h 77"/>
                <a:gd name="T2" fmla="*/ 63 w 86"/>
                <a:gd name="T3" fmla="*/ 77 h 77"/>
                <a:gd name="T4" fmla="*/ 86 w 86"/>
                <a:gd name="T5" fmla="*/ 41 h 77"/>
                <a:gd name="T6" fmla="*/ 63 w 86"/>
                <a:gd name="T7" fmla="*/ 0 h 77"/>
                <a:gd name="T8" fmla="*/ 18 w 86"/>
                <a:gd name="T9" fmla="*/ 0 h 77"/>
                <a:gd name="T10" fmla="*/ 0 w 86"/>
                <a:gd name="T11" fmla="*/ 41 h 77"/>
                <a:gd name="T12" fmla="*/ 18 w 86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18" y="77"/>
                  </a:moveTo>
                  <a:lnTo>
                    <a:pt x="63" y="77"/>
                  </a:lnTo>
                  <a:lnTo>
                    <a:pt x="86" y="41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5" name="Freeform 23"/>
            <p:cNvSpPr>
              <a:spLocks/>
            </p:cNvSpPr>
            <p:nvPr/>
          </p:nvSpPr>
          <p:spPr bwMode="auto">
            <a:xfrm>
              <a:off x="7697397" y="3083901"/>
              <a:ext cx="300106" cy="265210"/>
            </a:xfrm>
            <a:custGeom>
              <a:avLst/>
              <a:gdLst>
                <a:gd name="T0" fmla="*/ 18 w 86"/>
                <a:gd name="T1" fmla="*/ 76 h 76"/>
                <a:gd name="T2" fmla="*/ 63 w 86"/>
                <a:gd name="T3" fmla="*/ 76 h 76"/>
                <a:gd name="T4" fmla="*/ 86 w 86"/>
                <a:gd name="T5" fmla="*/ 36 h 76"/>
                <a:gd name="T6" fmla="*/ 63 w 86"/>
                <a:gd name="T7" fmla="*/ 0 h 76"/>
                <a:gd name="T8" fmla="*/ 18 w 86"/>
                <a:gd name="T9" fmla="*/ 0 h 76"/>
                <a:gd name="T10" fmla="*/ 0 w 86"/>
                <a:gd name="T11" fmla="*/ 36 h 76"/>
                <a:gd name="T12" fmla="*/ 18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18" y="76"/>
                  </a:moveTo>
                  <a:lnTo>
                    <a:pt x="63" y="76"/>
                  </a:ln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6" name="Freeform 25"/>
            <p:cNvSpPr>
              <a:spLocks/>
            </p:cNvSpPr>
            <p:nvPr/>
          </p:nvSpPr>
          <p:spPr bwMode="auto">
            <a:xfrm>
              <a:off x="8311566" y="3083901"/>
              <a:ext cx="300106" cy="265210"/>
            </a:xfrm>
            <a:custGeom>
              <a:avLst/>
              <a:gdLst>
                <a:gd name="T0" fmla="*/ 23 w 86"/>
                <a:gd name="T1" fmla="*/ 0 h 76"/>
                <a:gd name="T2" fmla="*/ 0 w 86"/>
                <a:gd name="T3" fmla="*/ 36 h 76"/>
                <a:gd name="T4" fmla="*/ 23 w 86"/>
                <a:gd name="T5" fmla="*/ 76 h 76"/>
                <a:gd name="T6" fmla="*/ 50 w 86"/>
                <a:gd name="T7" fmla="*/ 76 h 76"/>
                <a:gd name="T8" fmla="*/ 72 w 86"/>
                <a:gd name="T9" fmla="*/ 63 h 76"/>
                <a:gd name="T10" fmla="*/ 72 w 86"/>
                <a:gd name="T11" fmla="*/ 63 h 76"/>
                <a:gd name="T12" fmla="*/ 86 w 86"/>
                <a:gd name="T13" fmla="*/ 36 h 76"/>
                <a:gd name="T14" fmla="*/ 68 w 86"/>
                <a:gd name="T15" fmla="*/ 0 h 76"/>
                <a:gd name="T16" fmla="*/ 23 w 86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76">
                  <a:moveTo>
                    <a:pt x="23" y="0"/>
                  </a:moveTo>
                  <a:lnTo>
                    <a:pt x="0" y="36"/>
                  </a:lnTo>
                  <a:lnTo>
                    <a:pt x="23" y="76"/>
                  </a:lnTo>
                  <a:lnTo>
                    <a:pt x="50" y="76"/>
                  </a:lnTo>
                  <a:lnTo>
                    <a:pt x="72" y="63"/>
                  </a:lnTo>
                  <a:lnTo>
                    <a:pt x="72" y="63"/>
                  </a:lnTo>
                  <a:lnTo>
                    <a:pt x="86" y="36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7" name="Freeform 26"/>
            <p:cNvSpPr>
              <a:spLocks/>
            </p:cNvSpPr>
            <p:nvPr/>
          </p:nvSpPr>
          <p:spPr bwMode="auto">
            <a:xfrm>
              <a:off x="7697397" y="3757395"/>
              <a:ext cx="300106" cy="268700"/>
            </a:xfrm>
            <a:custGeom>
              <a:avLst/>
              <a:gdLst>
                <a:gd name="T0" fmla="*/ 18 w 86"/>
                <a:gd name="T1" fmla="*/ 77 h 77"/>
                <a:gd name="T2" fmla="*/ 63 w 86"/>
                <a:gd name="T3" fmla="*/ 77 h 77"/>
                <a:gd name="T4" fmla="*/ 86 w 86"/>
                <a:gd name="T5" fmla="*/ 36 h 77"/>
                <a:gd name="T6" fmla="*/ 63 w 86"/>
                <a:gd name="T7" fmla="*/ 0 h 77"/>
                <a:gd name="T8" fmla="*/ 18 w 86"/>
                <a:gd name="T9" fmla="*/ 0 h 77"/>
                <a:gd name="T10" fmla="*/ 0 w 86"/>
                <a:gd name="T11" fmla="*/ 36 h 77"/>
                <a:gd name="T12" fmla="*/ 18 w 86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18" y="77"/>
                  </a:moveTo>
                  <a:lnTo>
                    <a:pt x="63" y="77"/>
                  </a:ln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8" name="Freeform 27"/>
            <p:cNvSpPr>
              <a:spLocks/>
            </p:cNvSpPr>
            <p:nvPr/>
          </p:nvSpPr>
          <p:spPr bwMode="auto">
            <a:xfrm>
              <a:off x="7697397" y="4434377"/>
              <a:ext cx="300106" cy="265210"/>
            </a:xfrm>
            <a:custGeom>
              <a:avLst/>
              <a:gdLst>
                <a:gd name="T0" fmla="*/ 18 w 86"/>
                <a:gd name="T1" fmla="*/ 76 h 76"/>
                <a:gd name="T2" fmla="*/ 63 w 86"/>
                <a:gd name="T3" fmla="*/ 76 h 76"/>
                <a:gd name="T4" fmla="*/ 86 w 86"/>
                <a:gd name="T5" fmla="*/ 40 h 76"/>
                <a:gd name="T6" fmla="*/ 63 w 86"/>
                <a:gd name="T7" fmla="*/ 0 h 76"/>
                <a:gd name="T8" fmla="*/ 18 w 86"/>
                <a:gd name="T9" fmla="*/ 0 h 76"/>
                <a:gd name="T10" fmla="*/ 0 w 86"/>
                <a:gd name="T11" fmla="*/ 40 h 76"/>
                <a:gd name="T12" fmla="*/ 18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18" y="76"/>
                  </a:moveTo>
                  <a:lnTo>
                    <a:pt x="63" y="76"/>
                  </a:ln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9" name="Freeform 28"/>
            <p:cNvSpPr>
              <a:spLocks/>
            </p:cNvSpPr>
            <p:nvPr/>
          </p:nvSpPr>
          <p:spPr bwMode="auto">
            <a:xfrm>
              <a:off x="7997503" y="4573962"/>
              <a:ext cx="314064" cy="268700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36 h 77"/>
                <a:gd name="T4" fmla="*/ 68 w 90"/>
                <a:gd name="T5" fmla="*/ 0 h 77"/>
                <a:gd name="T6" fmla="*/ 22 w 90"/>
                <a:gd name="T7" fmla="*/ 0 h 77"/>
                <a:gd name="T8" fmla="*/ 0 w 90"/>
                <a:gd name="T9" fmla="*/ 36 h 77"/>
                <a:gd name="T10" fmla="*/ 22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0" name="Freeform 29"/>
            <p:cNvSpPr>
              <a:spLocks/>
            </p:cNvSpPr>
            <p:nvPr/>
          </p:nvSpPr>
          <p:spPr bwMode="auto">
            <a:xfrm>
              <a:off x="7697397" y="4088906"/>
              <a:ext cx="300106" cy="265210"/>
            </a:xfrm>
            <a:custGeom>
              <a:avLst/>
              <a:gdLst>
                <a:gd name="T0" fmla="*/ 18 w 86"/>
                <a:gd name="T1" fmla="*/ 76 h 76"/>
                <a:gd name="T2" fmla="*/ 63 w 86"/>
                <a:gd name="T3" fmla="*/ 76 h 76"/>
                <a:gd name="T4" fmla="*/ 86 w 86"/>
                <a:gd name="T5" fmla="*/ 40 h 76"/>
                <a:gd name="T6" fmla="*/ 63 w 86"/>
                <a:gd name="T7" fmla="*/ 0 h 76"/>
                <a:gd name="T8" fmla="*/ 18 w 86"/>
                <a:gd name="T9" fmla="*/ 0 h 76"/>
                <a:gd name="T10" fmla="*/ 0 w 86"/>
                <a:gd name="T11" fmla="*/ 40 h 76"/>
                <a:gd name="T12" fmla="*/ 18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18" y="76"/>
                  </a:moveTo>
                  <a:lnTo>
                    <a:pt x="63" y="76"/>
                  </a:ln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1" name="Freeform 30"/>
            <p:cNvSpPr>
              <a:spLocks/>
            </p:cNvSpPr>
            <p:nvPr/>
          </p:nvSpPr>
          <p:spPr bwMode="auto">
            <a:xfrm>
              <a:off x="9145581" y="4434377"/>
              <a:ext cx="94220" cy="219846"/>
            </a:xfrm>
            <a:custGeom>
              <a:avLst/>
              <a:gdLst>
                <a:gd name="T0" fmla="*/ 4 w 27"/>
                <a:gd name="T1" fmla="*/ 0 h 63"/>
                <a:gd name="T2" fmla="*/ 0 w 27"/>
                <a:gd name="T3" fmla="*/ 0 h 63"/>
                <a:gd name="T4" fmla="*/ 0 w 27"/>
                <a:gd name="T5" fmla="*/ 13 h 63"/>
                <a:gd name="T6" fmla="*/ 0 w 27"/>
                <a:gd name="T7" fmla="*/ 40 h 63"/>
                <a:gd name="T8" fmla="*/ 9 w 27"/>
                <a:gd name="T9" fmla="*/ 63 h 63"/>
                <a:gd name="T10" fmla="*/ 27 w 27"/>
                <a:gd name="T11" fmla="*/ 40 h 63"/>
                <a:gd name="T12" fmla="*/ 4 w 2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63">
                  <a:moveTo>
                    <a:pt x="4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0" y="40"/>
                  </a:lnTo>
                  <a:lnTo>
                    <a:pt x="9" y="63"/>
                  </a:lnTo>
                  <a:lnTo>
                    <a:pt x="27" y="4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3" name="Freeform 32"/>
            <p:cNvSpPr>
              <a:spLocks/>
            </p:cNvSpPr>
            <p:nvPr/>
          </p:nvSpPr>
          <p:spPr bwMode="auto">
            <a:xfrm>
              <a:off x="7383333" y="4228490"/>
              <a:ext cx="314064" cy="268700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41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41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4" name="Freeform 33"/>
            <p:cNvSpPr>
              <a:spLocks/>
            </p:cNvSpPr>
            <p:nvPr/>
          </p:nvSpPr>
          <p:spPr bwMode="auto">
            <a:xfrm>
              <a:off x="7383333" y="3209527"/>
              <a:ext cx="314064" cy="2652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5" name="Freeform 34"/>
            <p:cNvSpPr>
              <a:spLocks/>
            </p:cNvSpPr>
            <p:nvPr/>
          </p:nvSpPr>
          <p:spPr bwMode="auto">
            <a:xfrm>
              <a:off x="7383333" y="4573962"/>
              <a:ext cx="314064" cy="268700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36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36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6" name="Freeform 35"/>
            <p:cNvSpPr>
              <a:spLocks/>
            </p:cNvSpPr>
            <p:nvPr/>
          </p:nvSpPr>
          <p:spPr bwMode="auto">
            <a:xfrm>
              <a:off x="7383333" y="3554999"/>
              <a:ext cx="314064" cy="2652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7" name="Freeform 36"/>
            <p:cNvSpPr>
              <a:spLocks/>
            </p:cNvSpPr>
            <p:nvPr/>
          </p:nvSpPr>
          <p:spPr bwMode="auto">
            <a:xfrm>
              <a:off x="7383333" y="3900468"/>
              <a:ext cx="314064" cy="2652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36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36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8" name="Freeform 37"/>
            <p:cNvSpPr>
              <a:spLocks/>
            </p:cNvSpPr>
            <p:nvPr/>
          </p:nvSpPr>
          <p:spPr bwMode="auto">
            <a:xfrm>
              <a:off x="7697397" y="4779847"/>
              <a:ext cx="300106" cy="265210"/>
            </a:xfrm>
            <a:custGeom>
              <a:avLst/>
              <a:gdLst>
                <a:gd name="T0" fmla="*/ 63 w 86"/>
                <a:gd name="T1" fmla="*/ 76 h 76"/>
                <a:gd name="T2" fmla="*/ 86 w 86"/>
                <a:gd name="T3" fmla="*/ 36 h 76"/>
                <a:gd name="T4" fmla="*/ 63 w 86"/>
                <a:gd name="T5" fmla="*/ 0 h 76"/>
                <a:gd name="T6" fmla="*/ 18 w 86"/>
                <a:gd name="T7" fmla="*/ 0 h 76"/>
                <a:gd name="T8" fmla="*/ 0 w 86"/>
                <a:gd name="T9" fmla="*/ 36 h 76"/>
                <a:gd name="T10" fmla="*/ 18 w 86"/>
                <a:gd name="T11" fmla="*/ 76 h 76"/>
                <a:gd name="T12" fmla="*/ 63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63" y="76"/>
                  </a:move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0" name="Freeform 39"/>
            <p:cNvSpPr>
              <a:spLocks/>
            </p:cNvSpPr>
            <p:nvPr/>
          </p:nvSpPr>
          <p:spPr bwMode="auto">
            <a:xfrm>
              <a:off x="7997503" y="4905472"/>
              <a:ext cx="268700" cy="265210"/>
            </a:xfrm>
            <a:custGeom>
              <a:avLst/>
              <a:gdLst>
                <a:gd name="T0" fmla="*/ 54 w 77"/>
                <a:gd name="T1" fmla="*/ 76 h 76"/>
                <a:gd name="T2" fmla="*/ 77 w 77"/>
                <a:gd name="T3" fmla="*/ 18 h 76"/>
                <a:gd name="T4" fmla="*/ 68 w 77"/>
                <a:gd name="T5" fmla="*/ 0 h 76"/>
                <a:gd name="T6" fmla="*/ 22 w 77"/>
                <a:gd name="T7" fmla="*/ 0 h 76"/>
                <a:gd name="T8" fmla="*/ 0 w 77"/>
                <a:gd name="T9" fmla="*/ 40 h 76"/>
                <a:gd name="T10" fmla="*/ 22 w 77"/>
                <a:gd name="T11" fmla="*/ 76 h 76"/>
                <a:gd name="T12" fmla="*/ 54 w 77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54" y="76"/>
                  </a:moveTo>
                  <a:lnTo>
                    <a:pt x="77" y="18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54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4" name="Freeform 43"/>
            <p:cNvSpPr>
              <a:spLocks/>
            </p:cNvSpPr>
            <p:nvPr/>
          </p:nvSpPr>
          <p:spPr bwMode="auto">
            <a:xfrm>
              <a:off x="8611672" y="2532544"/>
              <a:ext cx="314064" cy="268700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41 h 77"/>
                <a:gd name="T4" fmla="*/ 22 w 90"/>
                <a:gd name="T5" fmla="*/ 77 h 77"/>
                <a:gd name="T6" fmla="*/ 67 w 90"/>
                <a:gd name="T7" fmla="*/ 77 h 77"/>
                <a:gd name="T8" fmla="*/ 90 w 90"/>
                <a:gd name="T9" fmla="*/ 41 h 77"/>
                <a:gd name="T10" fmla="*/ 67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41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41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5" name="Freeform 44"/>
            <p:cNvSpPr>
              <a:spLocks/>
            </p:cNvSpPr>
            <p:nvPr/>
          </p:nvSpPr>
          <p:spPr bwMode="auto">
            <a:xfrm>
              <a:off x="7997503" y="2532544"/>
              <a:ext cx="314064" cy="268700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41 h 77"/>
                <a:gd name="T4" fmla="*/ 22 w 90"/>
                <a:gd name="T5" fmla="*/ 77 h 77"/>
                <a:gd name="T6" fmla="*/ 68 w 90"/>
                <a:gd name="T7" fmla="*/ 77 h 77"/>
                <a:gd name="T8" fmla="*/ 90 w 90"/>
                <a:gd name="T9" fmla="*/ 41 h 77"/>
                <a:gd name="T10" fmla="*/ 68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41"/>
                  </a:lnTo>
                  <a:lnTo>
                    <a:pt x="22" y="77"/>
                  </a:ln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6" name="Freeform 45"/>
            <p:cNvSpPr>
              <a:spLocks/>
            </p:cNvSpPr>
            <p:nvPr/>
          </p:nvSpPr>
          <p:spPr bwMode="auto">
            <a:xfrm>
              <a:off x="8925736" y="2738432"/>
              <a:ext cx="314064" cy="265210"/>
            </a:xfrm>
            <a:custGeom>
              <a:avLst/>
              <a:gdLst>
                <a:gd name="T0" fmla="*/ 0 w 90"/>
                <a:gd name="T1" fmla="*/ 40 h 76"/>
                <a:gd name="T2" fmla="*/ 22 w 90"/>
                <a:gd name="T3" fmla="*/ 76 h 76"/>
                <a:gd name="T4" fmla="*/ 67 w 90"/>
                <a:gd name="T5" fmla="*/ 76 h 76"/>
                <a:gd name="T6" fmla="*/ 90 w 90"/>
                <a:gd name="T7" fmla="*/ 40 h 76"/>
                <a:gd name="T8" fmla="*/ 67 w 90"/>
                <a:gd name="T9" fmla="*/ 0 h 76"/>
                <a:gd name="T10" fmla="*/ 63 w 90"/>
                <a:gd name="T11" fmla="*/ 0 h 76"/>
                <a:gd name="T12" fmla="*/ 63 w 90"/>
                <a:gd name="T13" fmla="*/ 58 h 76"/>
                <a:gd name="T14" fmla="*/ 18 w 90"/>
                <a:gd name="T15" fmla="*/ 31 h 76"/>
                <a:gd name="T16" fmla="*/ 18 w 90"/>
                <a:gd name="T17" fmla="*/ 9 h 76"/>
                <a:gd name="T18" fmla="*/ 0 w 90"/>
                <a:gd name="T19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76">
                  <a:moveTo>
                    <a:pt x="0" y="40"/>
                  </a:move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63" y="58"/>
                  </a:lnTo>
                  <a:lnTo>
                    <a:pt x="18" y="31"/>
                  </a:lnTo>
                  <a:lnTo>
                    <a:pt x="18" y="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8" name="Freeform 47"/>
            <p:cNvSpPr>
              <a:spLocks/>
            </p:cNvSpPr>
            <p:nvPr/>
          </p:nvSpPr>
          <p:spPr bwMode="auto">
            <a:xfrm>
              <a:off x="8611672" y="2878015"/>
              <a:ext cx="314064" cy="268700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36 h 77"/>
                <a:gd name="T4" fmla="*/ 22 w 90"/>
                <a:gd name="T5" fmla="*/ 77 h 77"/>
                <a:gd name="T6" fmla="*/ 67 w 90"/>
                <a:gd name="T7" fmla="*/ 77 h 77"/>
                <a:gd name="T8" fmla="*/ 90 w 90"/>
                <a:gd name="T9" fmla="*/ 36 h 77"/>
                <a:gd name="T10" fmla="*/ 67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36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0" name="Freeform 49"/>
            <p:cNvSpPr>
              <a:spLocks/>
            </p:cNvSpPr>
            <p:nvPr/>
          </p:nvSpPr>
          <p:spPr bwMode="auto">
            <a:xfrm>
              <a:off x="7069270" y="2738432"/>
              <a:ext cx="314064" cy="26521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40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40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1" name="Freeform 50"/>
            <p:cNvSpPr>
              <a:spLocks/>
            </p:cNvSpPr>
            <p:nvPr/>
          </p:nvSpPr>
          <p:spPr bwMode="auto">
            <a:xfrm>
              <a:off x="7383333" y="2878015"/>
              <a:ext cx="314064" cy="268700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36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36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2" name="Freeform 51"/>
            <p:cNvSpPr>
              <a:spLocks/>
            </p:cNvSpPr>
            <p:nvPr/>
          </p:nvSpPr>
          <p:spPr bwMode="auto">
            <a:xfrm>
              <a:off x="7383333" y="2204523"/>
              <a:ext cx="314064" cy="265210"/>
            </a:xfrm>
            <a:custGeom>
              <a:avLst/>
              <a:gdLst>
                <a:gd name="T0" fmla="*/ 23 w 90"/>
                <a:gd name="T1" fmla="*/ 0 h 76"/>
                <a:gd name="T2" fmla="*/ 0 w 90"/>
                <a:gd name="T3" fmla="*/ 36 h 76"/>
                <a:gd name="T4" fmla="*/ 23 w 90"/>
                <a:gd name="T5" fmla="*/ 76 h 76"/>
                <a:gd name="T6" fmla="*/ 68 w 90"/>
                <a:gd name="T7" fmla="*/ 76 h 76"/>
                <a:gd name="T8" fmla="*/ 90 w 90"/>
                <a:gd name="T9" fmla="*/ 36 h 76"/>
                <a:gd name="T10" fmla="*/ 68 w 90"/>
                <a:gd name="T11" fmla="*/ 0 h 76"/>
                <a:gd name="T12" fmla="*/ 23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0"/>
                  </a:move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3" name="Freeform 52"/>
            <p:cNvSpPr>
              <a:spLocks/>
            </p:cNvSpPr>
            <p:nvPr/>
          </p:nvSpPr>
          <p:spPr bwMode="auto">
            <a:xfrm>
              <a:off x="7697397" y="2392961"/>
              <a:ext cx="300106" cy="282658"/>
            </a:xfrm>
            <a:custGeom>
              <a:avLst/>
              <a:gdLst>
                <a:gd name="T0" fmla="*/ 18 w 86"/>
                <a:gd name="T1" fmla="*/ 0 h 81"/>
                <a:gd name="T2" fmla="*/ 0 w 86"/>
                <a:gd name="T3" fmla="*/ 40 h 81"/>
                <a:gd name="T4" fmla="*/ 18 w 86"/>
                <a:gd name="T5" fmla="*/ 81 h 81"/>
                <a:gd name="T6" fmla="*/ 63 w 86"/>
                <a:gd name="T7" fmla="*/ 81 h 81"/>
                <a:gd name="T8" fmla="*/ 86 w 86"/>
                <a:gd name="T9" fmla="*/ 40 h 81"/>
                <a:gd name="T10" fmla="*/ 63 w 86"/>
                <a:gd name="T11" fmla="*/ 0 h 81"/>
                <a:gd name="T12" fmla="*/ 18 w 8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1">
                  <a:moveTo>
                    <a:pt x="18" y="0"/>
                  </a:moveTo>
                  <a:lnTo>
                    <a:pt x="0" y="40"/>
                  </a:lnTo>
                  <a:lnTo>
                    <a:pt x="18" y="81"/>
                  </a:lnTo>
                  <a:lnTo>
                    <a:pt x="63" y="81"/>
                  </a:ln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4" name="Freeform 53"/>
            <p:cNvSpPr>
              <a:spLocks/>
            </p:cNvSpPr>
            <p:nvPr/>
          </p:nvSpPr>
          <p:spPr bwMode="auto">
            <a:xfrm>
              <a:off x="7383333" y="2532544"/>
              <a:ext cx="314064" cy="268700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41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41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6" name="Freeform 55"/>
            <p:cNvSpPr>
              <a:spLocks/>
            </p:cNvSpPr>
            <p:nvPr/>
          </p:nvSpPr>
          <p:spPr bwMode="auto">
            <a:xfrm>
              <a:off x="9145581" y="2406919"/>
              <a:ext cx="94220" cy="268700"/>
            </a:xfrm>
            <a:custGeom>
              <a:avLst/>
              <a:gdLst>
                <a:gd name="T0" fmla="*/ 4 w 27"/>
                <a:gd name="T1" fmla="*/ 77 h 77"/>
                <a:gd name="T2" fmla="*/ 27 w 27"/>
                <a:gd name="T3" fmla="*/ 36 h 77"/>
                <a:gd name="T4" fmla="*/ 4 w 27"/>
                <a:gd name="T5" fmla="*/ 0 h 77"/>
                <a:gd name="T6" fmla="*/ 0 w 27"/>
                <a:gd name="T7" fmla="*/ 0 h 77"/>
                <a:gd name="T8" fmla="*/ 0 w 27"/>
                <a:gd name="T9" fmla="*/ 77 h 77"/>
                <a:gd name="T10" fmla="*/ 4 w 27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4" y="77"/>
                  </a:moveTo>
                  <a:lnTo>
                    <a:pt x="27" y="36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4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7" name="Freeform 56"/>
            <p:cNvSpPr>
              <a:spLocks/>
            </p:cNvSpPr>
            <p:nvPr/>
          </p:nvSpPr>
          <p:spPr bwMode="auto">
            <a:xfrm>
              <a:off x="7069270" y="2392961"/>
              <a:ext cx="314064" cy="282658"/>
            </a:xfrm>
            <a:custGeom>
              <a:avLst/>
              <a:gdLst>
                <a:gd name="T0" fmla="*/ 23 w 90"/>
                <a:gd name="T1" fmla="*/ 0 h 81"/>
                <a:gd name="T2" fmla="*/ 0 w 90"/>
                <a:gd name="T3" fmla="*/ 40 h 81"/>
                <a:gd name="T4" fmla="*/ 23 w 90"/>
                <a:gd name="T5" fmla="*/ 81 h 81"/>
                <a:gd name="T6" fmla="*/ 68 w 90"/>
                <a:gd name="T7" fmla="*/ 81 h 81"/>
                <a:gd name="T8" fmla="*/ 90 w 90"/>
                <a:gd name="T9" fmla="*/ 40 h 81"/>
                <a:gd name="T10" fmla="*/ 68 w 90"/>
                <a:gd name="T11" fmla="*/ 0 h 81"/>
                <a:gd name="T12" fmla="*/ 23 w 9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81">
                  <a:moveTo>
                    <a:pt x="23" y="0"/>
                  </a:moveTo>
                  <a:lnTo>
                    <a:pt x="0" y="40"/>
                  </a:lnTo>
                  <a:lnTo>
                    <a:pt x="23" y="81"/>
                  </a:lnTo>
                  <a:lnTo>
                    <a:pt x="68" y="81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8" name="Freeform 57"/>
            <p:cNvSpPr>
              <a:spLocks/>
            </p:cNvSpPr>
            <p:nvPr/>
          </p:nvSpPr>
          <p:spPr bwMode="auto">
            <a:xfrm>
              <a:off x="9145581" y="3411924"/>
              <a:ext cx="94220" cy="268700"/>
            </a:xfrm>
            <a:custGeom>
              <a:avLst/>
              <a:gdLst>
                <a:gd name="T0" fmla="*/ 4 w 27"/>
                <a:gd name="T1" fmla="*/ 77 h 77"/>
                <a:gd name="T2" fmla="*/ 27 w 27"/>
                <a:gd name="T3" fmla="*/ 41 h 77"/>
                <a:gd name="T4" fmla="*/ 4 w 27"/>
                <a:gd name="T5" fmla="*/ 0 h 77"/>
                <a:gd name="T6" fmla="*/ 0 w 27"/>
                <a:gd name="T7" fmla="*/ 0 h 77"/>
                <a:gd name="T8" fmla="*/ 0 w 27"/>
                <a:gd name="T9" fmla="*/ 77 h 77"/>
                <a:gd name="T10" fmla="*/ 4 w 27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4" y="77"/>
                  </a:moveTo>
                  <a:lnTo>
                    <a:pt x="27" y="4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4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9" name="Freeform 58"/>
            <p:cNvSpPr>
              <a:spLocks/>
            </p:cNvSpPr>
            <p:nvPr/>
          </p:nvSpPr>
          <p:spPr bwMode="auto">
            <a:xfrm>
              <a:off x="7697397" y="2738432"/>
              <a:ext cx="300106" cy="265210"/>
            </a:xfrm>
            <a:custGeom>
              <a:avLst/>
              <a:gdLst>
                <a:gd name="T0" fmla="*/ 63 w 86"/>
                <a:gd name="T1" fmla="*/ 76 h 76"/>
                <a:gd name="T2" fmla="*/ 86 w 86"/>
                <a:gd name="T3" fmla="*/ 40 h 76"/>
                <a:gd name="T4" fmla="*/ 63 w 86"/>
                <a:gd name="T5" fmla="*/ 0 h 76"/>
                <a:gd name="T6" fmla="*/ 18 w 86"/>
                <a:gd name="T7" fmla="*/ 0 h 76"/>
                <a:gd name="T8" fmla="*/ 0 w 86"/>
                <a:gd name="T9" fmla="*/ 40 h 76"/>
                <a:gd name="T10" fmla="*/ 18 w 86"/>
                <a:gd name="T11" fmla="*/ 76 h 76"/>
                <a:gd name="T12" fmla="*/ 63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63" y="76"/>
                  </a:move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2" name="Freeform 63"/>
            <p:cNvSpPr>
              <a:spLocks/>
            </p:cNvSpPr>
            <p:nvPr/>
          </p:nvSpPr>
          <p:spPr bwMode="auto">
            <a:xfrm>
              <a:off x="9145581" y="3757395"/>
              <a:ext cx="94220" cy="268700"/>
            </a:xfrm>
            <a:custGeom>
              <a:avLst/>
              <a:gdLst>
                <a:gd name="T0" fmla="*/ 27 w 27"/>
                <a:gd name="T1" fmla="*/ 36 h 77"/>
                <a:gd name="T2" fmla="*/ 4 w 27"/>
                <a:gd name="T3" fmla="*/ 0 h 77"/>
                <a:gd name="T4" fmla="*/ 0 w 27"/>
                <a:gd name="T5" fmla="*/ 0 h 77"/>
                <a:gd name="T6" fmla="*/ 0 w 27"/>
                <a:gd name="T7" fmla="*/ 77 h 77"/>
                <a:gd name="T8" fmla="*/ 4 w 27"/>
                <a:gd name="T9" fmla="*/ 77 h 77"/>
                <a:gd name="T10" fmla="*/ 27 w 27"/>
                <a:gd name="T11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27" y="36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4" y="77"/>
                  </a:lnTo>
                  <a:lnTo>
                    <a:pt x="27" y="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5" name="Freeform 66"/>
            <p:cNvSpPr>
              <a:spLocks/>
            </p:cNvSpPr>
            <p:nvPr/>
          </p:nvSpPr>
          <p:spPr bwMode="auto">
            <a:xfrm>
              <a:off x="9145581" y="4088906"/>
              <a:ext cx="94220" cy="265210"/>
            </a:xfrm>
            <a:custGeom>
              <a:avLst/>
              <a:gdLst>
                <a:gd name="T0" fmla="*/ 27 w 27"/>
                <a:gd name="T1" fmla="*/ 40 h 76"/>
                <a:gd name="T2" fmla="*/ 4 w 27"/>
                <a:gd name="T3" fmla="*/ 0 h 76"/>
                <a:gd name="T4" fmla="*/ 0 w 27"/>
                <a:gd name="T5" fmla="*/ 0 h 76"/>
                <a:gd name="T6" fmla="*/ 0 w 27"/>
                <a:gd name="T7" fmla="*/ 76 h 76"/>
                <a:gd name="T8" fmla="*/ 4 w 27"/>
                <a:gd name="T9" fmla="*/ 76 h 76"/>
                <a:gd name="T10" fmla="*/ 27 w 27"/>
                <a:gd name="T11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6">
                  <a:moveTo>
                    <a:pt x="27" y="4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4" y="76"/>
                  </a:lnTo>
                  <a:lnTo>
                    <a:pt x="27" y="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0" name="Freeform 71"/>
            <p:cNvSpPr>
              <a:spLocks/>
            </p:cNvSpPr>
            <p:nvPr/>
          </p:nvSpPr>
          <p:spPr bwMode="auto">
            <a:xfrm>
              <a:off x="8925736" y="3083901"/>
              <a:ext cx="314064" cy="2652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36 h 76"/>
                <a:gd name="T4" fmla="*/ 9 w 90"/>
                <a:gd name="T5" fmla="*/ 54 h 76"/>
                <a:gd name="T6" fmla="*/ 27 w 90"/>
                <a:gd name="T7" fmla="*/ 63 h 76"/>
                <a:gd name="T8" fmla="*/ 45 w 90"/>
                <a:gd name="T9" fmla="*/ 76 h 76"/>
                <a:gd name="T10" fmla="*/ 67 w 90"/>
                <a:gd name="T11" fmla="*/ 76 h 76"/>
                <a:gd name="T12" fmla="*/ 90 w 90"/>
                <a:gd name="T13" fmla="*/ 36 h 76"/>
                <a:gd name="T14" fmla="*/ 67 w 90"/>
                <a:gd name="T15" fmla="*/ 0 h 76"/>
                <a:gd name="T16" fmla="*/ 22 w 90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36"/>
                  </a:lnTo>
                  <a:lnTo>
                    <a:pt x="9" y="54"/>
                  </a:lnTo>
                  <a:lnTo>
                    <a:pt x="27" y="63"/>
                  </a:lnTo>
                  <a:lnTo>
                    <a:pt x="45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7" name="Rectangle 78"/>
            <p:cNvSpPr>
              <a:spLocks noChangeArrowheads="1"/>
            </p:cNvSpPr>
            <p:nvPr/>
          </p:nvSpPr>
          <p:spPr bwMode="auto">
            <a:xfrm>
              <a:off x="8845477" y="3209527"/>
              <a:ext cx="3490" cy="34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8" name="Freeform 79"/>
            <p:cNvSpPr>
              <a:spLocks/>
            </p:cNvSpPr>
            <p:nvPr/>
          </p:nvSpPr>
          <p:spPr bwMode="auto">
            <a:xfrm>
              <a:off x="7997503" y="4228490"/>
              <a:ext cx="314064" cy="268700"/>
            </a:xfrm>
            <a:custGeom>
              <a:avLst/>
              <a:gdLst>
                <a:gd name="T0" fmla="*/ 22 w 90"/>
                <a:gd name="T1" fmla="*/ 77 h 77"/>
                <a:gd name="T2" fmla="*/ 68 w 90"/>
                <a:gd name="T3" fmla="*/ 77 h 77"/>
                <a:gd name="T4" fmla="*/ 90 w 90"/>
                <a:gd name="T5" fmla="*/ 41 h 77"/>
                <a:gd name="T6" fmla="*/ 68 w 90"/>
                <a:gd name="T7" fmla="*/ 0 h 77"/>
                <a:gd name="T8" fmla="*/ 22 w 90"/>
                <a:gd name="T9" fmla="*/ 0 h 77"/>
                <a:gd name="T10" fmla="*/ 0 w 90"/>
                <a:gd name="T11" fmla="*/ 41 h 77"/>
                <a:gd name="T12" fmla="*/ 22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77"/>
                  </a:move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9" name="Freeform 80"/>
            <p:cNvSpPr>
              <a:spLocks/>
            </p:cNvSpPr>
            <p:nvPr/>
          </p:nvSpPr>
          <p:spPr bwMode="auto">
            <a:xfrm>
              <a:off x="7997503" y="3900468"/>
              <a:ext cx="314064" cy="265210"/>
            </a:xfrm>
            <a:custGeom>
              <a:avLst/>
              <a:gdLst>
                <a:gd name="T0" fmla="*/ 22 w 90"/>
                <a:gd name="T1" fmla="*/ 76 h 76"/>
                <a:gd name="T2" fmla="*/ 68 w 90"/>
                <a:gd name="T3" fmla="*/ 76 h 76"/>
                <a:gd name="T4" fmla="*/ 90 w 90"/>
                <a:gd name="T5" fmla="*/ 36 h 76"/>
                <a:gd name="T6" fmla="*/ 68 w 90"/>
                <a:gd name="T7" fmla="*/ 0 h 76"/>
                <a:gd name="T8" fmla="*/ 22 w 90"/>
                <a:gd name="T9" fmla="*/ 0 h 76"/>
                <a:gd name="T10" fmla="*/ 0 w 90"/>
                <a:gd name="T11" fmla="*/ 36 h 76"/>
                <a:gd name="T12" fmla="*/ 22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76"/>
                  </a:move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0" name="Freeform 81"/>
            <p:cNvSpPr>
              <a:spLocks/>
            </p:cNvSpPr>
            <p:nvPr/>
          </p:nvSpPr>
          <p:spPr bwMode="auto">
            <a:xfrm>
              <a:off x="7997503" y="3209527"/>
              <a:ext cx="314064" cy="2652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22 w 90"/>
                <a:gd name="T5" fmla="*/ 76 h 76"/>
                <a:gd name="T6" fmla="*/ 68 w 90"/>
                <a:gd name="T7" fmla="*/ 76 h 76"/>
                <a:gd name="T8" fmla="*/ 90 w 90"/>
                <a:gd name="T9" fmla="*/ 40 h 76"/>
                <a:gd name="T10" fmla="*/ 68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1" name="Freeform 82"/>
            <p:cNvSpPr>
              <a:spLocks/>
            </p:cNvSpPr>
            <p:nvPr/>
          </p:nvSpPr>
          <p:spPr bwMode="auto">
            <a:xfrm>
              <a:off x="7997503" y="3554999"/>
              <a:ext cx="314064" cy="265210"/>
            </a:xfrm>
            <a:custGeom>
              <a:avLst/>
              <a:gdLst>
                <a:gd name="T0" fmla="*/ 22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2 w 90"/>
                <a:gd name="T9" fmla="*/ 0 h 76"/>
                <a:gd name="T10" fmla="*/ 0 w 90"/>
                <a:gd name="T11" fmla="*/ 40 h 76"/>
                <a:gd name="T12" fmla="*/ 22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3" name="Freeform 89"/>
            <p:cNvSpPr>
              <a:spLocks/>
            </p:cNvSpPr>
            <p:nvPr/>
          </p:nvSpPr>
          <p:spPr bwMode="auto">
            <a:xfrm>
              <a:off x="6455101" y="3757395"/>
              <a:ext cx="317554" cy="268700"/>
            </a:xfrm>
            <a:custGeom>
              <a:avLst/>
              <a:gdLst>
                <a:gd name="T0" fmla="*/ 23 w 91"/>
                <a:gd name="T1" fmla="*/ 77 h 77"/>
                <a:gd name="T2" fmla="*/ 68 w 91"/>
                <a:gd name="T3" fmla="*/ 77 h 77"/>
                <a:gd name="T4" fmla="*/ 91 w 91"/>
                <a:gd name="T5" fmla="*/ 36 h 77"/>
                <a:gd name="T6" fmla="*/ 68 w 91"/>
                <a:gd name="T7" fmla="*/ 0 h 77"/>
                <a:gd name="T8" fmla="*/ 23 w 91"/>
                <a:gd name="T9" fmla="*/ 0 h 77"/>
                <a:gd name="T10" fmla="*/ 0 w 91"/>
                <a:gd name="T11" fmla="*/ 36 h 77"/>
                <a:gd name="T12" fmla="*/ 23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77"/>
                  </a:move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4" name="Freeform 90"/>
            <p:cNvSpPr>
              <a:spLocks/>
            </p:cNvSpPr>
            <p:nvPr/>
          </p:nvSpPr>
          <p:spPr bwMode="auto">
            <a:xfrm>
              <a:off x="6455101" y="3411924"/>
              <a:ext cx="317554" cy="268700"/>
            </a:xfrm>
            <a:custGeom>
              <a:avLst/>
              <a:gdLst>
                <a:gd name="T0" fmla="*/ 68 w 91"/>
                <a:gd name="T1" fmla="*/ 77 h 77"/>
                <a:gd name="T2" fmla="*/ 91 w 91"/>
                <a:gd name="T3" fmla="*/ 41 h 77"/>
                <a:gd name="T4" fmla="*/ 68 w 91"/>
                <a:gd name="T5" fmla="*/ 0 h 77"/>
                <a:gd name="T6" fmla="*/ 23 w 91"/>
                <a:gd name="T7" fmla="*/ 0 h 77"/>
                <a:gd name="T8" fmla="*/ 0 w 91"/>
                <a:gd name="T9" fmla="*/ 41 h 77"/>
                <a:gd name="T10" fmla="*/ 0 w 91"/>
                <a:gd name="T11" fmla="*/ 41 h 77"/>
                <a:gd name="T12" fmla="*/ 23 w 91"/>
                <a:gd name="T13" fmla="*/ 77 h 77"/>
                <a:gd name="T14" fmla="*/ 68 w 91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77">
                  <a:moveTo>
                    <a:pt x="68" y="77"/>
                  </a:moveTo>
                  <a:lnTo>
                    <a:pt x="91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5" name="Freeform 91"/>
            <p:cNvSpPr>
              <a:spLocks/>
            </p:cNvSpPr>
            <p:nvPr/>
          </p:nvSpPr>
          <p:spPr bwMode="auto">
            <a:xfrm>
              <a:off x="8925736" y="1747386"/>
              <a:ext cx="62813" cy="205888"/>
            </a:xfrm>
            <a:custGeom>
              <a:avLst/>
              <a:gdLst>
                <a:gd name="T0" fmla="*/ 18 w 18"/>
                <a:gd name="T1" fmla="*/ 59 h 59"/>
                <a:gd name="T2" fmla="*/ 18 w 18"/>
                <a:gd name="T3" fmla="*/ 0 h 59"/>
                <a:gd name="T4" fmla="*/ 0 w 18"/>
                <a:gd name="T5" fmla="*/ 32 h 59"/>
                <a:gd name="T6" fmla="*/ 18 w 1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59">
                  <a:moveTo>
                    <a:pt x="18" y="59"/>
                  </a:moveTo>
                  <a:lnTo>
                    <a:pt x="18" y="0"/>
                  </a:lnTo>
                  <a:lnTo>
                    <a:pt x="0" y="32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6" name="Freeform 92"/>
            <p:cNvSpPr>
              <a:spLocks/>
            </p:cNvSpPr>
            <p:nvPr/>
          </p:nvSpPr>
          <p:spPr bwMode="auto">
            <a:xfrm>
              <a:off x="8611672" y="1513581"/>
              <a:ext cx="314064" cy="2652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40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7" name="Freeform 95"/>
            <p:cNvSpPr>
              <a:spLocks/>
            </p:cNvSpPr>
            <p:nvPr/>
          </p:nvSpPr>
          <p:spPr bwMode="auto">
            <a:xfrm>
              <a:off x="6772655" y="4905472"/>
              <a:ext cx="296616" cy="26521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40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40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8" name="Freeform 96"/>
            <p:cNvSpPr>
              <a:spLocks/>
            </p:cNvSpPr>
            <p:nvPr/>
          </p:nvSpPr>
          <p:spPr bwMode="auto">
            <a:xfrm>
              <a:off x="6772655" y="4228490"/>
              <a:ext cx="296616" cy="268700"/>
            </a:xfrm>
            <a:custGeom>
              <a:avLst/>
              <a:gdLst>
                <a:gd name="T0" fmla="*/ 22 w 85"/>
                <a:gd name="T1" fmla="*/ 77 h 77"/>
                <a:gd name="T2" fmla="*/ 63 w 85"/>
                <a:gd name="T3" fmla="*/ 77 h 77"/>
                <a:gd name="T4" fmla="*/ 85 w 85"/>
                <a:gd name="T5" fmla="*/ 41 h 77"/>
                <a:gd name="T6" fmla="*/ 63 w 85"/>
                <a:gd name="T7" fmla="*/ 0 h 77"/>
                <a:gd name="T8" fmla="*/ 22 w 85"/>
                <a:gd name="T9" fmla="*/ 0 h 77"/>
                <a:gd name="T10" fmla="*/ 0 w 85"/>
                <a:gd name="T11" fmla="*/ 41 h 77"/>
                <a:gd name="T12" fmla="*/ 22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63" y="77"/>
                  </a:lnTo>
                  <a:lnTo>
                    <a:pt x="85" y="41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9" name="Freeform 97"/>
            <p:cNvSpPr>
              <a:spLocks/>
            </p:cNvSpPr>
            <p:nvPr/>
          </p:nvSpPr>
          <p:spPr bwMode="auto">
            <a:xfrm>
              <a:off x="6772655" y="3900468"/>
              <a:ext cx="296616" cy="26521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36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36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80" name="Freeform 98"/>
            <p:cNvSpPr>
              <a:spLocks/>
            </p:cNvSpPr>
            <p:nvPr/>
          </p:nvSpPr>
          <p:spPr bwMode="auto">
            <a:xfrm>
              <a:off x="6772655" y="3554999"/>
              <a:ext cx="296616" cy="26521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40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40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81" name="Freeform 99"/>
            <p:cNvSpPr>
              <a:spLocks/>
            </p:cNvSpPr>
            <p:nvPr/>
          </p:nvSpPr>
          <p:spPr bwMode="auto">
            <a:xfrm>
              <a:off x="6772655" y="4573962"/>
              <a:ext cx="296616" cy="268700"/>
            </a:xfrm>
            <a:custGeom>
              <a:avLst/>
              <a:gdLst>
                <a:gd name="T0" fmla="*/ 22 w 85"/>
                <a:gd name="T1" fmla="*/ 77 h 77"/>
                <a:gd name="T2" fmla="*/ 63 w 85"/>
                <a:gd name="T3" fmla="*/ 77 h 77"/>
                <a:gd name="T4" fmla="*/ 85 w 85"/>
                <a:gd name="T5" fmla="*/ 36 h 77"/>
                <a:gd name="T6" fmla="*/ 63 w 85"/>
                <a:gd name="T7" fmla="*/ 0 h 77"/>
                <a:gd name="T8" fmla="*/ 22 w 85"/>
                <a:gd name="T9" fmla="*/ 0 h 77"/>
                <a:gd name="T10" fmla="*/ 0 w 85"/>
                <a:gd name="T11" fmla="*/ 36 h 77"/>
                <a:gd name="T12" fmla="*/ 22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63" y="77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82" name="Freeform 101"/>
            <p:cNvSpPr>
              <a:spLocks/>
            </p:cNvSpPr>
            <p:nvPr/>
          </p:nvSpPr>
          <p:spPr bwMode="auto">
            <a:xfrm>
              <a:off x="6772655" y="5250944"/>
              <a:ext cx="296616" cy="26521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40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40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84" name="Freeform 103"/>
            <p:cNvSpPr>
              <a:spLocks/>
            </p:cNvSpPr>
            <p:nvPr/>
          </p:nvSpPr>
          <p:spPr bwMode="auto">
            <a:xfrm>
              <a:off x="6772655" y="3209527"/>
              <a:ext cx="296616" cy="265210"/>
            </a:xfrm>
            <a:custGeom>
              <a:avLst/>
              <a:gdLst>
                <a:gd name="T0" fmla="*/ 63 w 85"/>
                <a:gd name="T1" fmla="*/ 76 h 76"/>
                <a:gd name="T2" fmla="*/ 85 w 85"/>
                <a:gd name="T3" fmla="*/ 40 h 76"/>
                <a:gd name="T4" fmla="*/ 63 w 85"/>
                <a:gd name="T5" fmla="*/ 0 h 76"/>
                <a:gd name="T6" fmla="*/ 22 w 85"/>
                <a:gd name="T7" fmla="*/ 0 h 76"/>
                <a:gd name="T8" fmla="*/ 0 w 85"/>
                <a:gd name="T9" fmla="*/ 40 h 76"/>
                <a:gd name="T10" fmla="*/ 22 w 85"/>
                <a:gd name="T11" fmla="*/ 76 h 76"/>
                <a:gd name="T12" fmla="*/ 63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76"/>
                  </a:move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85" name="Freeform 104"/>
            <p:cNvSpPr>
              <a:spLocks/>
            </p:cNvSpPr>
            <p:nvPr/>
          </p:nvSpPr>
          <p:spPr bwMode="auto">
            <a:xfrm>
              <a:off x="7069270" y="5107869"/>
              <a:ext cx="314064" cy="268700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41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41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86" name="Freeform 105"/>
            <p:cNvSpPr>
              <a:spLocks/>
            </p:cNvSpPr>
            <p:nvPr/>
          </p:nvSpPr>
          <p:spPr bwMode="auto">
            <a:xfrm>
              <a:off x="8925736" y="1482176"/>
              <a:ext cx="62813" cy="139583"/>
            </a:xfrm>
            <a:custGeom>
              <a:avLst/>
              <a:gdLst>
                <a:gd name="T0" fmla="*/ 18 w 18"/>
                <a:gd name="T1" fmla="*/ 40 h 40"/>
                <a:gd name="T2" fmla="*/ 18 w 18"/>
                <a:gd name="T3" fmla="*/ 4 h 40"/>
                <a:gd name="T4" fmla="*/ 18 w 18"/>
                <a:gd name="T5" fmla="*/ 4 h 40"/>
                <a:gd name="T6" fmla="*/ 9 w 18"/>
                <a:gd name="T7" fmla="*/ 0 h 40"/>
                <a:gd name="T8" fmla="*/ 0 w 18"/>
                <a:gd name="T9" fmla="*/ 9 h 40"/>
                <a:gd name="T10" fmla="*/ 18 w 18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0">
                  <a:moveTo>
                    <a:pt x="18" y="40"/>
                  </a:moveTo>
                  <a:lnTo>
                    <a:pt x="18" y="4"/>
                  </a:lnTo>
                  <a:lnTo>
                    <a:pt x="18" y="4"/>
                  </a:lnTo>
                  <a:lnTo>
                    <a:pt x="9" y="0"/>
                  </a:lnTo>
                  <a:lnTo>
                    <a:pt x="0" y="9"/>
                  </a:lnTo>
                  <a:lnTo>
                    <a:pt x="18" y="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87" name="Freeform 110"/>
            <p:cNvSpPr>
              <a:spLocks/>
            </p:cNvSpPr>
            <p:nvPr/>
          </p:nvSpPr>
          <p:spPr bwMode="auto">
            <a:xfrm>
              <a:off x="8688444" y="1387956"/>
              <a:ext cx="174480" cy="62813"/>
            </a:xfrm>
            <a:custGeom>
              <a:avLst/>
              <a:gdLst>
                <a:gd name="T0" fmla="*/ 0 w 50"/>
                <a:gd name="T1" fmla="*/ 13 h 18"/>
                <a:gd name="T2" fmla="*/ 0 w 50"/>
                <a:gd name="T3" fmla="*/ 18 h 18"/>
                <a:gd name="T4" fmla="*/ 45 w 50"/>
                <a:gd name="T5" fmla="*/ 18 h 18"/>
                <a:gd name="T6" fmla="*/ 50 w 50"/>
                <a:gd name="T7" fmla="*/ 9 h 18"/>
                <a:gd name="T8" fmla="*/ 27 w 50"/>
                <a:gd name="T9" fmla="*/ 0 h 18"/>
                <a:gd name="T10" fmla="*/ 0 w 50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8">
                  <a:moveTo>
                    <a:pt x="0" y="13"/>
                  </a:moveTo>
                  <a:lnTo>
                    <a:pt x="0" y="18"/>
                  </a:lnTo>
                  <a:lnTo>
                    <a:pt x="45" y="18"/>
                  </a:lnTo>
                  <a:lnTo>
                    <a:pt x="50" y="9"/>
                  </a:lnTo>
                  <a:lnTo>
                    <a:pt x="2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89" name="Freeform 113"/>
            <p:cNvSpPr>
              <a:spLocks/>
            </p:cNvSpPr>
            <p:nvPr/>
          </p:nvSpPr>
          <p:spPr bwMode="auto">
            <a:xfrm>
              <a:off x="6455101" y="5453341"/>
              <a:ext cx="317554" cy="268700"/>
            </a:xfrm>
            <a:custGeom>
              <a:avLst/>
              <a:gdLst>
                <a:gd name="T0" fmla="*/ 23 w 91"/>
                <a:gd name="T1" fmla="*/ 77 h 77"/>
                <a:gd name="T2" fmla="*/ 68 w 91"/>
                <a:gd name="T3" fmla="*/ 77 h 77"/>
                <a:gd name="T4" fmla="*/ 91 w 91"/>
                <a:gd name="T5" fmla="*/ 36 h 77"/>
                <a:gd name="T6" fmla="*/ 68 w 91"/>
                <a:gd name="T7" fmla="*/ 0 h 77"/>
                <a:gd name="T8" fmla="*/ 23 w 91"/>
                <a:gd name="T9" fmla="*/ 0 h 77"/>
                <a:gd name="T10" fmla="*/ 0 w 91"/>
                <a:gd name="T11" fmla="*/ 36 h 77"/>
                <a:gd name="T12" fmla="*/ 23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77"/>
                  </a:move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0" name="Freeform 114"/>
            <p:cNvSpPr>
              <a:spLocks/>
            </p:cNvSpPr>
            <p:nvPr/>
          </p:nvSpPr>
          <p:spPr bwMode="auto">
            <a:xfrm>
              <a:off x="6455101" y="5107869"/>
              <a:ext cx="317554" cy="268700"/>
            </a:xfrm>
            <a:custGeom>
              <a:avLst/>
              <a:gdLst>
                <a:gd name="T0" fmla="*/ 23 w 91"/>
                <a:gd name="T1" fmla="*/ 77 h 77"/>
                <a:gd name="T2" fmla="*/ 68 w 91"/>
                <a:gd name="T3" fmla="*/ 77 h 77"/>
                <a:gd name="T4" fmla="*/ 91 w 91"/>
                <a:gd name="T5" fmla="*/ 41 h 77"/>
                <a:gd name="T6" fmla="*/ 68 w 91"/>
                <a:gd name="T7" fmla="*/ 0 h 77"/>
                <a:gd name="T8" fmla="*/ 23 w 91"/>
                <a:gd name="T9" fmla="*/ 0 h 77"/>
                <a:gd name="T10" fmla="*/ 0 w 91"/>
                <a:gd name="T11" fmla="*/ 41 h 77"/>
                <a:gd name="T12" fmla="*/ 23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77"/>
                  </a:moveTo>
                  <a:lnTo>
                    <a:pt x="68" y="77"/>
                  </a:lnTo>
                  <a:lnTo>
                    <a:pt x="91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1" name="Freeform 115"/>
            <p:cNvSpPr>
              <a:spLocks/>
            </p:cNvSpPr>
            <p:nvPr/>
          </p:nvSpPr>
          <p:spPr bwMode="auto">
            <a:xfrm>
              <a:off x="6455101" y="4434377"/>
              <a:ext cx="317554" cy="265210"/>
            </a:xfrm>
            <a:custGeom>
              <a:avLst/>
              <a:gdLst>
                <a:gd name="T0" fmla="*/ 23 w 91"/>
                <a:gd name="T1" fmla="*/ 76 h 76"/>
                <a:gd name="T2" fmla="*/ 68 w 91"/>
                <a:gd name="T3" fmla="*/ 76 h 76"/>
                <a:gd name="T4" fmla="*/ 91 w 91"/>
                <a:gd name="T5" fmla="*/ 40 h 76"/>
                <a:gd name="T6" fmla="*/ 68 w 91"/>
                <a:gd name="T7" fmla="*/ 0 h 76"/>
                <a:gd name="T8" fmla="*/ 23 w 91"/>
                <a:gd name="T9" fmla="*/ 0 h 76"/>
                <a:gd name="T10" fmla="*/ 0 w 91"/>
                <a:gd name="T11" fmla="*/ 40 h 76"/>
                <a:gd name="T12" fmla="*/ 23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23" y="76"/>
                  </a:move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2" name="Freeform 116"/>
            <p:cNvSpPr>
              <a:spLocks/>
            </p:cNvSpPr>
            <p:nvPr/>
          </p:nvSpPr>
          <p:spPr bwMode="auto">
            <a:xfrm>
              <a:off x="6455101" y="4779847"/>
              <a:ext cx="317554" cy="265210"/>
            </a:xfrm>
            <a:custGeom>
              <a:avLst/>
              <a:gdLst>
                <a:gd name="T0" fmla="*/ 23 w 91"/>
                <a:gd name="T1" fmla="*/ 76 h 76"/>
                <a:gd name="T2" fmla="*/ 68 w 91"/>
                <a:gd name="T3" fmla="*/ 76 h 76"/>
                <a:gd name="T4" fmla="*/ 91 w 91"/>
                <a:gd name="T5" fmla="*/ 36 h 76"/>
                <a:gd name="T6" fmla="*/ 68 w 91"/>
                <a:gd name="T7" fmla="*/ 0 h 76"/>
                <a:gd name="T8" fmla="*/ 23 w 91"/>
                <a:gd name="T9" fmla="*/ 0 h 76"/>
                <a:gd name="T10" fmla="*/ 0 w 91"/>
                <a:gd name="T11" fmla="*/ 36 h 76"/>
                <a:gd name="T12" fmla="*/ 23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23" y="76"/>
                  </a:moveTo>
                  <a:lnTo>
                    <a:pt x="68" y="76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3" name="Freeform 118"/>
            <p:cNvSpPr>
              <a:spLocks/>
            </p:cNvSpPr>
            <p:nvPr/>
          </p:nvSpPr>
          <p:spPr bwMode="auto">
            <a:xfrm>
              <a:off x="6455101" y="4088906"/>
              <a:ext cx="317554" cy="265210"/>
            </a:xfrm>
            <a:custGeom>
              <a:avLst/>
              <a:gdLst>
                <a:gd name="T0" fmla="*/ 23 w 91"/>
                <a:gd name="T1" fmla="*/ 76 h 76"/>
                <a:gd name="T2" fmla="*/ 68 w 91"/>
                <a:gd name="T3" fmla="*/ 76 h 76"/>
                <a:gd name="T4" fmla="*/ 91 w 91"/>
                <a:gd name="T5" fmla="*/ 40 h 76"/>
                <a:gd name="T6" fmla="*/ 68 w 91"/>
                <a:gd name="T7" fmla="*/ 0 h 76"/>
                <a:gd name="T8" fmla="*/ 23 w 91"/>
                <a:gd name="T9" fmla="*/ 0 h 76"/>
                <a:gd name="T10" fmla="*/ 0 w 91"/>
                <a:gd name="T11" fmla="*/ 40 h 76"/>
                <a:gd name="T12" fmla="*/ 23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23" y="76"/>
                  </a:move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4" name="Freeform 120"/>
            <p:cNvSpPr>
              <a:spLocks/>
            </p:cNvSpPr>
            <p:nvPr/>
          </p:nvSpPr>
          <p:spPr bwMode="auto">
            <a:xfrm>
              <a:off x="7697397" y="2061450"/>
              <a:ext cx="300106" cy="268700"/>
            </a:xfrm>
            <a:custGeom>
              <a:avLst/>
              <a:gdLst>
                <a:gd name="T0" fmla="*/ 18 w 86"/>
                <a:gd name="T1" fmla="*/ 0 h 77"/>
                <a:gd name="T2" fmla="*/ 0 w 86"/>
                <a:gd name="T3" fmla="*/ 36 h 77"/>
                <a:gd name="T4" fmla="*/ 18 w 86"/>
                <a:gd name="T5" fmla="*/ 77 h 77"/>
                <a:gd name="T6" fmla="*/ 63 w 86"/>
                <a:gd name="T7" fmla="*/ 77 h 77"/>
                <a:gd name="T8" fmla="*/ 86 w 86"/>
                <a:gd name="T9" fmla="*/ 36 h 77"/>
                <a:gd name="T10" fmla="*/ 63 w 86"/>
                <a:gd name="T11" fmla="*/ 0 h 77"/>
                <a:gd name="T12" fmla="*/ 18 w 86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18" y="0"/>
                  </a:moveTo>
                  <a:lnTo>
                    <a:pt x="0" y="36"/>
                  </a:lnTo>
                  <a:lnTo>
                    <a:pt x="18" y="77"/>
                  </a:lnTo>
                  <a:lnTo>
                    <a:pt x="63" y="77"/>
                  </a:ln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5" name="Freeform 121"/>
            <p:cNvSpPr>
              <a:spLocks/>
            </p:cNvSpPr>
            <p:nvPr/>
          </p:nvSpPr>
          <p:spPr bwMode="auto">
            <a:xfrm>
              <a:off x="7997503" y="2204523"/>
              <a:ext cx="314064" cy="265210"/>
            </a:xfrm>
            <a:custGeom>
              <a:avLst/>
              <a:gdLst>
                <a:gd name="T0" fmla="*/ 0 w 90"/>
                <a:gd name="T1" fmla="*/ 36 h 76"/>
                <a:gd name="T2" fmla="*/ 22 w 90"/>
                <a:gd name="T3" fmla="*/ 76 h 76"/>
                <a:gd name="T4" fmla="*/ 68 w 90"/>
                <a:gd name="T5" fmla="*/ 76 h 76"/>
                <a:gd name="T6" fmla="*/ 90 w 90"/>
                <a:gd name="T7" fmla="*/ 36 h 76"/>
                <a:gd name="T8" fmla="*/ 68 w 90"/>
                <a:gd name="T9" fmla="*/ 0 h 76"/>
                <a:gd name="T10" fmla="*/ 22 w 90"/>
                <a:gd name="T11" fmla="*/ 0 h 76"/>
                <a:gd name="T12" fmla="*/ 0 w 90"/>
                <a:gd name="T13" fmla="*/ 3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0" y="36"/>
                  </a:moveTo>
                  <a:lnTo>
                    <a:pt x="22" y="76"/>
                  </a:ln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6" name="Freeform 122"/>
            <p:cNvSpPr>
              <a:spLocks/>
            </p:cNvSpPr>
            <p:nvPr/>
          </p:nvSpPr>
          <p:spPr bwMode="auto">
            <a:xfrm>
              <a:off x="6772655" y="2878015"/>
              <a:ext cx="296616" cy="268700"/>
            </a:xfrm>
            <a:custGeom>
              <a:avLst/>
              <a:gdLst>
                <a:gd name="T0" fmla="*/ 63 w 85"/>
                <a:gd name="T1" fmla="*/ 77 h 77"/>
                <a:gd name="T2" fmla="*/ 85 w 85"/>
                <a:gd name="T3" fmla="*/ 36 h 77"/>
                <a:gd name="T4" fmla="*/ 63 w 85"/>
                <a:gd name="T5" fmla="*/ 0 h 77"/>
                <a:gd name="T6" fmla="*/ 22 w 85"/>
                <a:gd name="T7" fmla="*/ 0 h 77"/>
                <a:gd name="T8" fmla="*/ 0 w 85"/>
                <a:gd name="T9" fmla="*/ 36 h 77"/>
                <a:gd name="T10" fmla="*/ 22 w 85"/>
                <a:gd name="T11" fmla="*/ 77 h 77"/>
                <a:gd name="T12" fmla="*/ 63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77"/>
                  </a:move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7" name="Freeform 123"/>
            <p:cNvSpPr>
              <a:spLocks/>
            </p:cNvSpPr>
            <p:nvPr/>
          </p:nvSpPr>
          <p:spPr bwMode="auto">
            <a:xfrm>
              <a:off x="7069270" y="3411924"/>
              <a:ext cx="314064" cy="268700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41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41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8" name="Freeform 124"/>
            <p:cNvSpPr>
              <a:spLocks/>
            </p:cNvSpPr>
            <p:nvPr/>
          </p:nvSpPr>
          <p:spPr bwMode="auto">
            <a:xfrm>
              <a:off x="7069270" y="3083901"/>
              <a:ext cx="314064" cy="26521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36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36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99" name="Freeform 125"/>
            <p:cNvSpPr>
              <a:spLocks/>
            </p:cNvSpPr>
            <p:nvPr/>
          </p:nvSpPr>
          <p:spPr bwMode="auto">
            <a:xfrm>
              <a:off x="7069270" y="4088906"/>
              <a:ext cx="314064" cy="2652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00" name="Freeform 126"/>
            <p:cNvSpPr>
              <a:spLocks/>
            </p:cNvSpPr>
            <p:nvPr/>
          </p:nvSpPr>
          <p:spPr bwMode="auto">
            <a:xfrm>
              <a:off x="7069270" y="3757395"/>
              <a:ext cx="314064" cy="268700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36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36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04" name="Freeform 131"/>
            <p:cNvSpPr>
              <a:spLocks/>
            </p:cNvSpPr>
            <p:nvPr/>
          </p:nvSpPr>
          <p:spPr bwMode="auto">
            <a:xfrm>
              <a:off x="8611672" y="2204523"/>
              <a:ext cx="314064" cy="2652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36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36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36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07" name="Freeform 134"/>
            <p:cNvSpPr>
              <a:spLocks/>
            </p:cNvSpPr>
            <p:nvPr/>
          </p:nvSpPr>
          <p:spPr bwMode="auto">
            <a:xfrm>
              <a:off x="7069270" y="4434377"/>
              <a:ext cx="314064" cy="2652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08" name="Freeform 135"/>
            <p:cNvSpPr>
              <a:spLocks/>
            </p:cNvSpPr>
            <p:nvPr/>
          </p:nvSpPr>
          <p:spPr bwMode="auto">
            <a:xfrm>
              <a:off x="8925736" y="2424368"/>
              <a:ext cx="62813" cy="219846"/>
            </a:xfrm>
            <a:custGeom>
              <a:avLst/>
              <a:gdLst>
                <a:gd name="T0" fmla="*/ 18 w 18"/>
                <a:gd name="T1" fmla="*/ 63 h 63"/>
                <a:gd name="T2" fmla="*/ 18 w 18"/>
                <a:gd name="T3" fmla="*/ 0 h 63"/>
                <a:gd name="T4" fmla="*/ 0 w 18"/>
                <a:gd name="T5" fmla="*/ 31 h 63"/>
                <a:gd name="T6" fmla="*/ 18 w 18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3">
                  <a:moveTo>
                    <a:pt x="18" y="63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18" y="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11" name="Freeform 138"/>
            <p:cNvSpPr>
              <a:spLocks/>
            </p:cNvSpPr>
            <p:nvPr/>
          </p:nvSpPr>
          <p:spPr bwMode="auto">
            <a:xfrm>
              <a:off x="7069270" y="4779847"/>
              <a:ext cx="314064" cy="26521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36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36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13" name="Freeform 144"/>
            <p:cNvSpPr>
              <a:spLocks/>
            </p:cNvSpPr>
            <p:nvPr/>
          </p:nvSpPr>
          <p:spPr bwMode="auto">
            <a:xfrm>
              <a:off x="7997503" y="1890458"/>
              <a:ext cx="219846" cy="233804"/>
            </a:xfrm>
            <a:custGeom>
              <a:avLst/>
              <a:gdLst>
                <a:gd name="T0" fmla="*/ 22 w 63"/>
                <a:gd name="T1" fmla="*/ 67 h 67"/>
                <a:gd name="T2" fmla="*/ 63 w 63"/>
                <a:gd name="T3" fmla="*/ 67 h 67"/>
                <a:gd name="T4" fmla="*/ 18 w 63"/>
                <a:gd name="T5" fmla="*/ 0 h 67"/>
                <a:gd name="T6" fmla="*/ 0 w 63"/>
                <a:gd name="T7" fmla="*/ 31 h 67"/>
                <a:gd name="T8" fmla="*/ 22 w 63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7">
                  <a:moveTo>
                    <a:pt x="22" y="67"/>
                  </a:moveTo>
                  <a:lnTo>
                    <a:pt x="63" y="67"/>
                  </a:lnTo>
                  <a:lnTo>
                    <a:pt x="18" y="0"/>
                  </a:lnTo>
                  <a:lnTo>
                    <a:pt x="0" y="31"/>
                  </a:lnTo>
                  <a:lnTo>
                    <a:pt x="22" y="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14" name="Freeform 145"/>
            <p:cNvSpPr>
              <a:spLocks/>
            </p:cNvSpPr>
            <p:nvPr/>
          </p:nvSpPr>
          <p:spPr bwMode="auto">
            <a:xfrm>
              <a:off x="8925736" y="2092855"/>
              <a:ext cx="62813" cy="205888"/>
            </a:xfrm>
            <a:custGeom>
              <a:avLst/>
              <a:gdLst>
                <a:gd name="T0" fmla="*/ 18 w 18"/>
                <a:gd name="T1" fmla="*/ 59 h 59"/>
                <a:gd name="T2" fmla="*/ 18 w 18"/>
                <a:gd name="T3" fmla="*/ 0 h 59"/>
                <a:gd name="T4" fmla="*/ 0 w 18"/>
                <a:gd name="T5" fmla="*/ 27 h 59"/>
                <a:gd name="T6" fmla="*/ 18 w 1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59">
                  <a:moveTo>
                    <a:pt x="18" y="59"/>
                  </a:moveTo>
                  <a:lnTo>
                    <a:pt x="18" y="0"/>
                  </a:lnTo>
                  <a:lnTo>
                    <a:pt x="0" y="27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15" name="Freeform 146"/>
            <p:cNvSpPr>
              <a:spLocks/>
            </p:cNvSpPr>
            <p:nvPr/>
          </p:nvSpPr>
          <p:spPr bwMode="auto">
            <a:xfrm>
              <a:off x="8611672" y="1859053"/>
              <a:ext cx="314064" cy="26521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40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16" name="Freeform 148"/>
            <p:cNvSpPr>
              <a:spLocks/>
            </p:cNvSpPr>
            <p:nvPr/>
          </p:nvSpPr>
          <p:spPr bwMode="auto">
            <a:xfrm>
              <a:off x="7697397" y="5107869"/>
              <a:ext cx="300106" cy="268700"/>
            </a:xfrm>
            <a:custGeom>
              <a:avLst/>
              <a:gdLst>
                <a:gd name="T0" fmla="*/ 63 w 86"/>
                <a:gd name="T1" fmla="*/ 77 h 77"/>
                <a:gd name="T2" fmla="*/ 86 w 86"/>
                <a:gd name="T3" fmla="*/ 41 h 77"/>
                <a:gd name="T4" fmla="*/ 63 w 86"/>
                <a:gd name="T5" fmla="*/ 0 h 77"/>
                <a:gd name="T6" fmla="*/ 18 w 86"/>
                <a:gd name="T7" fmla="*/ 0 h 77"/>
                <a:gd name="T8" fmla="*/ 0 w 86"/>
                <a:gd name="T9" fmla="*/ 41 h 77"/>
                <a:gd name="T10" fmla="*/ 18 w 86"/>
                <a:gd name="T11" fmla="*/ 77 h 77"/>
                <a:gd name="T12" fmla="*/ 63 w 86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63" y="77"/>
                  </a:moveTo>
                  <a:lnTo>
                    <a:pt x="86" y="41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17" name="Freeform 149"/>
            <p:cNvSpPr>
              <a:spLocks/>
            </p:cNvSpPr>
            <p:nvPr/>
          </p:nvSpPr>
          <p:spPr bwMode="auto">
            <a:xfrm>
              <a:off x="7383333" y="4905472"/>
              <a:ext cx="314064" cy="26521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40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40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0" name="Freeform 156"/>
            <p:cNvSpPr>
              <a:spLocks/>
            </p:cNvSpPr>
            <p:nvPr/>
          </p:nvSpPr>
          <p:spPr bwMode="auto">
            <a:xfrm>
              <a:off x="6898280" y="2312701"/>
              <a:ext cx="170991" cy="157033"/>
            </a:xfrm>
            <a:custGeom>
              <a:avLst/>
              <a:gdLst>
                <a:gd name="T0" fmla="*/ 0 w 49"/>
                <a:gd name="T1" fmla="*/ 45 h 45"/>
                <a:gd name="T2" fmla="*/ 45 w 49"/>
                <a:gd name="T3" fmla="*/ 0 h 45"/>
                <a:gd name="T4" fmla="*/ 49 w 49"/>
                <a:gd name="T5" fmla="*/ 5 h 45"/>
                <a:gd name="T6" fmla="*/ 27 w 49"/>
                <a:gd name="T7" fmla="*/ 45 h 45"/>
                <a:gd name="T8" fmla="*/ 0 w 49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0" y="45"/>
                  </a:moveTo>
                  <a:lnTo>
                    <a:pt x="45" y="0"/>
                  </a:lnTo>
                  <a:lnTo>
                    <a:pt x="49" y="5"/>
                  </a:lnTo>
                  <a:lnTo>
                    <a:pt x="27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1" name="Freeform 157"/>
            <p:cNvSpPr>
              <a:spLocks/>
            </p:cNvSpPr>
            <p:nvPr/>
          </p:nvSpPr>
          <p:spPr bwMode="auto">
            <a:xfrm>
              <a:off x="7118123" y="2078897"/>
              <a:ext cx="265210" cy="251251"/>
            </a:xfrm>
            <a:custGeom>
              <a:avLst/>
              <a:gdLst>
                <a:gd name="T0" fmla="*/ 9 w 76"/>
                <a:gd name="T1" fmla="*/ 72 h 72"/>
                <a:gd name="T2" fmla="*/ 0 w 76"/>
                <a:gd name="T3" fmla="*/ 54 h 72"/>
                <a:gd name="T4" fmla="*/ 58 w 76"/>
                <a:gd name="T5" fmla="*/ 0 h 72"/>
                <a:gd name="T6" fmla="*/ 76 w 76"/>
                <a:gd name="T7" fmla="*/ 31 h 72"/>
                <a:gd name="T8" fmla="*/ 54 w 76"/>
                <a:gd name="T9" fmla="*/ 72 h 72"/>
                <a:gd name="T10" fmla="*/ 9 w 76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72">
                  <a:moveTo>
                    <a:pt x="9" y="72"/>
                  </a:moveTo>
                  <a:lnTo>
                    <a:pt x="0" y="54"/>
                  </a:lnTo>
                  <a:lnTo>
                    <a:pt x="58" y="0"/>
                  </a:lnTo>
                  <a:lnTo>
                    <a:pt x="76" y="31"/>
                  </a:lnTo>
                  <a:lnTo>
                    <a:pt x="54" y="72"/>
                  </a:lnTo>
                  <a:lnTo>
                    <a:pt x="9" y="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2" name="Freeform 158"/>
            <p:cNvSpPr>
              <a:spLocks/>
            </p:cNvSpPr>
            <p:nvPr/>
          </p:nvSpPr>
          <p:spPr bwMode="auto">
            <a:xfrm>
              <a:off x="6755205" y="5596412"/>
              <a:ext cx="314064" cy="265210"/>
            </a:xfrm>
            <a:custGeom>
              <a:avLst/>
              <a:gdLst>
                <a:gd name="T0" fmla="*/ 23 w 90"/>
                <a:gd name="T1" fmla="*/ 0 h 76"/>
                <a:gd name="T2" fmla="*/ 68 w 90"/>
                <a:gd name="T3" fmla="*/ 0 h 76"/>
                <a:gd name="T4" fmla="*/ 90 w 90"/>
                <a:gd name="T5" fmla="*/ 36 h 76"/>
                <a:gd name="T6" fmla="*/ 36 w 90"/>
                <a:gd name="T7" fmla="*/ 76 h 76"/>
                <a:gd name="T8" fmla="*/ 23 w 90"/>
                <a:gd name="T9" fmla="*/ 76 h 76"/>
                <a:gd name="T10" fmla="*/ 0 w 90"/>
                <a:gd name="T11" fmla="*/ 36 h 76"/>
                <a:gd name="T12" fmla="*/ 23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0"/>
                  </a:moveTo>
                  <a:lnTo>
                    <a:pt x="68" y="0"/>
                  </a:lnTo>
                  <a:lnTo>
                    <a:pt x="90" y="36"/>
                  </a:lnTo>
                  <a:lnTo>
                    <a:pt x="36" y="76"/>
                  </a:lnTo>
                  <a:lnTo>
                    <a:pt x="23" y="76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3" name="Freeform 159"/>
            <p:cNvSpPr>
              <a:spLocks/>
            </p:cNvSpPr>
            <p:nvPr/>
          </p:nvSpPr>
          <p:spPr bwMode="auto">
            <a:xfrm>
              <a:off x="6221298" y="3900468"/>
              <a:ext cx="233804" cy="265210"/>
            </a:xfrm>
            <a:custGeom>
              <a:avLst/>
              <a:gdLst>
                <a:gd name="T0" fmla="*/ 67 w 67"/>
                <a:gd name="T1" fmla="*/ 36 h 76"/>
                <a:gd name="T2" fmla="*/ 45 w 67"/>
                <a:gd name="T3" fmla="*/ 76 h 76"/>
                <a:gd name="T4" fmla="*/ 4 w 67"/>
                <a:gd name="T5" fmla="*/ 76 h 76"/>
                <a:gd name="T6" fmla="*/ 0 w 67"/>
                <a:gd name="T7" fmla="*/ 40 h 76"/>
                <a:gd name="T8" fmla="*/ 18 w 67"/>
                <a:gd name="T9" fmla="*/ 0 h 76"/>
                <a:gd name="T10" fmla="*/ 45 w 67"/>
                <a:gd name="T11" fmla="*/ 0 h 76"/>
                <a:gd name="T12" fmla="*/ 67 w 67"/>
                <a:gd name="T13" fmla="*/ 3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76">
                  <a:moveTo>
                    <a:pt x="67" y="36"/>
                  </a:moveTo>
                  <a:lnTo>
                    <a:pt x="45" y="76"/>
                  </a:lnTo>
                  <a:lnTo>
                    <a:pt x="4" y="76"/>
                  </a:lnTo>
                  <a:lnTo>
                    <a:pt x="0" y="40"/>
                  </a:lnTo>
                  <a:lnTo>
                    <a:pt x="18" y="0"/>
                  </a:lnTo>
                  <a:lnTo>
                    <a:pt x="45" y="0"/>
                  </a:lnTo>
                  <a:lnTo>
                    <a:pt x="67" y="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4" name="Freeform 160"/>
            <p:cNvSpPr>
              <a:spLocks/>
            </p:cNvSpPr>
            <p:nvPr/>
          </p:nvSpPr>
          <p:spPr bwMode="auto">
            <a:xfrm>
              <a:off x="7383333" y="5250944"/>
              <a:ext cx="300106" cy="265210"/>
            </a:xfrm>
            <a:custGeom>
              <a:avLst/>
              <a:gdLst>
                <a:gd name="T0" fmla="*/ 63 w 86"/>
                <a:gd name="T1" fmla="*/ 0 h 76"/>
                <a:gd name="T2" fmla="*/ 86 w 86"/>
                <a:gd name="T3" fmla="*/ 40 h 76"/>
                <a:gd name="T4" fmla="*/ 72 w 86"/>
                <a:gd name="T5" fmla="*/ 63 h 76"/>
                <a:gd name="T6" fmla="*/ 27 w 86"/>
                <a:gd name="T7" fmla="*/ 76 h 76"/>
                <a:gd name="T8" fmla="*/ 18 w 86"/>
                <a:gd name="T9" fmla="*/ 76 h 76"/>
                <a:gd name="T10" fmla="*/ 0 w 86"/>
                <a:gd name="T11" fmla="*/ 40 h 76"/>
                <a:gd name="T12" fmla="*/ 18 w 86"/>
                <a:gd name="T13" fmla="*/ 0 h 76"/>
                <a:gd name="T14" fmla="*/ 63 w 86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6">
                  <a:moveTo>
                    <a:pt x="63" y="0"/>
                  </a:moveTo>
                  <a:lnTo>
                    <a:pt x="86" y="40"/>
                  </a:lnTo>
                  <a:lnTo>
                    <a:pt x="72" y="63"/>
                  </a:lnTo>
                  <a:lnTo>
                    <a:pt x="27" y="76"/>
                  </a:lnTo>
                  <a:lnTo>
                    <a:pt x="18" y="76"/>
                  </a:lnTo>
                  <a:lnTo>
                    <a:pt x="0" y="40"/>
                  </a:lnTo>
                  <a:lnTo>
                    <a:pt x="18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5" name="Freeform 161"/>
            <p:cNvSpPr>
              <a:spLocks/>
            </p:cNvSpPr>
            <p:nvPr/>
          </p:nvSpPr>
          <p:spPr bwMode="auto">
            <a:xfrm>
              <a:off x="6517913" y="3083901"/>
              <a:ext cx="237293" cy="265210"/>
            </a:xfrm>
            <a:custGeom>
              <a:avLst/>
              <a:gdLst>
                <a:gd name="T0" fmla="*/ 46 w 68"/>
                <a:gd name="T1" fmla="*/ 0 h 76"/>
                <a:gd name="T2" fmla="*/ 68 w 68"/>
                <a:gd name="T3" fmla="*/ 36 h 76"/>
                <a:gd name="T4" fmla="*/ 46 w 68"/>
                <a:gd name="T5" fmla="*/ 76 h 76"/>
                <a:gd name="T6" fmla="*/ 5 w 68"/>
                <a:gd name="T7" fmla="*/ 76 h 76"/>
                <a:gd name="T8" fmla="*/ 0 w 68"/>
                <a:gd name="T9" fmla="*/ 67 h 76"/>
                <a:gd name="T10" fmla="*/ 28 w 68"/>
                <a:gd name="T11" fmla="*/ 0 h 76"/>
                <a:gd name="T12" fmla="*/ 46 w 68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76">
                  <a:moveTo>
                    <a:pt x="46" y="0"/>
                  </a:moveTo>
                  <a:lnTo>
                    <a:pt x="68" y="36"/>
                  </a:lnTo>
                  <a:lnTo>
                    <a:pt x="46" y="76"/>
                  </a:lnTo>
                  <a:lnTo>
                    <a:pt x="5" y="76"/>
                  </a:lnTo>
                  <a:lnTo>
                    <a:pt x="0" y="67"/>
                  </a:lnTo>
                  <a:lnTo>
                    <a:pt x="28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6" name="Freeform 162"/>
            <p:cNvSpPr>
              <a:spLocks/>
            </p:cNvSpPr>
            <p:nvPr/>
          </p:nvSpPr>
          <p:spPr bwMode="auto">
            <a:xfrm>
              <a:off x="7069270" y="5453341"/>
              <a:ext cx="282658" cy="219846"/>
            </a:xfrm>
            <a:custGeom>
              <a:avLst/>
              <a:gdLst>
                <a:gd name="T0" fmla="*/ 23 w 81"/>
                <a:gd name="T1" fmla="*/ 0 h 63"/>
                <a:gd name="T2" fmla="*/ 68 w 81"/>
                <a:gd name="T3" fmla="*/ 0 h 63"/>
                <a:gd name="T4" fmla="*/ 81 w 81"/>
                <a:gd name="T5" fmla="*/ 27 h 63"/>
                <a:gd name="T6" fmla="*/ 45 w 81"/>
                <a:gd name="T7" fmla="*/ 41 h 63"/>
                <a:gd name="T8" fmla="*/ 14 w 81"/>
                <a:gd name="T9" fmla="*/ 63 h 63"/>
                <a:gd name="T10" fmla="*/ 0 w 81"/>
                <a:gd name="T11" fmla="*/ 36 h 63"/>
                <a:gd name="T12" fmla="*/ 23 w 81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63">
                  <a:moveTo>
                    <a:pt x="23" y="0"/>
                  </a:moveTo>
                  <a:lnTo>
                    <a:pt x="68" y="0"/>
                  </a:lnTo>
                  <a:lnTo>
                    <a:pt x="81" y="27"/>
                  </a:lnTo>
                  <a:lnTo>
                    <a:pt x="45" y="41"/>
                  </a:lnTo>
                  <a:lnTo>
                    <a:pt x="14" y="63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7" name="Freeform 163"/>
            <p:cNvSpPr>
              <a:spLocks/>
            </p:cNvSpPr>
            <p:nvPr/>
          </p:nvSpPr>
          <p:spPr bwMode="auto">
            <a:xfrm>
              <a:off x="6315516" y="3600362"/>
              <a:ext cx="139583" cy="219846"/>
            </a:xfrm>
            <a:custGeom>
              <a:avLst/>
              <a:gdLst>
                <a:gd name="T0" fmla="*/ 40 w 40"/>
                <a:gd name="T1" fmla="*/ 27 h 63"/>
                <a:gd name="T2" fmla="*/ 18 w 40"/>
                <a:gd name="T3" fmla="*/ 63 h 63"/>
                <a:gd name="T4" fmla="*/ 0 w 40"/>
                <a:gd name="T5" fmla="*/ 63 h 63"/>
                <a:gd name="T6" fmla="*/ 22 w 40"/>
                <a:gd name="T7" fmla="*/ 0 h 63"/>
                <a:gd name="T8" fmla="*/ 40 w 40"/>
                <a:gd name="T9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3">
                  <a:moveTo>
                    <a:pt x="40" y="27"/>
                  </a:moveTo>
                  <a:lnTo>
                    <a:pt x="18" y="63"/>
                  </a:lnTo>
                  <a:lnTo>
                    <a:pt x="0" y="63"/>
                  </a:lnTo>
                  <a:lnTo>
                    <a:pt x="22" y="0"/>
                  </a:lnTo>
                  <a:lnTo>
                    <a:pt x="40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8" name="Freeform 164"/>
            <p:cNvSpPr>
              <a:spLocks/>
            </p:cNvSpPr>
            <p:nvPr/>
          </p:nvSpPr>
          <p:spPr bwMode="auto">
            <a:xfrm>
              <a:off x="6315516" y="4905472"/>
              <a:ext cx="139583" cy="265210"/>
            </a:xfrm>
            <a:custGeom>
              <a:avLst/>
              <a:gdLst>
                <a:gd name="T0" fmla="*/ 18 w 40"/>
                <a:gd name="T1" fmla="*/ 0 h 76"/>
                <a:gd name="T2" fmla="*/ 40 w 40"/>
                <a:gd name="T3" fmla="*/ 40 h 76"/>
                <a:gd name="T4" fmla="*/ 18 w 40"/>
                <a:gd name="T5" fmla="*/ 76 h 76"/>
                <a:gd name="T6" fmla="*/ 4 w 40"/>
                <a:gd name="T7" fmla="*/ 76 h 76"/>
                <a:gd name="T8" fmla="*/ 0 w 40"/>
                <a:gd name="T9" fmla="*/ 0 h 76"/>
                <a:gd name="T10" fmla="*/ 18 w 40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">
                  <a:moveTo>
                    <a:pt x="18" y="0"/>
                  </a:moveTo>
                  <a:lnTo>
                    <a:pt x="40" y="40"/>
                  </a:lnTo>
                  <a:lnTo>
                    <a:pt x="18" y="76"/>
                  </a:lnTo>
                  <a:lnTo>
                    <a:pt x="4" y="76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29" name="Freeform 165"/>
            <p:cNvSpPr>
              <a:spLocks/>
            </p:cNvSpPr>
            <p:nvPr/>
          </p:nvSpPr>
          <p:spPr bwMode="auto">
            <a:xfrm>
              <a:off x="6284111" y="4573962"/>
              <a:ext cx="170991" cy="268700"/>
            </a:xfrm>
            <a:custGeom>
              <a:avLst/>
              <a:gdLst>
                <a:gd name="T0" fmla="*/ 27 w 49"/>
                <a:gd name="T1" fmla="*/ 0 h 77"/>
                <a:gd name="T2" fmla="*/ 49 w 49"/>
                <a:gd name="T3" fmla="*/ 36 h 77"/>
                <a:gd name="T4" fmla="*/ 27 w 49"/>
                <a:gd name="T5" fmla="*/ 77 h 77"/>
                <a:gd name="T6" fmla="*/ 4 w 49"/>
                <a:gd name="T7" fmla="*/ 77 h 77"/>
                <a:gd name="T8" fmla="*/ 0 w 49"/>
                <a:gd name="T9" fmla="*/ 0 h 77"/>
                <a:gd name="T10" fmla="*/ 27 w 49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7">
                  <a:moveTo>
                    <a:pt x="27" y="0"/>
                  </a:moveTo>
                  <a:lnTo>
                    <a:pt x="49" y="36"/>
                  </a:lnTo>
                  <a:lnTo>
                    <a:pt x="27" y="77"/>
                  </a:lnTo>
                  <a:lnTo>
                    <a:pt x="4" y="77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0" name="Freeform 166"/>
            <p:cNvSpPr>
              <a:spLocks/>
            </p:cNvSpPr>
            <p:nvPr/>
          </p:nvSpPr>
          <p:spPr bwMode="auto">
            <a:xfrm>
              <a:off x="6235256" y="4228490"/>
              <a:ext cx="219846" cy="268700"/>
            </a:xfrm>
            <a:custGeom>
              <a:avLst/>
              <a:gdLst>
                <a:gd name="T0" fmla="*/ 41 w 63"/>
                <a:gd name="T1" fmla="*/ 0 h 77"/>
                <a:gd name="T2" fmla="*/ 63 w 63"/>
                <a:gd name="T3" fmla="*/ 41 h 77"/>
                <a:gd name="T4" fmla="*/ 41 w 63"/>
                <a:gd name="T5" fmla="*/ 77 h 77"/>
                <a:gd name="T6" fmla="*/ 9 w 63"/>
                <a:gd name="T7" fmla="*/ 77 h 77"/>
                <a:gd name="T8" fmla="*/ 9 w 63"/>
                <a:gd name="T9" fmla="*/ 77 h 77"/>
                <a:gd name="T10" fmla="*/ 0 w 63"/>
                <a:gd name="T11" fmla="*/ 0 h 77"/>
                <a:gd name="T12" fmla="*/ 41 w 63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77">
                  <a:moveTo>
                    <a:pt x="41" y="0"/>
                  </a:moveTo>
                  <a:lnTo>
                    <a:pt x="63" y="41"/>
                  </a:lnTo>
                  <a:lnTo>
                    <a:pt x="41" y="77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0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1" name="Freeform 167"/>
            <p:cNvSpPr>
              <a:spLocks/>
            </p:cNvSpPr>
            <p:nvPr/>
          </p:nvSpPr>
          <p:spPr bwMode="auto">
            <a:xfrm>
              <a:off x="6378329" y="5596412"/>
              <a:ext cx="76771" cy="170991"/>
            </a:xfrm>
            <a:custGeom>
              <a:avLst/>
              <a:gdLst>
                <a:gd name="T0" fmla="*/ 0 w 22"/>
                <a:gd name="T1" fmla="*/ 0 h 49"/>
                <a:gd name="T2" fmla="*/ 22 w 22"/>
                <a:gd name="T3" fmla="*/ 36 h 49"/>
                <a:gd name="T4" fmla="*/ 13 w 22"/>
                <a:gd name="T5" fmla="*/ 49 h 49"/>
                <a:gd name="T6" fmla="*/ 4 w 22"/>
                <a:gd name="T7" fmla="*/ 49 h 49"/>
                <a:gd name="T8" fmla="*/ 0 w 22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9">
                  <a:moveTo>
                    <a:pt x="0" y="0"/>
                  </a:moveTo>
                  <a:lnTo>
                    <a:pt x="22" y="36"/>
                  </a:lnTo>
                  <a:lnTo>
                    <a:pt x="13" y="49"/>
                  </a:lnTo>
                  <a:lnTo>
                    <a:pt x="4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2" name="Freeform 168"/>
            <p:cNvSpPr>
              <a:spLocks/>
            </p:cNvSpPr>
            <p:nvPr/>
          </p:nvSpPr>
          <p:spPr bwMode="auto">
            <a:xfrm>
              <a:off x="6346923" y="5250944"/>
              <a:ext cx="108178" cy="265210"/>
            </a:xfrm>
            <a:custGeom>
              <a:avLst/>
              <a:gdLst>
                <a:gd name="T0" fmla="*/ 9 w 31"/>
                <a:gd name="T1" fmla="*/ 0 h 76"/>
                <a:gd name="T2" fmla="*/ 31 w 31"/>
                <a:gd name="T3" fmla="*/ 40 h 76"/>
                <a:gd name="T4" fmla="*/ 9 w 31"/>
                <a:gd name="T5" fmla="*/ 76 h 76"/>
                <a:gd name="T6" fmla="*/ 9 w 31"/>
                <a:gd name="T7" fmla="*/ 76 h 76"/>
                <a:gd name="T8" fmla="*/ 0 w 31"/>
                <a:gd name="T9" fmla="*/ 0 h 76"/>
                <a:gd name="T10" fmla="*/ 9 w 31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76">
                  <a:moveTo>
                    <a:pt x="9" y="0"/>
                  </a:moveTo>
                  <a:lnTo>
                    <a:pt x="31" y="40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3" name="Freeform 169"/>
            <p:cNvSpPr>
              <a:spLocks/>
            </p:cNvSpPr>
            <p:nvPr/>
          </p:nvSpPr>
          <p:spPr bwMode="auto">
            <a:xfrm>
              <a:off x="7383333" y="1859053"/>
              <a:ext cx="300106" cy="265210"/>
            </a:xfrm>
            <a:custGeom>
              <a:avLst/>
              <a:gdLst>
                <a:gd name="T0" fmla="*/ 86 w 86"/>
                <a:gd name="T1" fmla="*/ 40 h 76"/>
                <a:gd name="T2" fmla="*/ 63 w 86"/>
                <a:gd name="T3" fmla="*/ 76 h 76"/>
                <a:gd name="T4" fmla="*/ 18 w 86"/>
                <a:gd name="T5" fmla="*/ 76 h 76"/>
                <a:gd name="T6" fmla="*/ 0 w 86"/>
                <a:gd name="T7" fmla="*/ 45 h 76"/>
                <a:gd name="T8" fmla="*/ 50 w 86"/>
                <a:gd name="T9" fmla="*/ 0 h 76"/>
                <a:gd name="T10" fmla="*/ 63 w 86"/>
                <a:gd name="T11" fmla="*/ 0 h 76"/>
                <a:gd name="T12" fmla="*/ 86 w 86"/>
                <a:gd name="T13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86" y="40"/>
                  </a:moveTo>
                  <a:lnTo>
                    <a:pt x="63" y="76"/>
                  </a:lnTo>
                  <a:lnTo>
                    <a:pt x="18" y="76"/>
                  </a:lnTo>
                  <a:lnTo>
                    <a:pt x="0" y="45"/>
                  </a:lnTo>
                  <a:lnTo>
                    <a:pt x="50" y="0"/>
                  </a:lnTo>
                  <a:lnTo>
                    <a:pt x="63" y="0"/>
                  </a:lnTo>
                  <a:lnTo>
                    <a:pt x="86" y="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4" name="Freeform 170"/>
            <p:cNvSpPr>
              <a:spLocks/>
            </p:cNvSpPr>
            <p:nvPr/>
          </p:nvSpPr>
          <p:spPr bwMode="auto">
            <a:xfrm>
              <a:off x="6647029" y="2801245"/>
              <a:ext cx="108178" cy="202397"/>
            </a:xfrm>
            <a:custGeom>
              <a:avLst/>
              <a:gdLst>
                <a:gd name="T0" fmla="*/ 0 w 31"/>
                <a:gd name="T1" fmla="*/ 58 h 58"/>
                <a:gd name="T2" fmla="*/ 22 w 31"/>
                <a:gd name="T3" fmla="*/ 0 h 58"/>
                <a:gd name="T4" fmla="*/ 31 w 31"/>
                <a:gd name="T5" fmla="*/ 22 h 58"/>
                <a:gd name="T6" fmla="*/ 9 w 31"/>
                <a:gd name="T7" fmla="*/ 58 h 58"/>
                <a:gd name="T8" fmla="*/ 0 w 31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8">
                  <a:moveTo>
                    <a:pt x="0" y="58"/>
                  </a:moveTo>
                  <a:lnTo>
                    <a:pt x="22" y="0"/>
                  </a:lnTo>
                  <a:lnTo>
                    <a:pt x="31" y="22"/>
                  </a:lnTo>
                  <a:lnTo>
                    <a:pt x="9" y="58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5" name="Freeform 171"/>
            <p:cNvSpPr>
              <a:spLocks/>
            </p:cNvSpPr>
            <p:nvPr/>
          </p:nvSpPr>
          <p:spPr bwMode="auto">
            <a:xfrm>
              <a:off x="7683439" y="1747386"/>
              <a:ext cx="314064" cy="237293"/>
            </a:xfrm>
            <a:custGeom>
              <a:avLst/>
              <a:gdLst>
                <a:gd name="T0" fmla="*/ 90 w 90"/>
                <a:gd name="T1" fmla="*/ 32 h 68"/>
                <a:gd name="T2" fmla="*/ 67 w 90"/>
                <a:gd name="T3" fmla="*/ 68 h 68"/>
                <a:gd name="T4" fmla="*/ 22 w 90"/>
                <a:gd name="T5" fmla="*/ 68 h 68"/>
                <a:gd name="T6" fmla="*/ 0 w 90"/>
                <a:gd name="T7" fmla="*/ 32 h 68"/>
                <a:gd name="T8" fmla="*/ 9 w 90"/>
                <a:gd name="T9" fmla="*/ 18 h 68"/>
                <a:gd name="T10" fmla="*/ 67 w 90"/>
                <a:gd name="T11" fmla="*/ 0 h 68"/>
                <a:gd name="T12" fmla="*/ 90 w 90"/>
                <a:gd name="T13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68">
                  <a:moveTo>
                    <a:pt x="90" y="32"/>
                  </a:moveTo>
                  <a:lnTo>
                    <a:pt x="67" y="68"/>
                  </a:lnTo>
                  <a:lnTo>
                    <a:pt x="22" y="68"/>
                  </a:lnTo>
                  <a:lnTo>
                    <a:pt x="0" y="32"/>
                  </a:lnTo>
                  <a:lnTo>
                    <a:pt x="9" y="18"/>
                  </a:lnTo>
                  <a:lnTo>
                    <a:pt x="67" y="0"/>
                  </a:lnTo>
                  <a:lnTo>
                    <a:pt x="90" y="3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6" name="Freeform 172"/>
            <p:cNvSpPr>
              <a:spLocks/>
            </p:cNvSpPr>
            <p:nvPr/>
          </p:nvSpPr>
          <p:spPr bwMode="auto">
            <a:xfrm>
              <a:off x="7997503" y="5250944"/>
              <a:ext cx="125625" cy="125625"/>
            </a:xfrm>
            <a:custGeom>
              <a:avLst/>
              <a:gdLst>
                <a:gd name="T0" fmla="*/ 36 w 36"/>
                <a:gd name="T1" fmla="*/ 0 h 36"/>
                <a:gd name="T2" fmla="*/ 27 w 36"/>
                <a:gd name="T3" fmla="*/ 27 h 36"/>
                <a:gd name="T4" fmla="*/ 0 w 36"/>
                <a:gd name="T5" fmla="*/ 36 h 36"/>
                <a:gd name="T6" fmla="*/ 22 w 36"/>
                <a:gd name="T7" fmla="*/ 0 h 36"/>
                <a:gd name="T8" fmla="*/ 36 w 36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27" y="27"/>
                  </a:lnTo>
                  <a:lnTo>
                    <a:pt x="0" y="36"/>
                  </a:lnTo>
                  <a:lnTo>
                    <a:pt x="22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7" name="Freeform 173"/>
            <p:cNvSpPr>
              <a:spLocks/>
            </p:cNvSpPr>
            <p:nvPr/>
          </p:nvSpPr>
          <p:spPr bwMode="auto">
            <a:xfrm>
              <a:off x="6772655" y="2532544"/>
              <a:ext cx="296616" cy="268700"/>
            </a:xfrm>
            <a:custGeom>
              <a:avLst/>
              <a:gdLst>
                <a:gd name="T0" fmla="*/ 22 w 85"/>
                <a:gd name="T1" fmla="*/ 77 h 77"/>
                <a:gd name="T2" fmla="*/ 0 w 85"/>
                <a:gd name="T3" fmla="*/ 45 h 77"/>
                <a:gd name="T4" fmla="*/ 13 w 85"/>
                <a:gd name="T5" fmla="*/ 14 h 77"/>
                <a:gd name="T6" fmla="*/ 22 w 85"/>
                <a:gd name="T7" fmla="*/ 0 h 77"/>
                <a:gd name="T8" fmla="*/ 63 w 85"/>
                <a:gd name="T9" fmla="*/ 0 h 77"/>
                <a:gd name="T10" fmla="*/ 85 w 85"/>
                <a:gd name="T11" fmla="*/ 41 h 77"/>
                <a:gd name="T12" fmla="*/ 63 w 85"/>
                <a:gd name="T13" fmla="*/ 77 h 77"/>
                <a:gd name="T14" fmla="*/ 22 w 85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0" y="45"/>
                  </a:lnTo>
                  <a:lnTo>
                    <a:pt x="13" y="14"/>
                  </a:lnTo>
                  <a:lnTo>
                    <a:pt x="22" y="0"/>
                  </a:lnTo>
                  <a:lnTo>
                    <a:pt x="63" y="0"/>
                  </a:lnTo>
                  <a:lnTo>
                    <a:pt x="85" y="41"/>
                  </a:lnTo>
                  <a:lnTo>
                    <a:pt x="63" y="77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8" name="Freeform 174"/>
            <p:cNvSpPr>
              <a:spLocks/>
            </p:cNvSpPr>
            <p:nvPr/>
          </p:nvSpPr>
          <p:spPr bwMode="auto">
            <a:xfrm>
              <a:off x="8311566" y="2738432"/>
              <a:ext cx="300106" cy="265210"/>
            </a:xfrm>
            <a:custGeom>
              <a:avLst/>
              <a:gdLst>
                <a:gd name="T0" fmla="*/ 86 w 86"/>
                <a:gd name="T1" fmla="*/ 40 h 76"/>
                <a:gd name="T2" fmla="*/ 68 w 86"/>
                <a:gd name="T3" fmla="*/ 76 h 76"/>
                <a:gd name="T4" fmla="*/ 23 w 86"/>
                <a:gd name="T5" fmla="*/ 76 h 76"/>
                <a:gd name="T6" fmla="*/ 0 w 86"/>
                <a:gd name="T7" fmla="*/ 40 h 76"/>
                <a:gd name="T8" fmla="*/ 23 w 86"/>
                <a:gd name="T9" fmla="*/ 0 h 76"/>
                <a:gd name="T10" fmla="*/ 23 w 86"/>
                <a:gd name="T11" fmla="*/ 0 h 76"/>
                <a:gd name="T12" fmla="*/ 23 w 86"/>
                <a:gd name="T13" fmla="*/ 63 h 76"/>
                <a:gd name="T14" fmla="*/ 72 w 86"/>
                <a:gd name="T15" fmla="*/ 31 h 76"/>
                <a:gd name="T16" fmla="*/ 72 w 86"/>
                <a:gd name="T17" fmla="*/ 9 h 76"/>
                <a:gd name="T18" fmla="*/ 86 w 86"/>
                <a:gd name="T19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76">
                  <a:moveTo>
                    <a:pt x="86" y="40"/>
                  </a:moveTo>
                  <a:lnTo>
                    <a:pt x="68" y="76"/>
                  </a:lnTo>
                  <a:lnTo>
                    <a:pt x="23" y="76"/>
                  </a:lnTo>
                  <a:lnTo>
                    <a:pt x="0" y="4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63"/>
                  </a:lnTo>
                  <a:lnTo>
                    <a:pt x="72" y="31"/>
                  </a:lnTo>
                  <a:lnTo>
                    <a:pt x="72" y="9"/>
                  </a:lnTo>
                  <a:lnTo>
                    <a:pt x="86" y="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39" name="Freeform 175"/>
            <p:cNvSpPr>
              <a:spLocks/>
            </p:cNvSpPr>
            <p:nvPr/>
          </p:nvSpPr>
          <p:spPr bwMode="auto">
            <a:xfrm>
              <a:off x="8562817" y="1747386"/>
              <a:ext cx="48855" cy="219846"/>
            </a:xfrm>
            <a:custGeom>
              <a:avLst/>
              <a:gdLst>
                <a:gd name="T0" fmla="*/ 0 w 14"/>
                <a:gd name="T1" fmla="*/ 63 h 63"/>
                <a:gd name="T2" fmla="*/ 0 w 14"/>
                <a:gd name="T3" fmla="*/ 0 h 63"/>
                <a:gd name="T4" fmla="*/ 14 w 14"/>
                <a:gd name="T5" fmla="*/ 32 h 63"/>
                <a:gd name="T6" fmla="*/ 0 w 14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3">
                  <a:moveTo>
                    <a:pt x="0" y="63"/>
                  </a:moveTo>
                  <a:lnTo>
                    <a:pt x="0" y="0"/>
                  </a:lnTo>
                  <a:lnTo>
                    <a:pt x="14" y="32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40" name="Freeform 176"/>
            <p:cNvSpPr>
              <a:spLocks/>
            </p:cNvSpPr>
            <p:nvPr/>
          </p:nvSpPr>
          <p:spPr bwMode="auto">
            <a:xfrm>
              <a:off x="8562817" y="1482176"/>
              <a:ext cx="48855" cy="139583"/>
            </a:xfrm>
            <a:custGeom>
              <a:avLst/>
              <a:gdLst>
                <a:gd name="T0" fmla="*/ 0 w 14"/>
                <a:gd name="T1" fmla="*/ 40 h 40"/>
                <a:gd name="T2" fmla="*/ 0 w 14"/>
                <a:gd name="T3" fmla="*/ 4 h 40"/>
                <a:gd name="T4" fmla="*/ 0 w 14"/>
                <a:gd name="T5" fmla="*/ 4 h 40"/>
                <a:gd name="T6" fmla="*/ 9 w 14"/>
                <a:gd name="T7" fmla="*/ 0 h 40"/>
                <a:gd name="T8" fmla="*/ 14 w 14"/>
                <a:gd name="T9" fmla="*/ 9 h 40"/>
                <a:gd name="T10" fmla="*/ 0 w 14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0">
                  <a:moveTo>
                    <a:pt x="0" y="4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9" y="0"/>
                  </a:lnTo>
                  <a:lnTo>
                    <a:pt x="14" y="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41" name="Freeform 177"/>
            <p:cNvSpPr>
              <a:spLocks/>
            </p:cNvSpPr>
            <p:nvPr/>
          </p:nvSpPr>
          <p:spPr bwMode="auto">
            <a:xfrm>
              <a:off x="8562817" y="2438326"/>
              <a:ext cx="48855" cy="205888"/>
            </a:xfrm>
            <a:custGeom>
              <a:avLst/>
              <a:gdLst>
                <a:gd name="T0" fmla="*/ 0 w 14"/>
                <a:gd name="T1" fmla="*/ 59 h 59"/>
                <a:gd name="T2" fmla="*/ 0 w 14"/>
                <a:gd name="T3" fmla="*/ 0 h 59"/>
                <a:gd name="T4" fmla="*/ 14 w 14"/>
                <a:gd name="T5" fmla="*/ 27 h 59"/>
                <a:gd name="T6" fmla="*/ 0 w 14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9">
                  <a:moveTo>
                    <a:pt x="0" y="59"/>
                  </a:moveTo>
                  <a:lnTo>
                    <a:pt x="0" y="0"/>
                  </a:lnTo>
                  <a:lnTo>
                    <a:pt x="14" y="2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42" name="Freeform 178"/>
            <p:cNvSpPr>
              <a:spLocks/>
            </p:cNvSpPr>
            <p:nvPr/>
          </p:nvSpPr>
          <p:spPr bwMode="auto">
            <a:xfrm>
              <a:off x="8562817" y="2092855"/>
              <a:ext cx="48855" cy="205888"/>
            </a:xfrm>
            <a:custGeom>
              <a:avLst/>
              <a:gdLst>
                <a:gd name="T0" fmla="*/ 0 w 14"/>
                <a:gd name="T1" fmla="*/ 59 h 59"/>
                <a:gd name="T2" fmla="*/ 0 w 14"/>
                <a:gd name="T3" fmla="*/ 0 h 59"/>
                <a:gd name="T4" fmla="*/ 14 w 14"/>
                <a:gd name="T5" fmla="*/ 32 h 59"/>
                <a:gd name="T6" fmla="*/ 0 w 14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9">
                  <a:moveTo>
                    <a:pt x="0" y="59"/>
                  </a:moveTo>
                  <a:lnTo>
                    <a:pt x="0" y="0"/>
                  </a:lnTo>
                  <a:lnTo>
                    <a:pt x="14" y="32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43" name="Freeform 179"/>
            <p:cNvSpPr>
              <a:spLocks/>
            </p:cNvSpPr>
            <p:nvPr/>
          </p:nvSpPr>
          <p:spPr bwMode="auto">
            <a:xfrm>
              <a:off x="6503954" y="5784852"/>
              <a:ext cx="219846" cy="108178"/>
            </a:xfrm>
            <a:custGeom>
              <a:avLst/>
              <a:gdLst>
                <a:gd name="T0" fmla="*/ 4 w 63"/>
                <a:gd name="T1" fmla="*/ 0 h 31"/>
                <a:gd name="T2" fmla="*/ 50 w 63"/>
                <a:gd name="T3" fmla="*/ 0 h 31"/>
                <a:gd name="T4" fmla="*/ 63 w 63"/>
                <a:gd name="T5" fmla="*/ 31 h 31"/>
                <a:gd name="T6" fmla="*/ 0 w 63"/>
                <a:gd name="T7" fmla="*/ 9 h 31"/>
                <a:gd name="T8" fmla="*/ 4 w 63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1">
                  <a:moveTo>
                    <a:pt x="4" y="0"/>
                  </a:moveTo>
                  <a:lnTo>
                    <a:pt x="50" y="0"/>
                  </a:lnTo>
                  <a:lnTo>
                    <a:pt x="63" y="31"/>
                  </a:lnTo>
                  <a:lnTo>
                    <a:pt x="0" y="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44" name="Freeform 180"/>
            <p:cNvSpPr>
              <a:spLocks/>
            </p:cNvSpPr>
            <p:nvPr/>
          </p:nvSpPr>
          <p:spPr bwMode="auto">
            <a:xfrm>
              <a:off x="8311566" y="4434377"/>
              <a:ext cx="80262" cy="219846"/>
            </a:xfrm>
            <a:custGeom>
              <a:avLst/>
              <a:gdLst>
                <a:gd name="T0" fmla="*/ 23 w 23"/>
                <a:gd name="T1" fmla="*/ 0 h 63"/>
                <a:gd name="T2" fmla="*/ 23 w 23"/>
                <a:gd name="T3" fmla="*/ 0 h 63"/>
                <a:gd name="T4" fmla="*/ 23 w 23"/>
                <a:gd name="T5" fmla="*/ 13 h 63"/>
                <a:gd name="T6" fmla="*/ 23 w 23"/>
                <a:gd name="T7" fmla="*/ 40 h 63"/>
                <a:gd name="T8" fmla="*/ 14 w 23"/>
                <a:gd name="T9" fmla="*/ 63 h 63"/>
                <a:gd name="T10" fmla="*/ 0 w 23"/>
                <a:gd name="T11" fmla="*/ 40 h 63"/>
                <a:gd name="T12" fmla="*/ 23 w 23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63">
                  <a:moveTo>
                    <a:pt x="23" y="0"/>
                  </a:moveTo>
                  <a:lnTo>
                    <a:pt x="23" y="0"/>
                  </a:lnTo>
                  <a:lnTo>
                    <a:pt x="23" y="13"/>
                  </a:lnTo>
                  <a:lnTo>
                    <a:pt x="23" y="40"/>
                  </a:lnTo>
                  <a:lnTo>
                    <a:pt x="14" y="63"/>
                  </a:lnTo>
                  <a:lnTo>
                    <a:pt x="0" y="4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45" name="Freeform 181"/>
            <p:cNvSpPr>
              <a:spLocks/>
            </p:cNvSpPr>
            <p:nvPr/>
          </p:nvSpPr>
          <p:spPr bwMode="auto">
            <a:xfrm>
              <a:off x="8311566" y="2406919"/>
              <a:ext cx="80262" cy="268700"/>
            </a:xfrm>
            <a:custGeom>
              <a:avLst/>
              <a:gdLst>
                <a:gd name="T0" fmla="*/ 23 w 23"/>
                <a:gd name="T1" fmla="*/ 77 h 77"/>
                <a:gd name="T2" fmla="*/ 0 w 23"/>
                <a:gd name="T3" fmla="*/ 36 h 77"/>
                <a:gd name="T4" fmla="*/ 23 w 23"/>
                <a:gd name="T5" fmla="*/ 0 h 77"/>
                <a:gd name="T6" fmla="*/ 23 w 23"/>
                <a:gd name="T7" fmla="*/ 0 h 77"/>
                <a:gd name="T8" fmla="*/ 23 w 23"/>
                <a:gd name="T9" fmla="*/ 77 h 77"/>
                <a:gd name="T10" fmla="*/ 23 w 23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7">
                  <a:moveTo>
                    <a:pt x="23" y="77"/>
                  </a:moveTo>
                  <a:lnTo>
                    <a:pt x="0" y="36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77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46" name="Freeform 182"/>
            <p:cNvSpPr>
              <a:spLocks/>
            </p:cNvSpPr>
            <p:nvPr/>
          </p:nvSpPr>
          <p:spPr bwMode="auto">
            <a:xfrm>
              <a:off x="8311566" y="3411924"/>
              <a:ext cx="80262" cy="268700"/>
            </a:xfrm>
            <a:custGeom>
              <a:avLst/>
              <a:gdLst>
                <a:gd name="T0" fmla="*/ 23 w 23"/>
                <a:gd name="T1" fmla="*/ 77 h 77"/>
                <a:gd name="T2" fmla="*/ 0 w 23"/>
                <a:gd name="T3" fmla="*/ 41 h 77"/>
                <a:gd name="T4" fmla="*/ 23 w 23"/>
                <a:gd name="T5" fmla="*/ 0 h 77"/>
                <a:gd name="T6" fmla="*/ 23 w 23"/>
                <a:gd name="T7" fmla="*/ 0 h 77"/>
                <a:gd name="T8" fmla="*/ 23 w 23"/>
                <a:gd name="T9" fmla="*/ 77 h 77"/>
                <a:gd name="T10" fmla="*/ 23 w 23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7">
                  <a:moveTo>
                    <a:pt x="23" y="77"/>
                  </a:moveTo>
                  <a:lnTo>
                    <a:pt x="0" y="4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77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47" name="Freeform 183"/>
            <p:cNvSpPr>
              <a:spLocks/>
            </p:cNvSpPr>
            <p:nvPr/>
          </p:nvSpPr>
          <p:spPr bwMode="auto">
            <a:xfrm>
              <a:off x="8311566" y="3757395"/>
              <a:ext cx="80262" cy="268700"/>
            </a:xfrm>
            <a:custGeom>
              <a:avLst/>
              <a:gdLst>
                <a:gd name="T0" fmla="*/ 0 w 23"/>
                <a:gd name="T1" fmla="*/ 36 h 77"/>
                <a:gd name="T2" fmla="*/ 23 w 23"/>
                <a:gd name="T3" fmla="*/ 0 h 77"/>
                <a:gd name="T4" fmla="*/ 23 w 23"/>
                <a:gd name="T5" fmla="*/ 0 h 77"/>
                <a:gd name="T6" fmla="*/ 23 w 23"/>
                <a:gd name="T7" fmla="*/ 77 h 77"/>
                <a:gd name="T8" fmla="*/ 23 w 23"/>
                <a:gd name="T9" fmla="*/ 77 h 77"/>
                <a:gd name="T10" fmla="*/ 0 w 23"/>
                <a:gd name="T11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7">
                  <a:moveTo>
                    <a:pt x="0" y="36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48" name="Freeform 184"/>
            <p:cNvSpPr>
              <a:spLocks/>
            </p:cNvSpPr>
            <p:nvPr/>
          </p:nvSpPr>
          <p:spPr bwMode="auto">
            <a:xfrm>
              <a:off x="8311566" y="4088906"/>
              <a:ext cx="80262" cy="265210"/>
            </a:xfrm>
            <a:custGeom>
              <a:avLst/>
              <a:gdLst>
                <a:gd name="T0" fmla="*/ 0 w 23"/>
                <a:gd name="T1" fmla="*/ 40 h 76"/>
                <a:gd name="T2" fmla="*/ 23 w 23"/>
                <a:gd name="T3" fmla="*/ 0 h 76"/>
                <a:gd name="T4" fmla="*/ 23 w 23"/>
                <a:gd name="T5" fmla="*/ 0 h 76"/>
                <a:gd name="T6" fmla="*/ 23 w 23"/>
                <a:gd name="T7" fmla="*/ 76 h 76"/>
                <a:gd name="T8" fmla="*/ 23 w 23"/>
                <a:gd name="T9" fmla="*/ 76 h 76"/>
                <a:gd name="T10" fmla="*/ 0 w 23"/>
                <a:gd name="T11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6">
                  <a:moveTo>
                    <a:pt x="0" y="4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3" y="76"/>
                  </a:lnTo>
                  <a:lnTo>
                    <a:pt x="23" y="76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5BB2C4C7-0E83-2A12-CC06-8ADFD371A7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82265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DED290D-A528-F5C1-958E-FAA7790A94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447638B-D2B9-C47B-8636-4088FD5B4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073" y="274640"/>
            <a:ext cx="11412791" cy="763837"/>
          </a:xfrm>
        </p:spPr>
        <p:txBody>
          <a:bodyPr lIns="0" tIns="0" rIns="0" bIns="0" anchor="b" anchorCtr="0">
            <a:normAutofit/>
          </a:bodyPr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F6F59B-1B0D-E7C8-877C-45EB5BEBC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073" y="1363780"/>
            <a:ext cx="11412791" cy="4616834"/>
          </a:xfrm>
        </p:spPr>
        <p:txBody>
          <a:bodyPr lIns="0" tIns="0" rIns="0" bIns="0"/>
          <a:lstStyle>
            <a:lvl1pPr>
              <a:buClr>
                <a:srgbClr val="1E3D79"/>
              </a:buClr>
              <a:defRPr sz="2000">
                <a:solidFill>
                  <a:srgbClr val="595959"/>
                </a:solidFill>
              </a:defRPr>
            </a:lvl1pPr>
            <a:lvl2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2pPr>
            <a:lvl3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3pPr>
            <a:lvl4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4pPr>
            <a:lvl5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D57913A-46C5-53C5-8CA5-E75A90C52762}"/>
              </a:ext>
            </a:extLst>
          </p:cNvPr>
          <p:cNvCxnSpPr/>
          <p:nvPr userDrawn="1"/>
        </p:nvCxnSpPr>
        <p:spPr>
          <a:xfrm>
            <a:off x="408715" y="1113545"/>
            <a:ext cx="11412791" cy="0"/>
          </a:xfrm>
          <a:prstGeom prst="line">
            <a:avLst/>
          </a:prstGeom>
          <a:ln>
            <a:solidFill>
              <a:srgbClr val="E87F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01BD761E-B400-CC95-69A0-C306EDCF6D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539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DED290D-A528-F5C1-958E-FAA7790A94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F6F59B-1B0D-E7C8-877C-45EB5BEBC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073" y="1363780"/>
            <a:ext cx="6903063" cy="4616834"/>
          </a:xfrm>
        </p:spPr>
        <p:txBody>
          <a:bodyPr lIns="0" tIns="0" rIns="0" bIns="0"/>
          <a:lstStyle>
            <a:lvl1pPr>
              <a:buClr>
                <a:srgbClr val="1E3D79"/>
              </a:buClr>
              <a:defRPr sz="2000">
                <a:solidFill>
                  <a:srgbClr val="595959"/>
                </a:solidFill>
              </a:defRPr>
            </a:lvl1pPr>
            <a:lvl2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2pPr>
            <a:lvl3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3pPr>
            <a:lvl4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4pPr>
            <a:lvl5pPr>
              <a:buClr>
                <a:srgbClr val="1E3D79"/>
              </a:buClr>
              <a:defRPr sz="1800"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5B275EF-64A9-1CB3-2CB5-90C6F2FA296F}"/>
              </a:ext>
            </a:extLst>
          </p:cNvPr>
          <p:cNvSpPr/>
          <p:nvPr userDrawn="1"/>
        </p:nvSpPr>
        <p:spPr>
          <a:xfrm>
            <a:off x="8531932" y="2076917"/>
            <a:ext cx="2448272" cy="121004"/>
          </a:xfrm>
          <a:prstGeom prst="rect">
            <a:avLst/>
          </a:prstGeom>
          <a:solidFill>
            <a:srgbClr val="E87F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19CF2C5-00C9-7656-5C08-7B9F9EA57FC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531932" y="2405413"/>
            <a:ext cx="2448272" cy="1023587"/>
          </a:xfrm>
        </p:spPr>
        <p:txBody>
          <a:bodyPr lIns="0" tIns="0" rIns="0" bIns="0">
            <a:noAutofit/>
          </a:bodyPr>
          <a:lstStyle>
            <a:lvl1pPr marL="0" indent="0" algn="ctr">
              <a:buClr>
                <a:srgbClr val="1E3D79"/>
              </a:buClr>
              <a:buFontTx/>
              <a:buNone/>
              <a:defRPr sz="2000" b="1">
                <a:solidFill>
                  <a:srgbClr val="1F3D79"/>
                </a:solidFill>
              </a:defRPr>
            </a:lvl1pPr>
            <a:lvl2pPr marL="457200" indent="0" algn="ctr">
              <a:buClr>
                <a:srgbClr val="1E3D79"/>
              </a:buClr>
              <a:buFontTx/>
              <a:buNone/>
              <a:defRPr sz="1800">
                <a:solidFill>
                  <a:srgbClr val="595959"/>
                </a:solidFill>
              </a:defRPr>
            </a:lvl2pPr>
            <a:lvl3pPr marL="914400" indent="0" algn="ctr">
              <a:buClr>
                <a:srgbClr val="1E3D79"/>
              </a:buClr>
              <a:buFontTx/>
              <a:buNone/>
              <a:defRPr sz="1800">
                <a:solidFill>
                  <a:srgbClr val="595959"/>
                </a:solidFill>
              </a:defRPr>
            </a:lvl3pPr>
            <a:lvl4pPr marL="1371600" indent="0" algn="ctr">
              <a:buClr>
                <a:srgbClr val="1E3D79"/>
              </a:buClr>
              <a:buFontTx/>
              <a:buNone/>
              <a:defRPr sz="1800">
                <a:solidFill>
                  <a:srgbClr val="595959"/>
                </a:solidFill>
              </a:defRPr>
            </a:lvl4pPr>
            <a:lvl5pPr marL="1828800" indent="0" algn="ctr">
              <a:buClr>
                <a:srgbClr val="1E3D79"/>
              </a:buClr>
              <a:buFontTx/>
              <a:buNone/>
              <a:defRPr sz="1800"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/>
              <a:t>Pullout text to highlight to go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FFF46C-4DC2-9701-704A-F6DCD40728F0}"/>
              </a:ext>
            </a:extLst>
          </p:cNvPr>
          <p:cNvSpPr/>
          <p:nvPr userDrawn="1"/>
        </p:nvSpPr>
        <p:spPr>
          <a:xfrm>
            <a:off x="8531932" y="4909652"/>
            <a:ext cx="2448272" cy="121004"/>
          </a:xfrm>
          <a:prstGeom prst="rect">
            <a:avLst/>
          </a:prstGeom>
          <a:solidFill>
            <a:srgbClr val="E87F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A11244F-5629-E6A2-1A2C-A83AD67FD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073" y="274640"/>
            <a:ext cx="11412791" cy="763837"/>
          </a:xfrm>
        </p:spPr>
        <p:txBody>
          <a:bodyPr lIns="0" tIns="0" rIns="0" bIns="0" anchor="b" anchorCtr="0">
            <a:normAutofit/>
          </a:bodyPr>
          <a:lstStyle>
            <a:lvl1pPr algn="l">
              <a:defRPr sz="3200" b="0">
                <a:solidFill>
                  <a:srgbClr val="172A4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EAB331-E344-E807-B2AB-9D252FB5C4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658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Rectangle 505"/>
          <p:cNvSpPr/>
          <p:nvPr userDrawn="1"/>
        </p:nvSpPr>
        <p:spPr>
          <a:xfrm>
            <a:off x="0" y="6126164"/>
            <a:ext cx="12192000" cy="7318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7361" y="6356353"/>
            <a:ext cx="7309040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r>
              <a:rPr lang="en-US"/>
              <a:t>Insert footer information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8715" y="6356353"/>
            <a:ext cx="308647" cy="365125"/>
          </a:xfrm>
        </p:spPr>
        <p:txBody>
          <a:bodyPr lIns="0" tIns="0" rIns="0" bIns="0" anchor="b" anchorCtr="0"/>
          <a:lstStyle>
            <a:lvl1pPr algn="l">
              <a:defRPr sz="800"/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03" name="Straight Connector 502"/>
          <p:cNvCxnSpPr/>
          <p:nvPr userDrawn="1"/>
        </p:nvCxnSpPr>
        <p:spPr>
          <a:xfrm>
            <a:off x="0" y="6126164"/>
            <a:ext cx="12192000" cy="0"/>
          </a:xfrm>
          <a:prstGeom prst="line">
            <a:avLst/>
          </a:prstGeom>
          <a:ln>
            <a:solidFill>
              <a:srgbClr val="00A99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4156535-C3F2-4A97-BA47-EA5E7B7209B6}"/>
              </a:ext>
            </a:extLst>
          </p:cNvPr>
          <p:cNvSpPr/>
          <p:nvPr userDrawn="1"/>
        </p:nvSpPr>
        <p:spPr>
          <a:xfrm>
            <a:off x="0" y="0"/>
            <a:ext cx="12184969" cy="6137920"/>
          </a:xfrm>
          <a:prstGeom prst="rect">
            <a:avLst/>
          </a:prstGeom>
          <a:solidFill>
            <a:srgbClr val="A5C4DD">
              <a:alpha val="1747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5" name="Picture 114" descr="Background pattern&#10;&#10;Description automatically generated">
            <a:extLst>
              <a:ext uri="{FF2B5EF4-FFF2-40B4-BE49-F238E27FC236}">
                <a16:creationId xmlns:a16="http://schemas.microsoft.com/office/drawing/2014/main" id="{19EA5C84-5234-4E12-8524-914F3BBDD75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" y="405080"/>
            <a:ext cx="10134000" cy="630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45110B0-AA4D-4231-7234-1960621558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8931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154"/>
          <p:cNvSpPr/>
          <p:nvPr userDrawn="1"/>
        </p:nvSpPr>
        <p:spPr>
          <a:xfrm>
            <a:off x="0" y="0"/>
            <a:ext cx="12200341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 userDrawn="1"/>
        </p:nvSpPr>
        <p:spPr>
          <a:xfrm>
            <a:off x="1" y="2484206"/>
            <a:ext cx="8400255" cy="1215163"/>
          </a:xfrm>
          <a:prstGeom prst="rect">
            <a:avLst/>
          </a:prstGeom>
          <a:solidFill>
            <a:srgbClr val="00A9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-1" y="3699367"/>
            <a:ext cx="8400377" cy="862648"/>
          </a:xfrm>
          <a:prstGeom prst="rect">
            <a:avLst/>
          </a:prstGeom>
          <a:solidFill>
            <a:srgbClr val="1F3D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13" y="2484204"/>
            <a:ext cx="6524007" cy="1088546"/>
          </a:xfrm>
        </p:spPr>
        <p:txBody>
          <a:bodyPr lIns="0" tIns="0" rIns="0" bIns="0" anchor="b" anchorCtr="0">
            <a:normAutofit/>
          </a:bodyPr>
          <a:lstStyle>
            <a:lvl1pPr algn="l">
              <a:defRPr sz="3200" b="0" i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412" y="3793816"/>
            <a:ext cx="6524005" cy="357476"/>
          </a:xfrm>
        </p:spPr>
        <p:txBody>
          <a:bodyPr lIns="0" tIns="0" rIns="0" bIns="0" anchor="t" anchorCtr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03" name="Group 402"/>
          <p:cNvGrpSpPr/>
          <p:nvPr userDrawn="1"/>
        </p:nvGrpSpPr>
        <p:grpSpPr>
          <a:xfrm>
            <a:off x="8688288" y="2277452"/>
            <a:ext cx="2736304" cy="2303095"/>
            <a:chOff x="5622926" y="2401888"/>
            <a:chExt cx="2316163" cy="2049463"/>
          </a:xfrm>
        </p:grpSpPr>
        <p:sp>
          <p:nvSpPr>
            <p:cNvPr id="404" name="Freeform 12"/>
            <p:cNvSpPr>
              <a:spLocks/>
            </p:cNvSpPr>
            <p:nvPr/>
          </p:nvSpPr>
          <p:spPr bwMode="auto">
            <a:xfrm>
              <a:off x="7275513" y="3387726"/>
              <a:ext cx="142875" cy="120650"/>
            </a:xfrm>
            <a:custGeom>
              <a:avLst/>
              <a:gdLst>
                <a:gd name="T0" fmla="*/ 67 w 90"/>
                <a:gd name="T1" fmla="*/ 0 h 76"/>
                <a:gd name="T2" fmla="*/ 22 w 90"/>
                <a:gd name="T3" fmla="*/ 0 h 76"/>
                <a:gd name="T4" fmla="*/ 0 w 90"/>
                <a:gd name="T5" fmla="*/ 40 h 76"/>
                <a:gd name="T6" fmla="*/ 22 w 90"/>
                <a:gd name="T7" fmla="*/ 76 h 76"/>
                <a:gd name="T8" fmla="*/ 67 w 90"/>
                <a:gd name="T9" fmla="*/ 76 h 76"/>
                <a:gd name="T10" fmla="*/ 90 w 90"/>
                <a:gd name="T11" fmla="*/ 40 h 76"/>
                <a:gd name="T12" fmla="*/ 67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7" y="0"/>
                  </a:move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5" name="Freeform 13"/>
            <p:cNvSpPr>
              <a:spLocks/>
            </p:cNvSpPr>
            <p:nvPr/>
          </p:nvSpPr>
          <p:spPr bwMode="auto">
            <a:xfrm>
              <a:off x="7275513" y="3694113"/>
              <a:ext cx="142875" cy="122238"/>
            </a:xfrm>
            <a:custGeom>
              <a:avLst/>
              <a:gdLst>
                <a:gd name="T0" fmla="*/ 67 w 90"/>
                <a:gd name="T1" fmla="*/ 0 h 77"/>
                <a:gd name="T2" fmla="*/ 22 w 90"/>
                <a:gd name="T3" fmla="*/ 0 h 77"/>
                <a:gd name="T4" fmla="*/ 0 w 90"/>
                <a:gd name="T5" fmla="*/ 41 h 77"/>
                <a:gd name="T6" fmla="*/ 22 w 90"/>
                <a:gd name="T7" fmla="*/ 77 h 77"/>
                <a:gd name="T8" fmla="*/ 67 w 90"/>
                <a:gd name="T9" fmla="*/ 77 h 77"/>
                <a:gd name="T10" fmla="*/ 90 w 90"/>
                <a:gd name="T11" fmla="*/ 41 h 77"/>
                <a:gd name="T12" fmla="*/ 67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7" y="0"/>
                  </a:move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4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6" name="Freeform 14"/>
            <p:cNvSpPr>
              <a:spLocks/>
            </p:cNvSpPr>
            <p:nvPr/>
          </p:nvSpPr>
          <p:spPr bwMode="auto">
            <a:xfrm>
              <a:off x="7275513" y="3544888"/>
              <a:ext cx="142875" cy="120650"/>
            </a:xfrm>
            <a:custGeom>
              <a:avLst/>
              <a:gdLst>
                <a:gd name="T0" fmla="*/ 67 w 90"/>
                <a:gd name="T1" fmla="*/ 0 h 76"/>
                <a:gd name="T2" fmla="*/ 22 w 90"/>
                <a:gd name="T3" fmla="*/ 0 h 76"/>
                <a:gd name="T4" fmla="*/ 0 w 90"/>
                <a:gd name="T5" fmla="*/ 36 h 76"/>
                <a:gd name="T6" fmla="*/ 22 w 90"/>
                <a:gd name="T7" fmla="*/ 76 h 76"/>
                <a:gd name="T8" fmla="*/ 67 w 90"/>
                <a:gd name="T9" fmla="*/ 76 h 76"/>
                <a:gd name="T10" fmla="*/ 90 w 90"/>
                <a:gd name="T11" fmla="*/ 36 h 76"/>
                <a:gd name="T12" fmla="*/ 67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7" y="0"/>
                  </a:move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7" name="Freeform 15"/>
            <p:cNvSpPr>
              <a:spLocks/>
            </p:cNvSpPr>
            <p:nvPr/>
          </p:nvSpPr>
          <p:spPr bwMode="auto">
            <a:xfrm>
              <a:off x="6996113" y="3851276"/>
              <a:ext cx="134938" cy="122238"/>
            </a:xfrm>
            <a:custGeom>
              <a:avLst/>
              <a:gdLst>
                <a:gd name="T0" fmla="*/ 63 w 85"/>
                <a:gd name="T1" fmla="*/ 77 h 77"/>
                <a:gd name="T2" fmla="*/ 85 w 85"/>
                <a:gd name="T3" fmla="*/ 36 h 77"/>
                <a:gd name="T4" fmla="*/ 63 w 85"/>
                <a:gd name="T5" fmla="*/ 0 h 77"/>
                <a:gd name="T6" fmla="*/ 22 w 85"/>
                <a:gd name="T7" fmla="*/ 0 h 77"/>
                <a:gd name="T8" fmla="*/ 0 w 85"/>
                <a:gd name="T9" fmla="*/ 36 h 77"/>
                <a:gd name="T10" fmla="*/ 22 w 85"/>
                <a:gd name="T11" fmla="*/ 77 h 77"/>
                <a:gd name="T12" fmla="*/ 63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77"/>
                  </a:move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8" name="Freeform 16"/>
            <p:cNvSpPr>
              <a:spLocks/>
            </p:cNvSpPr>
            <p:nvPr/>
          </p:nvSpPr>
          <p:spPr bwMode="auto">
            <a:xfrm>
              <a:off x="7131051" y="3944938"/>
              <a:ext cx="144463" cy="120650"/>
            </a:xfrm>
            <a:custGeom>
              <a:avLst/>
              <a:gdLst>
                <a:gd name="T0" fmla="*/ 68 w 91"/>
                <a:gd name="T1" fmla="*/ 76 h 76"/>
                <a:gd name="T2" fmla="*/ 91 w 91"/>
                <a:gd name="T3" fmla="*/ 36 h 76"/>
                <a:gd name="T4" fmla="*/ 68 w 91"/>
                <a:gd name="T5" fmla="*/ 0 h 76"/>
                <a:gd name="T6" fmla="*/ 23 w 91"/>
                <a:gd name="T7" fmla="*/ 0 h 76"/>
                <a:gd name="T8" fmla="*/ 0 w 91"/>
                <a:gd name="T9" fmla="*/ 36 h 76"/>
                <a:gd name="T10" fmla="*/ 23 w 91"/>
                <a:gd name="T11" fmla="*/ 76 h 76"/>
                <a:gd name="T12" fmla="*/ 68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76"/>
                  </a:move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9" name="Freeform 17"/>
            <p:cNvSpPr>
              <a:spLocks/>
            </p:cNvSpPr>
            <p:nvPr/>
          </p:nvSpPr>
          <p:spPr bwMode="auto">
            <a:xfrm>
              <a:off x="7275513" y="3851276"/>
              <a:ext cx="142875" cy="122238"/>
            </a:xfrm>
            <a:custGeom>
              <a:avLst/>
              <a:gdLst>
                <a:gd name="T0" fmla="*/ 67 w 90"/>
                <a:gd name="T1" fmla="*/ 77 h 77"/>
                <a:gd name="T2" fmla="*/ 90 w 90"/>
                <a:gd name="T3" fmla="*/ 36 h 77"/>
                <a:gd name="T4" fmla="*/ 67 w 90"/>
                <a:gd name="T5" fmla="*/ 0 h 77"/>
                <a:gd name="T6" fmla="*/ 22 w 90"/>
                <a:gd name="T7" fmla="*/ 0 h 77"/>
                <a:gd name="T8" fmla="*/ 0 w 90"/>
                <a:gd name="T9" fmla="*/ 36 h 77"/>
                <a:gd name="T10" fmla="*/ 22 w 90"/>
                <a:gd name="T11" fmla="*/ 77 h 77"/>
                <a:gd name="T12" fmla="*/ 67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7" y="77"/>
                  </a:move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7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0" name="Freeform 18"/>
            <p:cNvSpPr>
              <a:spLocks/>
            </p:cNvSpPr>
            <p:nvPr/>
          </p:nvSpPr>
          <p:spPr bwMode="auto">
            <a:xfrm>
              <a:off x="7418388" y="2859088"/>
              <a:ext cx="134938" cy="128588"/>
            </a:xfrm>
            <a:custGeom>
              <a:avLst/>
              <a:gdLst>
                <a:gd name="T0" fmla="*/ 63 w 85"/>
                <a:gd name="T1" fmla="*/ 81 h 81"/>
                <a:gd name="T2" fmla="*/ 85 w 85"/>
                <a:gd name="T3" fmla="*/ 40 h 81"/>
                <a:gd name="T4" fmla="*/ 63 w 85"/>
                <a:gd name="T5" fmla="*/ 0 h 81"/>
                <a:gd name="T6" fmla="*/ 18 w 85"/>
                <a:gd name="T7" fmla="*/ 0 h 81"/>
                <a:gd name="T8" fmla="*/ 0 w 85"/>
                <a:gd name="T9" fmla="*/ 40 h 81"/>
                <a:gd name="T10" fmla="*/ 18 w 85"/>
                <a:gd name="T11" fmla="*/ 81 h 81"/>
                <a:gd name="T12" fmla="*/ 63 w 85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1">
                  <a:moveTo>
                    <a:pt x="63" y="81"/>
                  </a:moveTo>
                  <a:lnTo>
                    <a:pt x="85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81"/>
                  </a:lnTo>
                  <a:lnTo>
                    <a:pt x="63" y="81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1" name="Freeform 19"/>
            <p:cNvSpPr>
              <a:spLocks/>
            </p:cNvSpPr>
            <p:nvPr/>
          </p:nvSpPr>
          <p:spPr bwMode="auto">
            <a:xfrm>
              <a:off x="7275513" y="3230563"/>
              <a:ext cx="142875" cy="120650"/>
            </a:xfrm>
            <a:custGeom>
              <a:avLst/>
              <a:gdLst>
                <a:gd name="T0" fmla="*/ 67 w 90"/>
                <a:gd name="T1" fmla="*/ 0 h 76"/>
                <a:gd name="T2" fmla="*/ 22 w 90"/>
                <a:gd name="T3" fmla="*/ 0 h 76"/>
                <a:gd name="T4" fmla="*/ 0 w 90"/>
                <a:gd name="T5" fmla="*/ 40 h 76"/>
                <a:gd name="T6" fmla="*/ 22 w 90"/>
                <a:gd name="T7" fmla="*/ 76 h 76"/>
                <a:gd name="T8" fmla="*/ 67 w 90"/>
                <a:gd name="T9" fmla="*/ 76 h 76"/>
                <a:gd name="T10" fmla="*/ 90 w 90"/>
                <a:gd name="T11" fmla="*/ 40 h 76"/>
                <a:gd name="T12" fmla="*/ 67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7" y="0"/>
                  </a:move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2" name="Freeform 20"/>
            <p:cNvSpPr>
              <a:spLocks/>
            </p:cNvSpPr>
            <p:nvPr/>
          </p:nvSpPr>
          <p:spPr bwMode="auto">
            <a:xfrm>
              <a:off x="7275513" y="3079751"/>
              <a:ext cx="142875" cy="122238"/>
            </a:xfrm>
            <a:custGeom>
              <a:avLst/>
              <a:gdLst>
                <a:gd name="T0" fmla="*/ 67 w 90"/>
                <a:gd name="T1" fmla="*/ 0 h 77"/>
                <a:gd name="T2" fmla="*/ 22 w 90"/>
                <a:gd name="T3" fmla="*/ 0 h 77"/>
                <a:gd name="T4" fmla="*/ 0 w 90"/>
                <a:gd name="T5" fmla="*/ 36 h 77"/>
                <a:gd name="T6" fmla="*/ 22 w 90"/>
                <a:gd name="T7" fmla="*/ 77 h 77"/>
                <a:gd name="T8" fmla="*/ 67 w 90"/>
                <a:gd name="T9" fmla="*/ 77 h 77"/>
                <a:gd name="T10" fmla="*/ 90 w 90"/>
                <a:gd name="T11" fmla="*/ 36 h 77"/>
                <a:gd name="T12" fmla="*/ 67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7" y="0"/>
                  </a:move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36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3" name="Freeform 21"/>
            <p:cNvSpPr>
              <a:spLocks/>
            </p:cNvSpPr>
            <p:nvPr/>
          </p:nvSpPr>
          <p:spPr bwMode="auto">
            <a:xfrm>
              <a:off x="6430963" y="3079751"/>
              <a:ext cx="142875" cy="122238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36 h 77"/>
                <a:gd name="T4" fmla="*/ 22 w 90"/>
                <a:gd name="T5" fmla="*/ 77 h 77"/>
                <a:gd name="T6" fmla="*/ 68 w 90"/>
                <a:gd name="T7" fmla="*/ 77 h 77"/>
                <a:gd name="T8" fmla="*/ 90 w 90"/>
                <a:gd name="T9" fmla="*/ 36 h 77"/>
                <a:gd name="T10" fmla="*/ 68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36"/>
                  </a:lnTo>
                  <a:lnTo>
                    <a:pt x="22" y="77"/>
                  </a:ln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4" name="Freeform 22"/>
            <p:cNvSpPr>
              <a:spLocks/>
            </p:cNvSpPr>
            <p:nvPr/>
          </p:nvSpPr>
          <p:spPr bwMode="auto">
            <a:xfrm>
              <a:off x="6294438" y="3322638"/>
              <a:ext cx="136525" cy="122238"/>
            </a:xfrm>
            <a:custGeom>
              <a:avLst/>
              <a:gdLst>
                <a:gd name="T0" fmla="*/ 18 w 86"/>
                <a:gd name="T1" fmla="*/ 77 h 77"/>
                <a:gd name="T2" fmla="*/ 63 w 86"/>
                <a:gd name="T3" fmla="*/ 77 h 77"/>
                <a:gd name="T4" fmla="*/ 86 w 86"/>
                <a:gd name="T5" fmla="*/ 41 h 77"/>
                <a:gd name="T6" fmla="*/ 63 w 86"/>
                <a:gd name="T7" fmla="*/ 0 h 77"/>
                <a:gd name="T8" fmla="*/ 18 w 86"/>
                <a:gd name="T9" fmla="*/ 0 h 77"/>
                <a:gd name="T10" fmla="*/ 0 w 86"/>
                <a:gd name="T11" fmla="*/ 41 h 77"/>
                <a:gd name="T12" fmla="*/ 18 w 86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18" y="77"/>
                  </a:moveTo>
                  <a:lnTo>
                    <a:pt x="63" y="77"/>
                  </a:lnTo>
                  <a:lnTo>
                    <a:pt x="86" y="41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5" name="Freeform 23"/>
            <p:cNvSpPr>
              <a:spLocks/>
            </p:cNvSpPr>
            <p:nvPr/>
          </p:nvSpPr>
          <p:spPr bwMode="auto">
            <a:xfrm>
              <a:off x="6294438" y="3173413"/>
              <a:ext cx="136525" cy="120650"/>
            </a:xfrm>
            <a:custGeom>
              <a:avLst/>
              <a:gdLst>
                <a:gd name="T0" fmla="*/ 18 w 86"/>
                <a:gd name="T1" fmla="*/ 76 h 76"/>
                <a:gd name="T2" fmla="*/ 63 w 86"/>
                <a:gd name="T3" fmla="*/ 76 h 76"/>
                <a:gd name="T4" fmla="*/ 86 w 86"/>
                <a:gd name="T5" fmla="*/ 36 h 76"/>
                <a:gd name="T6" fmla="*/ 63 w 86"/>
                <a:gd name="T7" fmla="*/ 0 h 76"/>
                <a:gd name="T8" fmla="*/ 18 w 86"/>
                <a:gd name="T9" fmla="*/ 0 h 76"/>
                <a:gd name="T10" fmla="*/ 0 w 86"/>
                <a:gd name="T11" fmla="*/ 36 h 76"/>
                <a:gd name="T12" fmla="*/ 18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18" y="76"/>
                  </a:moveTo>
                  <a:lnTo>
                    <a:pt x="63" y="76"/>
                  </a:ln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6" name="Freeform 24"/>
            <p:cNvSpPr>
              <a:spLocks/>
            </p:cNvSpPr>
            <p:nvPr/>
          </p:nvSpPr>
          <p:spPr bwMode="auto">
            <a:xfrm>
              <a:off x="7553326" y="2822576"/>
              <a:ext cx="79375" cy="71438"/>
            </a:xfrm>
            <a:custGeom>
              <a:avLst/>
              <a:gdLst>
                <a:gd name="T0" fmla="*/ 50 w 50"/>
                <a:gd name="T1" fmla="*/ 45 h 45"/>
                <a:gd name="T2" fmla="*/ 5 w 50"/>
                <a:gd name="T3" fmla="*/ 0 h 45"/>
                <a:gd name="T4" fmla="*/ 0 w 50"/>
                <a:gd name="T5" fmla="*/ 5 h 45"/>
                <a:gd name="T6" fmla="*/ 23 w 50"/>
                <a:gd name="T7" fmla="*/ 45 h 45"/>
                <a:gd name="T8" fmla="*/ 50 w 50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5">
                  <a:moveTo>
                    <a:pt x="50" y="4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23" y="45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7" name="Freeform 25"/>
            <p:cNvSpPr>
              <a:spLocks/>
            </p:cNvSpPr>
            <p:nvPr/>
          </p:nvSpPr>
          <p:spPr bwMode="auto">
            <a:xfrm>
              <a:off x="6573838" y="3173413"/>
              <a:ext cx="136525" cy="120650"/>
            </a:xfrm>
            <a:custGeom>
              <a:avLst/>
              <a:gdLst>
                <a:gd name="T0" fmla="*/ 23 w 86"/>
                <a:gd name="T1" fmla="*/ 0 h 76"/>
                <a:gd name="T2" fmla="*/ 0 w 86"/>
                <a:gd name="T3" fmla="*/ 36 h 76"/>
                <a:gd name="T4" fmla="*/ 23 w 86"/>
                <a:gd name="T5" fmla="*/ 76 h 76"/>
                <a:gd name="T6" fmla="*/ 50 w 86"/>
                <a:gd name="T7" fmla="*/ 76 h 76"/>
                <a:gd name="T8" fmla="*/ 72 w 86"/>
                <a:gd name="T9" fmla="*/ 63 h 76"/>
                <a:gd name="T10" fmla="*/ 72 w 86"/>
                <a:gd name="T11" fmla="*/ 63 h 76"/>
                <a:gd name="T12" fmla="*/ 86 w 86"/>
                <a:gd name="T13" fmla="*/ 36 h 76"/>
                <a:gd name="T14" fmla="*/ 68 w 86"/>
                <a:gd name="T15" fmla="*/ 0 h 76"/>
                <a:gd name="T16" fmla="*/ 23 w 86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76">
                  <a:moveTo>
                    <a:pt x="23" y="0"/>
                  </a:moveTo>
                  <a:lnTo>
                    <a:pt x="0" y="36"/>
                  </a:lnTo>
                  <a:lnTo>
                    <a:pt x="23" y="76"/>
                  </a:lnTo>
                  <a:lnTo>
                    <a:pt x="50" y="76"/>
                  </a:lnTo>
                  <a:lnTo>
                    <a:pt x="72" y="63"/>
                  </a:lnTo>
                  <a:lnTo>
                    <a:pt x="72" y="63"/>
                  </a:lnTo>
                  <a:lnTo>
                    <a:pt x="86" y="36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8" name="Freeform 26"/>
            <p:cNvSpPr>
              <a:spLocks/>
            </p:cNvSpPr>
            <p:nvPr/>
          </p:nvSpPr>
          <p:spPr bwMode="auto">
            <a:xfrm>
              <a:off x="6294438" y="3479801"/>
              <a:ext cx="136525" cy="122238"/>
            </a:xfrm>
            <a:custGeom>
              <a:avLst/>
              <a:gdLst>
                <a:gd name="T0" fmla="*/ 18 w 86"/>
                <a:gd name="T1" fmla="*/ 77 h 77"/>
                <a:gd name="T2" fmla="*/ 63 w 86"/>
                <a:gd name="T3" fmla="*/ 77 h 77"/>
                <a:gd name="T4" fmla="*/ 86 w 86"/>
                <a:gd name="T5" fmla="*/ 36 h 77"/>
                <a:gd name="T6" fmla="*/ 63 w 86"/>
                <a:gd name="T7" fmla="*/ 0 h 77"/>
                <a:gd name="T8" fmla="*/ 18 w 86"/>
                <a:gd name="T9" fmla="*/ 0 h 77"/>
                <a:gd name="T10" fmla="*/ 0 w 86"/>
                <a:gd name="T11" fmla="*/ 36 h 77"/>
                <a:gd name="T12" fmla="*/ 18 w 86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18" y="77"/>
                  </a:moveTo>
                  <a:lnTo>
                    <a:pt x="63" y="77"/>
                  </a:ln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9" name="Freeform 27"/>
            <p:cNvSpPr>
              <a:spLocks/>
            </p:cNvSpPr>
            <p:nvPr/>
          </p:nvSpPr>
          <p:spPr bwMode="auto">
            <a:xfrm>
              <a:off x="6294438" y="3787776"/>
              <a:ext cx="136525" cy="120650"/>
            </a:xfrm>
            <a:custGeom>
              <a:avLst/>
              <a:gdLst>
                <a:gd name="T0" fmla="*/ 18 w 86"/>
                <a:gd name="T1" fmla="*/ 76 h 76"/>
                <a:gd name="T2" fmla="*/ 63 w 86"/>
                <a:gd name="T3" fmla="*/ 76 h 76"/>
                <a:gd name="T4" fmla="*/ 86 w 86"/>
                <a:gd name="T5" fmla="*/ 40 h 76"/>
                <a:gd name="T6" fmla="*/ 63 w 86"/>
                <a:gd name="T7" fmla="*/ 0 h 76"/>
                <a:gd name="T8" fmla="*/ 18 w 86"/>
                <a:gd name="T9" fmla="*/ 0 h 76"/>
                <a:gd name="T10" fmla="*/ 0 w 86"/>
                <a:gd name="T11" fmla="*/ 40 h 76"/>
                <a:gd name="T12" fmla="*/ 18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18" y="76"/>
                  </a:moveTo>
                  <a:lnTo>
                    <a:pt x="63" y="76"/>
                  </a:ln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0" name="Freeform 28"/>
            <p:cNvSpPr>
              <a:spLocks/>
            </p:cNvSpPr>
            <p:nvPr/>
          </p:nvSpPr>
          <p:spPr bwMode="auto">
            <a:xfrm>
              <a:off x="6430963" y="3851276"/>
              <a:ext cx="142875" cy="122238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36 h 77"/>
                <a:gd name="T4" fmla="*/ 68 w 90"/>
                <a:gd name="T5" fmla="*/ 0 h 77"/>
                <a:gd name="T6" fmla="*/ 22 w 90"/>
                <a:gd name="T7" fmla="*/ 0 h 77"/>
                <a:gd name="T8" fmla="*/ 0 w 90"/>
                <a:gd name="T9" fmla="*/ 36 h 77"/>
                <a:gd name="T10" fmla="*/ 22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1" name="Freeform 29"/>
            <p:cNvSpPr>
              <a:spLocks/>
            </p:cNvSpPr>
            <p:nvPr/>
          </p:nvSpPr>
          <p:spPr bwMode="auto">
            <a:xfrm>
              <a:off x="6294438" y="3630613"/>
              <a:ext cx="136525" cy="120650"/>
            </a:xfrm>
            <a:custGeom>
              <a:avLst/>
              <a:gdLst>
                <a:gd name="T0" fmla="*/ 18 w 86"/>
                <a:gd name="T1" fmla="*/ 76 h 76"/>
                <a:gd name="T2" fmla="*/ 63 w 86"/>
                <a:gd name="T3" fmla="*/ 76 h 76"/>
                <a:gd name="T4" fmla="*/ 86 w 86"/>
                <a:gd name="T5" fmla="*/ 40 h 76"/>
                <a:gd name="T6" fmla="*/ 63 w 86"/>
                <a:gd name="T7" fmla="*/ 0 h 76"/>
                <a:gd name="T8" fmla="*/ 18 w 86"/>
                <a:gd name="T9" fmla="*/ 0 h 76"/>
                <a:gd name="T10" fmla="*/ 0 w 86"/>
                <a:gd name="T11" fmla="*/ 40 h 76"/>
                <a:gd name="T12" fmla="*/ 18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18" y="76"/>
                  </a:moveTo>
                  <a:lnTo>
                    <a:pt x="63" y="76"/>
                  </a:ln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2" name="Freeform 30"/>
            <p:cNvSpPr>
              <a:spLocks/>
            </p:cNvSpPr>
            <p:nvPr/>
          </p:nvSpPr>
          <p:spPr bwMode="auto">
            <a:xfrm>
              <a:off x="6953251" y="3787776"/>
              <a:ext cx="42863" cy="100013"/>
            </a:xfrm>
            <a:custGeom>
              <a:avLst/>
              <a:gdLst>
                <a:gd name="T0" fmla="*/ 4 w 27"/>
                <a:gd name="T1" fmla="*/ 0 h 63"/>
                <a:gd name="T2" fmla="*/ 0 w 27"/>
                <a:gd name="T3" fmla="*/ 0 h 63"/>
                <a:gd name="T4" fmla="*/ 0 w 27"/>
                <a:gd name="T5" fmla="*/ 13 h 63"/>
                <a:gd name="T6" fmla="*/ 0 w 27"/>
                <a:gd name="T7" fmla="*/ 40 h 63"/>
                <a:gd name="T8" fmla="*/ 9 w 27"/>
                <a:gd name="T9" fmla="*/ 63 h 63"/>
                <a:gd name="T10" fmla="*/ 27 w 27"/>
                <a:gd name="T11" fmla="*/ 40 h 63"/>
                <a:gd name="T12" fmla="*/ 4 w 2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63">
                  <a:moveTo>
                    <a:pt x="4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0" y="40"/>
                  </a:lnTo>
                  <a:lnTo>
                    <a:pt x="9" y="63"/>
                  </a:lnTo>
                  <a:lnTo>
                    <a:pt x="27" y="4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3" name="Freeform 31"/>
            <p:cNvSpPr>
              <a:spLocks/>
            </p:cNvSpPr>
            <p:nvPr/>
          </p:nvSpPr>
          <p:spPr bwMode="auto">
            <a:xfrm>
              <a:off x="7131051" y="2859088"/>
              <a:ext cx="144463" cy="128588"/>
            </a:xfrm>
            <a:custGeom>
              <a:avLst/>
              <a:gdLst>
                <a:gd name="T0" fmla="*/ 23 w 91"/>
                <a:gd name="T1" fmla="*/ 0 h 81"/>
                <a:gd name="T2" fmla="*/ 0 w 91"/>
                <a:gd name="T3" fmla="*/ 40 h 81"/>
                <a:gd name="T4" fmla="*/ 23 w 91"/>
                <a:gd name="T5" fmla="*/ 81 h 81"/>
                <a:gd name="T6" fmla="*/ 68 w 91"/>
                <a:gd name="T7" fmla="*/ 81 h 81"/>
                <a:gd name="T8" fmla="*/ 91 w 91"/>
                <a:gd name="T9" fmla="*/ 40 h 81"/>
                <a:gd name="T10" fmla="*/ 68 w 91"/>
                <a:gd name="T11" fmla="*/ 0 h 81"/>
                <a:gd name="T12" fmla="*/ 23 w 91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81">
                  <a:moveTo>
                    <a:pt x="23" y="0"/>
                  </a:moveTo>
                  <a:lnTo>
                    <a:pt x="0" y="40"/>
                  </a:lnTo>
                  <a:lnTo>
                    <a:pt x="23" y="81"/>
                  </a:lnTo>
                  <a:lnTo>
                    <a:pt x="68" y="81"/>
                  </a:ln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4" name="Freeform 32"/>
            <p:cNvSpPr>
              <a:spLocks/>
            </p:cNvSpPr>
            <p:nvPr/>
          </p:nvSpPr>
          <p:spPr bwMode="auto">
            <a:xfrm>
              <a:off x="6151563" y="3694113"/>
              <a:ext cx="142875" cy="122238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41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41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5" name="Freeform 33"/>
            <p:cNvSpPr>
              <a:spLocks/>
            </p:cNvSpPr>
            <p:nvPr/>
          </p:nvSpPr>
          <p:spPr bwMode="auto">
            <a:xfrm>
              <a:off x="6151563" y="3230563"/>
              <a:ext cx="142875" cy="12065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6" name="Freeform 34"/>
            <p:cNvSpPr>
              <a:spLocks/>
            </p:cNvSpPr>
            <p:nvPr/>
          </p:nvSpPr>
          <p:spPr bwMode="auto">
            <a:xfrm>
              <a:off x="6151563" y="3851276"/>
              <a:ext cx="142875" cy="122238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36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36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7" name="Freeform 35"/>
            <p:cNvSpPr>
              <a:spLocks/>
            </p:cNvSpPr>
            <p:nvPr/>
          </p:nvSpPr>
          <p:spPr bwMode="auto">
            <a:xfrm>
              <a:off x="6151563" y="3387726"/>
              <a:ext cx="142875" cy="12065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8" name="Freeform 36"/>
            <p:cNvSpPr>
              <a:spLocks/>
            </p:cNvSpPr>
            <p:nvPr/>
          </p:nvSpPr>
          <p:spPr bwMode="auto">
            <a:xfrm>
              <a:off x="6151563" y="3544888"/>
              <a:ext cx="142875" cy="12065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36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36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9" name="Freeform 37"/>
            <p:cNvSpPr>
              <a:spLocks/>
            </p:cNvSpPr>
            <p:nvPr/>
          </p:nvSpPr>
          <p:spPr bwMode="auto">
            <a:xfrm>
              <a:off x="6294438" y="3944938"/>
              <a:ext cx="136525" cy="120650"/>
            </a:xfrm>
            <a:custGeom>
              <a:avLst/>
              <a:gdLst>
                <a:gd name="T0" fmla="*/ 63 w 86"/>
                <a:gd name="T1" fmla="*/ 76 h 76"/>
                <a:gd name="T2" fmla="*/ 86 w 86"/>
                <a:gd name="T3" fmla="*/ 36 h 76"/>
                <a:gd name="T4" fmla="*/ 63 w 86"/>
                <a:gd name="T5" fmla="*/ 0 h 76"/>
                <a:gd name="T6" fmla="*/ 18 w 86"/>
                <a:gd name="T7" fmla="*/ 0 h 76"/>
                <a:gd name="T8" fmla="*/ 0 w 86"/>
                <a:gd name="T9" fmla="*/ 36 h 76"/>
                <a:gd name="T10" fmla="*/ 18 w 86"/>
                <a:gd name="T11" fmla="*/ 76 h 76"/>
                <a:gd name="T12" fmla="*/ 63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63" y="76"/>
                  </a:move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0" name="Freeform 38"/>
            <p:cNvSpPr>
              <a:spLocks/>
            </p:cNvSpPr>
            <p:nvPr/>
          </p:nvSpPr>
          <p:spPr bwMode="auto">
            <a:xfrm>
              <a:off x="7131051" y="4094163"/>
              <a:ext cx="144463" cy="122238"/>
            </a:xfrm>
            <a:custGeom>
              <a:avLst/>
              <a:gdLst>
                <a:gd name="T0" fmla="*/ 68 w 91"/>
                <a:gd name="T1" fmla="*/ 77 h 77"/>
                <a:gd name="T2" fmla="*/ 91 w 91"/>
                <a:gd name="T3" fmla="*/ 41 h 77"/>
                <a:gd name="T4" fmla="*/ 68 w 91"/>
                <a:gd name="T5" fmla="*/ 0 h 77"/>
                <a:gd name="T6" fmla="*/ 23 w 91"/>
                <a:gd name="T7" fmla="*/ 0 h 77"/>
                <a:gd name="T8" fmla="*/ 0 w 91"/>
                <a:gd name="T9" fmla="*/ 41 h 77"/>
                <a:gd name="T10" fmla="*/ 23 w 91"/>
                <a:gd name="T11" fmla="*/ 77 h 77"/>
                <a:gd name="T12" fmla="*/ 68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68" y="77"/>
                  </a:moveTo>
                  <a:lnTo>
                    <a:pt x="91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1" name="Freeform 39"/>
            <p:cNvSpPr>
              <a:spLocks/>
            </p:cNvSpPr>
            <p:nvPr/>
          </p:nvSpPr>
          <p:spPr bwMode="auto">
            <a:xfrm>
              <a:off x="6430963" y="4002088"/>
              <a:ext cx="122238" cy="120650"/>
            </a:xfrm>
            <a:custGeom>
              <a:avLst/>
              <a:gdLst>
                <a:gd name="T0" fmla="*/ 54 w 77"/>
                <a:gd name="T1" fmla="*/ 76 h 76"/>
                <a:gd name="T2" fmla="*/ 77 w 77"/>
                <a:gd name="T3" fmla="*/ 18 h 76"/>
                <a:gd name="T4" fmla="*/ 68 w 77"/>
                <a:gd name="T5" fmla="*/ 0 h 76"/>
                <a:gd name="T6" fmla="*/ 22 w 77"/>
                <a:gd name="T7" fmla="*/ 0 h 76"/>
                <a:gd name="T8" fmla="*/ 0 w 77"/>
                <a:gd name="T9" fmla="*/ 40 h 76"/>
                <a:gd name="T10" fmla="*/ 22 w 77"/>
                <a:gd name="T11" fmla="*/ 76 h 76"/>
                <a:gd name="T12" fmla="*/ 54 w 77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54" y="76"/>
                  </a:moveTo>
                  <a:lnTo>
                    <a:pt x="77" y="18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54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2" name="Freeform 40"/>
            <p:cNvSpPr>
              <a:spLocks/>
            </p:cNvSpPr>
            <p:nvPr/>
          </p:nvSpPr>
          <p:spPr bwMode="auto">
            <a:xfrm>
              <a:off x="7275513" y="4002088"/>
              <a:ext cx="142875" cy="120650"/>
            </a:xfrm>
            <a:custGeom>
              <a:avLst/>
              <a:gdLst>
                <a:gd name="T0" fmla="*/ 67 w 90"/>
                <a:gd name="T1" fmla="*/ 76 h 76"/>
                <a:gd name="T2" fmla="*/ 90 w 90"/>
                <a:gd name="T3" fmla="*/ 40 h 76"/>
                <a:gd name="T4" fmla="*/ 67 w 90"/>
                <a:gd name="T5" fmla="*/ 0 h 76"/>
                <a:gd name="T6" fmla="*/ 22 w 90"/>
                <a:gd name="T7" fmla="*/ 0 h 76"/>
                <a:gd name="T8" fmla="*/ 0 w 90"/>
                <a:gd name="T9" fmla="*/ 40 h 76"/>
                <a:gd name="T10" fmla="*/ 22 w 90"/>
                <a:gd name="T11" fmla="*/ 76 h 76"/>
                <a:gd name="T12" fmla="*/ 67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7" y="76"/>
                  </a:move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3" name="Freeform 41"/>
            <p:cNvSpPr>
              <a:spLocks/>
            </p:cNvSpPr>
            <p:nvPr/>
          </p:nvSpPr>
          <p:spPr bwMode="auto">
            <a:xfrm>
              <a:off x="7016751" y="4002088"/>
              <a:ext cx="114300" cy="120650"/>
            </a:xfrm>
            <a:custGeom>
              <a:avLst/>
              <a:gdLst>
                <a:gd name="T0" fmla="*/ 72 w 72"/>
                <a:gd name="T1" fmla="*/ 40 h 76"/>
                <a:gd name="T2" fmla="*/ 50 w 72"/>
                <a:gd name="T3" fmla="*/ 0 h 76"/>
                <a:gd name="T4" fmla="*/ 9 w 72"/>
                <a:gd name="T5" fmla="*/ 0 h 76"/>
                <a:gd name="T6" fmla="*/ 0 w 72"/>
                <a:gd name="T7" fmla="*/ 9 h 76"/>
                <a:gd name="T8" fmla="*/ 27 w 72"/>
                <a:gd name="T9" fmla="*/ 76 h 76"/>
                <a:gd name="T10" fmla="*/ 50 w 72"/>
                <a:gd name="T11" fmla="*/ 76 h 76"/>
                <a:gd name="T12" fmla="*/ 72 w 72"/>
                <a:gd name="T13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76">
                  <a:moveTo>
                    <a:pt x="72" y="40"/>
                  </a:moveTo>
                  <a:lnTo>
                    <a:pt x="50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27" y="76"/>
                  </a:lnTo>
                  <a:lnTo>
                    <a:pt x="50" y="76"/>
                  </a:lnTo>
                  <a:lnTo>
                    <a:pt x="72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4" name="Freeform 42"/>
            <p:cNvSpPr>
              <a:spLocks/>
            </p:cNvSpPr>
            <p:nvPr/>
          </p:nvSpPr>
          <p:spPr bwMode="auto">
            <a:xfrm>
              <a:off x="6996113" y="2773363"/>
              <a:ext cx="134938" cy="120650"/>
            </a:xfrm>
            <a:custGeom>
              <a:avLst/>
              <a:gdLst>
                <a:gd name="T0" fmla="*/ 22 w 85"/>
                <a:gd name="T1" fmla="*/ 0 h 76"/>
                <a:gd name="T2" fmla="*/ 0 w 85"/>
                <a:gd name="T3" fmla="*/ 36 h 76"/>
                <a:gd name="T4" fmla="*/ 22 w 85"/>
                <a:gd name="T5" fmla="*/ 76 h 76"/>
                <a:gd name="T6" fmla="*/ 63 w 85"/>
                <a:gd name="T7" fmla="*/ 76 h 76"/>
                <a:gd name="T8" fmla="*/ 85 w 85"/>
                <a:gd name="T9" fmla="*/ 36 h 76"/>
                <a:gd name="T10" fmla="*/ 63 w 85"/>
                <a:gd name="T11" fmla="*/ 0 h 76"/>
                <a:gd name="T12" fmla="*/ 22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0"/>
                  </a:moveTo>
                  <a:lnTo>
                    <a:pt x="0" y="36"/>
                  </a:lnTo>
                  <a:lnTo>
                    <a:pt x="22" y="76"/>
                  </a:lnTo>
                  <a:lnTo>
                    <a:pt x="63" y="76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5" name="Freeform 43"/>
            <p:cNvSpPr>
              <a:spLocks/>
            </p:cNvSpPr>
            <p:nvPr/>
          </p:nvSpPr>
          <p:spPr bwMode="auto">
            <a:xfrm>
              <a:off x="6710363" y="2922588"/>
              <a:ext cx="142875" cy="122238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41 h 77"/>
                <a:gd name="T4" fmla="*/ 22 w 90"/>
                <a:gd name="T5" fmla="*/ 77 h 77"/>
                <a:gd name="T6" fmla="*/ 67 w 90"/>
                <a:gd name="T7" fmla="*/ 77 h 77"/>
                <a:gd name="T8" fmla="*/ 90 w 90"/>
                <a:gd name="T9" fmla="*/ 41 h 77"/>
                <a:gd name="T10" fmla="*/ 67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41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41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6" name="Freeform 44"/>
            <p:cNvSpPr>
              <a:spLocks/>
            </p:cNvSpPr>
            <p:nvPr/>
          </p:nvSpPr>
          <p:spPr bwMode="auto">
            <a:xfrm>
              <a:off x="6430963" y="2922588"/>
              <a:ext cx="142875" cy="122238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41 h 77"/>
                <a:gd name="T4" fmla="*/ 22 w 90"/>
                <a:gd name="T5" fmla="*/ 77 h 77"/>
                <a:gd name="T6" fmla="*/ 68 w 90"/>
                <a:gd name="T7" fmla="*/ 77 h 77"/>
                <a:gd name="T8" fmla="*/ 90 w 90"/>
                <a:gd name="T9" fmla="*/ 41 h 77"/>
                <a:gd name="T10" fmla="*/ 68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41"/>
                  </a:lnTo>
                  <a:lnTo>
                    <a:pt x="22" y="77"/>
                  </a:ln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7" name="Freeform 45"/>
            <p:cNvSpPr>
              <a:spLocks/>
            </p:cNvSpPr>
            <p:nvPr/>
          </p:nvSpPr>
          <p:spPr bwMode="auto">
            <a:xfrm>
              <a:off x="6853238" y="3016251"/>
              <a:ext cx="142875" cy="120650"/>
            </a:xfrm>
            <a:custGeom>
              <a:avLst/>
              <a:gdLst>
                <a:gd name="T0" fmla="*/ 0 w 90"/>
                <a:gd name="T1" fmla="*/ 40 h 76"/>
                <a:gd name="T2" fmla="*/ 22 w 90"/>
                <a:gd name="T3" fmla="*/ 76 h 76"/>
                <a:gd name="T4" fmla="*/ 67 w 90"/>
                <a:gd name="T5" fmla="*/ 76 h 76"/>
                <a:gd name="T6" fmla="*/ 90 w 90"/>
                <a:gd name="T7" fmla="*/ 40 h 76"/>
                <a:gd name="T8" fmla="*/ 67 w 90"/>
                <a:gd name="T9" fmla="*/ 0 h 76"/>
                <a:gd name="T10" fmla="*/ 63 w 90"/>
                <a:gd name="T11" fmla="*/ 0 h 76"/>
                <a:gd name="T12" fmla="*/ 63 w 90"/>
                <a:gd name="T13" fmla="*/ 58 h 76"/>
                <a:gd name="T14" fmla="*/ 18 w 90"/>
                <a:gd name="T15" fmla="*/ 31 h 76"/>
                <a:gd name="T16" fmla="*/ 18 w 90"/>
                <a:gd name="T17" fmla="*/ 9 h 76"/>
                <a:gd name="T18" fmla="*/ 0 w 90"/>
                <a:gd name="T19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76">
                  <a:moveTo>
                    <a:pt x="0" y="40"/>
                  </a:move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63" y="58"/>
                  </a:lnTo>
                  <a:lnTo>
                    <a:pt x="18" y="31"/>
                  </a:lnTo>
                  <a:lnTo>
                    <a:pt x="18" y="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8" name="Freeform 46"/>
            <p:cNvSpPr>
              <a:spLocks/>
            </p:cNvSpPr>
            <p:nvPr/>
          </p:nvSpPr>
          <p:spPr bwMode="auto">
            <a:xfrm>
              <a:off x="7275513" y="2773363"/>
              <a:ext cx="142875" cy="12065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36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36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36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9" name="Freeform 47"/>
            <p:cNvSpPr>
              <a:spLocks/>
            </p:cNvSpPr>
            <p:nvPr/>
          </p:nvSpPr>
          <p:spPr bwMode="auto">
            <a:xfrm>
              <a:off x="6710363" y="3079751"/>
              <a:ext cx="142875" cy="122238"/>
            </a:xfrm>
            <a:custGeom>
              <a:avLst/>
              <a:gdLst>
                <a:gd name="T0" fmla="*/ 22 w 90"/>
                <a:gd name="T1" fmla="*/ 0 h 77"/>
                <a:gd name="T2" fmla="*/ 0 w 90"/>
                <a:gd name="T3" fmla="*/ 36 h 77"/>
                <a:gd name="T4" fmla="*/ 22 w 90"/>
                <a:gd name="T5" fmla="*/ 77 h 77"/>
                <a:gd name="T6" fmla="*/ 67 w 90"/>
                <a:gd name="T7" fmla="*/ 77 h 77"/>
                <a:gd name="T8" fmla="*/ 90 w 90"/>
                <a:gd name="T9" fmla="*/ 36 h 77"/>
                <a:gd name="T10" fmla="*/ 67 w 90"/>
                <a:gd name="T11" fmla="*/ 0 h 77"/>
                <a:gd name="T12" fmla="*/ 22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0"/>
                  </a:moveTo>
                  <a:lnTo>
                    <a:pt x="0" y="36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0" name="Freeform 48"/>
            <p:cNvSpPr>
              <a:spLocks/>
            </p:cNvSpPr>
            <p:nvPr/>
          </p:nvSpPr>
          <p:spPr bwMode="auto">
            <a:xfrm>
              <a:off x="7418388" y="3944938"/>
              <a:ext cx="134938" cy="120650"/>
            </a:xfrm>
            <a:custGeom>
              <a:avLst/>
              <a:gdLst>
                <a:gd name="T0" fmla="*/ 63 w 85"/>
                <a:gd name="T1" fmla="*/ 76 h 76"/>
                <a:gd name="T2" fmla="*/ 85 w 85"/>
                <a:gd name="T3" fmla="*/ 36 h 76"/>
                <a:gd name="T4" fmla="*/ 63 w 85"/>
                <a:gd name="T5" fmla="*/ 0 h 76"/>
                <a:gd name="T6" fmla="*/ 18 w 85"/>
                <a:gd name="T7" fmla="*/ 0 h 76"/>
                <a:gd name="T8" fmla="*/ 0 w 85"/>
                <a:gd name="T9" fmla="*/ 36 h 76"/>
                <a:gd name="T10" fmla="*/ 18 w 85"/>
                <a:gd name="T11" fmla="*/ 76 h 76"/>
                <a:gd name="T12" fmla="*/ 63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76"/>
                  </a:moveTo>
                  <a:lnTo>
                    <a:pt x="85" y="36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1" name="Freeform 49"/>
            <p:cNvSpPr>
              <a:spLocks/>
            </p:cNvSpPr>
            <p:nvPr/>
          </p:nvSpPr>
          <p:spPr bwMode="auto">
            <a:xfrm>
              <a:off x="6008688" y="3016251"/>
              <a:ext cx="142875" cy="12065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40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40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2" name="Freeform 50"/>
            <p:cNvSpPr>
              <a:spLocks/>
            </p:cNvSpPr>
            <p:nvPr/>
          </p:nvSpPr>
          <p:spPr bwMode="auto">
            <a:xfrm>
              <a:off x="6151563" y="3079751"/>
              <a:ext cx="142875" cy="122238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36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36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3" name="Freeform 51"/>
            <p:cNvSpPr>
              <a:spLocks/>
            </p:cNvSpPr>
            <p:nvPr/>
          </p:nvSpPr>
          <p:spPr bwMode="auto">
            <a:xfrm>
              <a:off x="6151563" y="2773363"/>
              <a:ext cx="142875" cy="120650"/>
            </a:xfrm>
            <a:custGeom>
              <a:avLst/>
              <a:gdLst>
                <a:gd name="T0" fmla="*/ 23 w 90"/>
                <a:gd name="T1" fmla="*/ 0 h 76"/>
                <a:gd name="T2" fmla="*/ 0 w 90"/>
                <a:gd name="T3" fmla="*/ 36 h 76"/>
                <a:gd name="T4" fmla="*/ 23 w 90"/>
                <a:gd name="T5" fmla="*/ 76 h 76"/>
                <a:gd name="T6" fmla="*/ 68 w 90"/>
                <a:gd name="T7" fmla="*/ 76 h 76"/>
                <a:gd name="T8" fmla="*/ 90 w 90"/>
                <a:gd name="T9" fmla="*/ 36 h 76"/>
                <a:gd name="T10" fmla="*/ 68 w 90"/>
                <a:gd name="T11" fmla="*/ 0 h 76"/>
                <a:gd name="T12" fmla="*/ 23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0"/>
                  </a:move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4" name="Freeform 52"/>
            <p:cNvSpPr>
              <a:spLocks/>
            </p:cNvSpPr>
            <p:nvPr/>
          </p:nvSpPr>
          <p:spPr bwMode="auto">
            <a:xfrm>
              <a:off x="6294438" y="2859088"/>
              <a:ext cx="136525" cy="128588"/>
            </a:xfrm>
            <a:custGeom>
              <a:avLst/>
              <a:gdLst>
                <a:gd name="T0" fmla="*/ 18 w 86"/>
                <a:gd name="T1" fmla="*/ 0 h 81"/>
                <a:gd name="T2" fmla="*/ 0 w 86"/>
                <a:gd name="T3" fmla="*/ 40 h 81"/>
                <a:gd name="T4" fmla="*/ 18 w 86"/>
                <a:gd name="T5" fmla="*/ 81 h 81"/>
                <a:gd name="T6" fmla="*/ 63 w 86"/>
                <a:gd name="T7" fmla="*/ 81 h 81"/>
                <a:gd name="T8" fmla="*/ 86 w 86"/>
                <a:gd name="T9" fmla="*/ 40 h 81"/>
                <a:gd name="T10" fmla="*/ 63 w 86"/>
                <a:gd name="T11" fmla="*/ 0 h 81"/>
                <a:gd name="T12" fmla="*/ 18 w 8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1">
                  <a:moveTo>
                    <a:pt x="18" y="0"/>
                  </a:moveTo>
                  <a:lnTo>
                    <a:pt x="0" y="40"/>
                  </a:lnTo>
                  <a:lnTo>
                    <a:pt x="18" y="81"/>
                  </a:lnTo>
                  <a:lnTo>
                    <a:pt x="63" y="81"/>
                  </a:ln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5" name="Freeform 53"/>
            <p:cNvSpPr>
              <a:spLocks/>
            </p:cNvSpPr>
            <p:nvPr/>
          </p:nvSpPr>
          <p:spPr bwMode="auto">
            <a:xfrm>
              <a:off x="6151563" y="2922588"/>
              <a:ext cx="142875" cy="122238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41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41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6" name="Freeform 54"/>
            <p:cNvSpPr>
              <a:spLocks/>
            </p:cNvSpPr>
            <p:nvPr/>
          </p:nvSpPr>
          <p:spPr bwMode="auto">
            <a:xfrm>
              <a:off x="7418388" y="2716213"/>
              <a:ext cx="114300" cy="114300"/>
            </a:xfrm>
            <a:custGeom>
              <a:avLst/>
              <a:gdLst>
                <a:gd name="T0" fmla="*/ 63 w 72"/>
                <a:gd name="T1" fmla="*/ 72 h 72"/>
                <a:gd name="T2" fmla="*/ 72 w 72"/>
                <a:gd name="T3" fmla="*/ 54 h 72"/>
                <a:gd name="T4" fmla="*/ 18 w 72"/>
                <a:gd name="T5" fmla="*/ 0 h 72"/>
                <a:gd name="T6" fmla="*/ 0 w 72"/>
                <a:gd name="T7" fmla="*/ 31 h 72"/>
                <a:gd name="T8" fmla="*/ 18 w 72"/>
                <a:gd name="T9" fmla="*/ 72 h 72"/>
                <a:gd name="T10" fmla="*/ 63 w 72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72">
                  <a:moveTo>
                    <a:pt x="63" y="72"/>
                  </a:moveTo>
                  <a:lnTo>
                    <a:pt x="72" y="54"/>
                  </a:lnTo>
                  <a:lnTo>
                    <a:pt x="18" y="0"/>
                  </a:lnTo>
                  <a:lnTo>
                    <a:pt x="0" y="31"/>
                  </a:lnTo>
                  <a:lnTo>
                    <a:pt x="18" y="72"/>
                  </a:lnTo>
                  <a:lnTo>
                    <a:pt x="63" y="72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7" name="Freeform 55"/>
            <p:cNvSpPr>
              <a:spLocks/>
            </p:cNvSpPr>
            <p:nvPr/>
          </p:nvSpPr>
          <p:spPr bwMode="auto">
            <a:xfrm>
              <a:off x="6953251" y="2865438"/>
              <a:ext cx="42863" cy="122238"/>
            </a:xfrm>
            <a:custGeom>
              <a:avLst/>
              <a:gdLst>
                <a:gd name="T0" fmla="*/ 4 w 27"/>
                <a:gd name="T1" fmla="*/ 77 h 77"/>
                <a:gd name="T2" fmla="*/ 27 w 27"/>
                <a:gd name="T3" fmla="*/ 36 h 77"/>
                <a:gd name="T4" fmla="*/ 4 w 27"/>
                <a:gd name="T5" fmla="*/ 0 h 77"/>
                <a:gd name="T6" fmla="*/ 0 w 27"/>
                <a:gd name="T7" fmla="*/ 0 h 77"/>
                <a:gd name="T8" fmla="*/ 0 w 27"/>
                <a:gd name="T9" fmla="*/ 77 h 77"/>
                <a:gd name="T10" fmla="*/ 4 w 27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4" y="77"/>
                  </a:moveTo>
                  <a:lnTo>
                    <a:pt x="27" y="36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4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8" name="Freeform 56"/>
            <p:cNvSpPr>
              <a:spLocks/>
            </p:cNvSpPr>
            <p:nvPr/>
          </p:nvSpPr>
          <p:spPr bwMode="auto">
            <a:xfrm>
              <a:off x="6008688" y="2859088"/>
              <a:ext cx="142875" cy="128588"/>
            </a:xfrm>
            <a:custGeom>
              <a:avLst/>
              <a:gdLst>
                <a:gd name="T0" fmla="*/ 23 w 90"/>
                <a:gd name="T1" fmla="*/ 0 h 81"/>
                <a:gd name="T2" fmla="*/ 0 w 90"/>
                <a:gd name="T3" fmla="*/ 40 h 81"/>
                <a:gd name="T4" fmla="*/ 23 w 90"/>
                <a:gd name="T5" fmla="*/ 81 h 81"/>
                <a:gd name="T6" fmla="*/ 68 w 90"/>
                <a:gd name="T7" fmla="*/ 81 h 81"/>
                <a:gd name="T8" fmla="*/ 90 w 90"/>
                <a:gd name="T9" fmla="*/ 40 h 81"/>
                <a:gd name="T10" fmla="*/ 68 w 90"/>
                <a:gd name="T11" fmla="*/ 0 h 81"/>
                <a:gd name="T12" fmla="*/ 23 w 9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81">
                  <a:moveTo>
                    <a:pt x="23" y="0"/>
                  </a:moveTo>
                  <a:lnTo>
                    <a:pt x="0" y="40"/>
                  </a:lnTo>
                  <a:lnTo>
                    <a:pt x="23" y="81"/>
                  </a:lnTo>
                  <a:lnTo>
                    <a:pt x="68" y="81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9" name="Freeform 57"/>
            <p:cNvSpPr>
              <a:spLocks/>
            </p:cNvSpPr>
            <p:nvPr/>
          </p:nvSpPr>
          <p:spPr bwMode="auto">
            <a:xfrm>
              <a:off x="6953251" y="3322638"/>
              <a:ext cx="42863" cy="122238"/>
            </a:xfrm>
            <a:custGeom>
              <a:avLst/>
              <a:gdLst>
                <a:gd name="T0" fmla="*/ 4 w 27"/>
                <a:gd name="T1" fmla="*/ 77 h 77"/>
                <a:gd name="T2" fmla="*/ 27 w 27"/>
                <a:gd name="T3" fmla="*/ 41 h 77"/>
                <a:gd name="T4" fmla="*/ 4 w 27"/>
                <a:gd name="T5" fmla="*/ 0 h 77"/>
                <a:gd name="T6" fmla="*/ 0 w 27"/>
                <a:gd name="T7" fmla="*/ 0 h 77"/>
                <a:gd name="T8" fmla="*/ 0 w 27"/>
                <a:gd name="T9" fmla="*/ 77 h 77"/>
                <a:gd name="T10" fmla="*/ 4 w 27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4" y="77"/>
                  </a:moveTo>
                  <a:lnTo>
                    <a:pt x="27" y="4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4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0" name="Freeform 58"/>
            <p:cNvSpPr>
              <a:spLocks/>
            </p:cNvSpPr>
            <p:nvPr/>
          </p:nvSpPr>
          <p:spPr bwMode="auto">
            <a:xfrm>
              <a:off x="6294438" y="3016251"/>
              <a:ext cx="136525" cy="120650"/>
            </a:xfrm>
            <a:custGeom>
              <a:avLst/>
              <a:gdLst>
                <a:gd name="T0" fmla="*/ 63 w 86"/>
                <a:gd name="T1" fmla="*/ 76 h 76"/>
                <a:gd name="T2" fmla="*/ 86 w 86"/>
                <a:gd name="T3" fmla="*/ 40 h 76"/>
                <a:gd name="T4" fmla="*/ 63 w 86"/>
                <a:gd name="T5" fmla="*/ 0 h 76"/>
                <a:gd name="T6" fmla="*/ 18 w 86"/>
                <a:gd name="T7" fmla="*/ 0 h 76"/>
                <a:gd name="T8" fmla="*/ 0 w 86"/>
                <a:gd name="T9" fmla="*/ 40 h 76"/>
                <a:gd name="T10" fmla="*/ 18 w 86"/>
                <a:gd name="T11" fmla="*/ 76 h 76"/>
                <a:gd name="T12" fmla="*/ 63 w 8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63" y="76"/>
                  </a:moveTo>
                  <a:lnTo>
                    <a:pt x="86" y="40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1" name="Freeform 59"/>
            <p:cNvSpPr>
              <a:spLocks/>
            </p:cNvSpPr>
            <p:nvPr/>
          </p:nvSpPr>
          <p:spPr bwMode="auto">
            <a:xfrm>
              <a:off x="7561263" y="4316413"/>
              <a:ext cx="134938" cy="120650"/>
            </a:xfrm>
            <a:custGeom>
              <a:avLst/>
              <a:gdLst>
                <a:gd name="T0" fmla="*/ 63 w 85"/>
                <a:gd name="T1" fmla="*/ 0 h 76"/>
                <a:gd name="T2" fmla="*/ 18 w 85"/>
                <a:gd name="T3" fmla="*/ 0 h 76"/>
                <a:gd name="T4" fmla="*/ 0 w 85"/>
                <a:gd name="T5" fmla="*/ 36 h 76"/>
                <a:gd name="T6" fmla="*/ 49 w 85"/>
                <a:gd name="T7" fmla="*/ 76 h 76"/>
                <a:gd name="T8" fmla="*/ 63 w 85"/>
                <a:gd name="T9" fmla="*/ 76 h 76"/>
                <a:gd name="T10" fmla="*/ 85 w 85"/>
                <a:gd name="T11" fmla="*/ 36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18" y="0"/>
                  </a:lnTo>
                  <a:lnTo>
                    <a:pt x="0" y="36"/>
                  </a:lnTo>
                  <a:lnTo>
                    <a:pt x="49" y="76"/>
                  </a:lnTo>
                  <a:lnTo>
                    <a:pt x="63" y="76"/>
                  </a:lnTo>
                  <a:lnTo>
                    <a:pt x="85" y="3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2" name="Freeform 60"/>
            <p:cNvSpPr>
              <a:spLocks/>
            </p:cNvSpPr>
            <p:nvPr/>
          </p:nvSpPr>
          <p:spPr bwMode="auto">
            <a:xfrm>
              <a:off x="7832726" y="3544888"/>
              <a:ext cx="106363" cy="120650"/>
            </a:xfrm>
            <a:custGeom>
              <a:avLst/>
              <a:gdLst>
                <a:gd name="T0" fmla="*/ 0 w 67"/>
                <a:gd name="T1" fmla="*/ 36 h 76"/>
                <a:gd name="T2" fmla="*/ 22 w 67"/>
                <a:gd name="T3" fmla="*/ 76 h 76"/>
                <a:gd name="T4" fmla="*/ 63 w 67"/>
                <a:gd name="T5" fmla="*/ 76 h 76"/>
                <a:gd name="T6" fmla="*/ 67 w 67"/>
                <a:gd name="T7" fmla="*/ 40 h 76"/>
                <a:gd name="T8" fmla="*/ 49 w 67"/>
                <a:gd name="T9" fmla="*/ 0 h 76"/>
                <a:gd name="T10" fmla="*/ 22 w 67"/>
                <a:gd name="T11" fmla="*/ 0 h 76"/>
                <a:gd name="T12" fmla="*/ 0 w 67"/>
                <a:gd name="T13" fmla="*/ 3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76">
                  <a:moveTo>
                    <a:pt x="0" y="36"/>
                  </a:moveTo>
                  <a:lnTo>
                    <a:pt x="22" y="76"/>
                  </a:lnTo>
                  <a:lnTo>
                    <a:pt x="63" y="76"/>
                  </a:lnTo>
                  <a:lnTo>
                    <a:pt x="67" y="40"/>
                  </a:lnTo>
                  <a:lnTo>
                    <a:pt x="49" y="0"/>
                  </a:lnTo>
                  <a:lnTo>
                    <a:pt x="22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3" name="Freeform 61"/>
            <p:cNvSpPr>
              <a:spLocks/>
            </p:cNvSpPr>
            <p:nvPr/>
          </p:nvSpPr>
          <p:spPr bwMode="auto">
            <a:xfrm>
              <a:off x="7045326" y="2644776"/>
              <a:ext cx="85725" cy="92075"/>
            </a:xfrm>
            <a:custGeom>
              <a:avLst/>
              <a:gdLst>
                <a:gd name="T0" fmla="*/ 32 w 54"/>
                <a:gd name="T1" fmla="*/ 58 h 58"/>
                <a:gd name="T2" fmla="*/ 54 w 54"/>
                <a:gd name="T3" fmla="*/ 22 h 58"/>
                <a:gd name="T4" fmla="*/ 45 w 54"/>
                <a:gd name="T5" fmla="*/ 0 h 58"/>
                <a:gd name="T6" fmla="*/ 0 w 54"/>
                <a:gd name="T7" fmla="*/ 58 h 58"/>
                <a:gd name="T8" fmla="*/ 32 w 54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8">
                  <a:moveTo>
                    <a:pt x="32" y="58"/>
                  </a:moveTo>
                  <a:lnTo>
                    <a:pt x="54" y="22"/>
                  </a:lnTo>
                  <a:lnTo>
                    <a:pt x="45" y="0"/>
                  </a:lnTo>
                  <a:lnTo>
                    <a:pt x="0" y="58"/>
                  </a:lnTo>
                  <a:lnTo>
                    <a:pt x="32" y="58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4" name="Freeform 62"/>
            <p:cNvSpPr>
              <a:spLocks/>
            </p:cNvSpPr>
            <p:nvPr/>
          </p:nvSpPr>
          <p:spPr bwMode="auto">
            <a:xfrm>
              <a:off x="7275513" y="4159251"/>
              <a:ext cx="142875" cy="12065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13 w 90"/>
                <a:gd name="T5" fmla="*/ 63 h 76"/>
                <a:gd name="T6" fmla="*/ 58 w 90"/>
                <a:gd name="T7" fmla="*/ 76 h 76"/>
                <a:gd name="T8" fmla="*/ 67 w 90"/>
                <a:gd name="T9" fmla="*/ 76 h 76"/>
                <a:gd name="T10" fmla="*/ 90 w 90"/>
                <a:gd name="T11" fmla="*/ 40 h 76"/>
                <a:gd name="T12" fmla="*/ 67 w 90"/>
                <a:gd name="T13" fmla="*/ 0 h 76"/>
                <a:gd name="T14" fmla="*/ 22 w 90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13" y="63"/>
                  </a:lnTo>
                  <a:lnTo>
                    <a:pt x="58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5" name="Freeform 63"/>
            <p:cNvSpPr>
              <a:spLocks/>
            </p:cNvSpPr>
            <p:nvPr/>
          </p:nvSpPr>
          <p:spPr bwMode="auto">
            <a:xfrm>
              <a:off x="6953251" y="3479801"/>
              <a:ext cx="42863" cy="122238"/>
            </a:xfrm>
            <a:custGeom>
              <a:avLst/>
              <a:gdLst>
                <a:gd name="T0" fmla="*/ 27 w 27"/>
                <a:gd name="T1" fmla="*/ 36 h 77"/>
                <a:gd name="T2" fmla="*/ 4 w 27"/>
                <a:gd name="T3" fmla="*/ 0 h 77"/>
                <a:gd name="T4" fmla="*/ 0 w 27"/>
                <a:gd name="T5" fmla="*/ 0 h 77"/>
                <a:gd name="T6" fmla="*/ 0 w 27"/>
                <a:gd name="T7" fmla="*/ 77 h 77"/>
                <a:gd name="T8" fmla="*/ 4 w 27"/>
                <a:gd name="T9" fmla="*/ 77 h 77"/>
                <a:gd name="T10" fmla="*/ 27 w 27"/>
                <a:gd name="T11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27" y="36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4" y="77"/>
                  </a:lnTo>
                  <a:lnTo>
                    <a:pt x="27" y="3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6" name="Freeform 64"/>
            <p:cNvSpPr>
              <a:spLocks/>
            </p:cNvSpPr>
            <p:nvPr/>
          </p:nvSpPr>
          <p:spPr bwMode="auto">
            <a:xfrm>
              <a:off x="7131051" y="3173413"/>
              <a:ext cx="144463" cy="120650"/>
            </a:xfrm>
            <a:custGeom>
              <a:avLst/>
              <a:gdLst>
                <a:gd name="T0" fmla="*/ 68 w 91"/>
                <a:gd name="T1" fmla="*/ 0 h 76"/>
                <a:gd name="T2" fmla="*/ 23 w 91"/>
                <a:gd name="T3" fmla="*/ 0 h 76"/>
                <a:gd name="T4" fmla="*/ 0 w 91"/>
                <a:gd name="T5" fmla="*/ 36 h 76"/>
                <a:gd name="T6" fmla="*/ 23 w 91"/>
                <a:gd name="T7" fmla="*/ 76 h 76"/>
                <a:gd name="T8" fmla="*/ 68 w 91"/>
                <a:gd name="T9" fmla="*/ 76 h 76"/>
                <a:gd name="T10" fmla="*/ 91 w 91"/>
                <a:gd name="T11" fmla="*/ 36 h 76"/>
                <a:gd name="T12" fmla="*/ 68 w 9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0"/>
                  </a:move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1" y="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7" name="Freeform 65"/>
            <p:cNvSpPr>
              <a:spLocks/>
            </p:cNvSpPr>
            <p:nvPr/>
          </p:nvSpPr>
          <p:spPr bwMode="auto">
            <a:xfrm>
              <a:off x="7131051" y="3322638"/>
              <a:ext cx="144463" cy="122238"/>
            </a:xfrm>
            <a:custGeom>
              <a:avLst/>
              <a:gdLst>
                <a:gd name="T0" fmla="*/ 68 w 91"/>
                <a:gd name="T1" fmla="*/ 0 h 77"/>
                <a:gd name="T2" fmla="*/ 23 w 91"/>
                <a:gd name="T3" fmla="*/ 0 h 77"/>
                <a:gd name="T4" fmla="*/ 0 w 91"/>
                <a:gd name="T5" fmla="*/ 41 h 77"/>
                <a:gd name="T6" fmla="*/ 23 w 91"/>
                <a:gd name="T7" fmla="*/ 77 h 77"/>
                <a:gd name="T8" fmla="*/ 68 w 91"/>
                <a:gd name="T9" fmla="*/ 77 h 77"/>
                <a:gd name="T10" fmla="*/ 91 w 91"/>
                <a:gd name="T11" fmla="*/ 41 h 77"/>
                <a:gd name="T12" fmla="*/ 68 w 91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68" y="0"/>
                  </a:move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1" y="4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8" name="Freeform 66"/>
            <p:cNvSpPr>
              <a:spLocks/>
            </p:cNvSpPr>
            <p:nvPr/>
          </p:nvSpPr>
          <p:spPr bwMode="auto">
            <a:xfrm>
              <a:off x="6953251" y="3630613"/>
              <a:ext cx="42863" cy="120650"/>
            </a:xfrm>
            <a:custGeom>
              <a:avLst/>
              <a:gdLst>
                <a:gd name="T0" fmla="*/ 27 w 27"/>
                <a:gd name="T1" fmla="*/ 40 h 76"/>
                <a:gd name="T2" fmla="*/ 4 w 27"/>
                <a:gd name="T3" fmla="*/ 0 h 76"/>
                <a:gd name="T4" fmla="*/ 0 w 27"/>
                <a:gd name="T5" fmla="*/ 0 h 76"/>
                <a:gd name="T6" fmla="*/ 0 w 27"/>
                <a:gd name="T7" fmla="*/ 76 h 76"/>
                <a:gd name="T8" fmla="*/ 4 w 27"/>
                <a:gd name="T9" fmla="*/ 76 h 76"/>
                <a:gd name="T10" fmla="*/ 27 w 27"/>
                <a:gd name="T11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6">
                  <a:moveTo>
                    <a:pt x="27" y="4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4" y="76"/>
                  </a:lnTo>
                  <a:lnTo>
                    <a:pt x="27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59" name="Freeform 67"/>
            <p:cNvSpPr>
              <a:spLocks/>
            </p:cNvSpPr>
            <p:nvPr/>
          </p:nvSpPr>
          <p:spPr bwMode="auto">
            <a:xfrm>
              <a:off x="7131051" y="3630613"/>
              <a:ext cx="144463" cy="120650"/>
            </a:xfrm>
            <a:custGeom>
              <a:avLst/>
              <a:gdLst>
                <a:gd name="T0" fmla="*/ 68 w 91"/>
                <a:gd name="T1" fmla="*/ 0 h 76"/>
                <a:gd name="T2" fmla="*/ 23 w 91"/>
                <a:gd name="T3" fmla="*/ 0 h 76"/>
                <a:gd name="T4" fmla="*/ 0 w 91"/>
                <a:gd name="T5" fmla="*/ 40 h 76"/>
                <a:gd name="T6" fmla="*/ 23 w 91"/>
                <a:gd name="T7" fmla="*/ 76 h 76"/>
                <a:gd name="T8" fmla="*/ 68 w 91"/>
                <a:gd name="T9" fmla="*/ 76 h 76"/>
                <a:gd name="T10" fmla="*/ 91 w 91"/>
                <a:gd name="T11" fmla="*/ 40 h 76"/>
                <a:gd name="T12" fmla="*/ 68 w 9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0"/>
                  </a:move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0" name="Freeform 68"/>
            <p:cNvSpPr>
              <a:spLocks/>
            </p:cNvSpPr>
            <p:nvPr/>
          </p:nvSpPr>
          <p:spPr bwMode="auto">
            <a:xfrm>
              <a:off x="7131051" y="3787776"/>
              <a:ext cx="144463" cy="120650"/>
            </a:xfrm>
            <a:custGeom>
              <a:avLst/>
              <a:gdLst>
                <a:gd name="T0" fmla="*/ 68 w 91"/>
                <a:gd name="T1" fmla="*/ 76 h 76"/>
                <a:gd name="T2" fmla="*/ 91 w 91"/>
                <a:gd name="T3" fmla="*/ 40 h 76"/>
                <a:gd name="T4" fmla="*/ 68 w 91"/>
                <a:gd name="T5" fmla="*/ 0 h 76"/>
                <a:gd name="T6" fmla="*/ 23 w 91"/>
                <a:gd name="T7" fmla="*/ 0 h 76"/>
                <a:gd name="T8" fmla="*/ 0 w 91"/>
                <a:gd name="T9" fmla="*/ 40 h 76"/>
                <a:gd name="T10" fmla="*/ 23 w 91"/>
                <a:gd name="T11" fmla="*/ 76 h 76"/>
                <a:gd name="T12" fmla="*/ 68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76"/>
                  </a:move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1" name="Freeform 69"/>
            <p:cNvSpPr>
              <a:spLocks/>
            </p:cNvSpPr>
            <p:nvPr/>
          </p:nvSpPr>
          <p:spPr bwMode="auto">
            <a:xfrm>
              <a:off x="6996113" y="3694113"/>
              <a:ext cx="134938" cy="122238"/>
            </a:xfrm>
            <a:custGeom>
              <a:avLst/>
              <a:gdLst>
                <a:gd name="T0" fmla="*/ 63 w 85"/>
                <a:gd name="T1" fmla="*/ 77 h 77"/>
                <a:gd name="T2" fmla="*/ 85 w 85"/>
                <a:gd name="T3" fmla="*/ 41 h 77"/>
                <a:gd name="T4" fmla="*/ 63 w 85"/>
                <a:gd name="T5" fmla="*/ 0 h 77"/>
                <a:gd name="T6" fmla="*/ 22 w 85"/>
                <a:gd name="T7" fmla="*/ 0 h 77"/>
                <a:gd name="T8" fmla="*/ 0 w 85"/>
                <a:gd name="T9" fmla="*/ 41 h 77"/>
                <a:gd name="T10" fmla="*/ 22 w 85"/>
                <a:gd name="T11" fmla="*/ 77 h 77"/>
                <a:gd name="T12" fmla="*/ 63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77"/>
                  </a:moveTo>
                  <a:lnTo>
                    <a:pt x="85" y="41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2" name="Freeform 70"/>
            <p:cNvSpPr>
              <a:spLocks/>
            </p:cNvSpPr>
            <p:nvPr/>
          </p:nvSpPr>
          <p:spPr bwMode="auto">
            <a:xfrm>
              <a:off x="7131051" y="3479801"/>
              <a:ext cx="144463" cy="122238"/>
            </a:xfrm>
            <a:custGeom>
              <a:avLst/>
              <a:gdLst>
                <a:gd name="T0" fmla="*/ 68 w 91"/>
                <a:gd name="T1" fmla="*/ 0 h 77"/>
                <a:gd name="T2" fmla="*/ 23 w 91"/>
                <a:gd name="T3" fmla="*/ 0 h 77"/>
                <a:gd name="T4" fmla="*/ 0 w 91"/>
                <a:gd name="T5" fmla="*/ 36 h 77"/>
                <a:gd name="T6" fmla="*/ 23 w 91"/>
                <a:gd name="T7" fmla="*/ 77 h 77"/>
                <a:gd name="T8" fmla="*/ 68 w 91"/>
                <a:gd name="T9" fmla="*/ 77 h 77"/>
                <a:gd name="T10" fmla="*/ 91 w 91"/>
                <a:gd name="T11" fmla="*/ 36 h 77"/>
                <a:gd name="T12" fmla="*/ 68 w 91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68" y="0"/>
                  </a:move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3" name="Freeform 71"/>
            <p:cNvSpPr>
              <a:spLocks/>
            </p:cNvSpPr>
            <p:nvPr/>
          </p:nvSpPr>
          <p:spPr bwMode="auto">
            <a:xfrm>
              <a:off x="6853238" y="3173413"/>
              <a:ext cx="142875" cy="12065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36 h 76"/>
                <a:gd name="T4" fmla="*/ 9 w 90"/>
                <a:gd name="T5" fmla="*/ 54 h 76"/>
                <a:gd name="T6" fmla="*/ 27 w 90"/>
                <a:gd name="T7" fmla="*/ 63 h 76"/>
                <a:gd name="T8" fmla="*/ 45 w 90"/>
                <a:gd name="T9" fmla="*/ 76 h 76"/>
                <a:gd name="T10" fmla="*/ 67 w 90"/>
                <a:gd name="T11" fmla="*/ 76 h 76"/>
                <a:gd name="T12" fmla="*/ 90 w 90"/>
                <a:gd name="T13" fmla="*/ 36 h 76"/>
                <a:gd name="T14" fmla="*/ 67 w 90"/>
                <a:gd name="T15" fmla="*/ 0 h 76"/>
                <a:gd name="T16" fmla="*/ 22 w 90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36"/>
                  </a:lnTo>
                  <a:lnTo>
                    <a:pt x="9" y="54"/>
                  </a:lnTo>
                  <a:lnTo>
                    <a:pt x="27" y="63"/>
                  </a:lnTo>
                  <a:lnTo>
                    <a:pt x="45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4" name="Freeform 72"/>
            <p:cNvSpPr>
              <a:spLocks/>
            </p:cNvSpPr>
            <p:nvPr/>
          </p:nvSpPr>
          <p:spPr bwMode="auto">
            <a:xfrm>
              <a:off x="6996113" y="3079751"/>
              <a:ext cx="134938" cy="122238"/>
            </a:xfrm>
            <a:custGeom>
              <a:avLst/>
              <a:gdLst>
                <a:gd name="T0" fmla="*/ 22 w 85"/>
                <a:gd name="T1" fmla="*/ 77 h 77"/>
                <a:gd name="T2" fmla="*/ 63 w 85"/>
                <a:gd name="T3" fmla="*/ 77 h 77"/>
                <a:gd name="T4" fmla="*/ 85 w 85"/>
                <a:gd name="T5" fmla="*/ 36 h 77"/>
                <a:gd name="T6" fmla="*/ 63 w 85"/>
                <a:gd name="T7" fmla="*/ 0 h 77"/>
                <a:gd name="T8" fmla="*/ 22 w 85"/>
                <a:gd name="T9" fmla="*/ 0 h 77"/>
                <a:gd name="T10" fmla="*/ 0 w 85"/>
                <a:gd name="T11" fmla="*/ 36 h 77"/>
                <a:gd name="T12" fmla="*/ 22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63" y="77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5" name="Freeform 73"/>
            <p:cNvSpPr>
              <a:spLocks/>
            </p:cNvSpPr>
            <p:nvPr/>
          </p:nvSpPr>
          <p:spPr bwMode="auto">
            <a:xfrm>
              <a:off x="6996113" y="2922588"/>
              <a:ext cx="134938" cy="122238"/>
            </a:xfrm>
            <a:custGeom>
              <a:avLst/>
              <a:gdLst>
                <a:gd name="T0" fmla="*/ 22 w 85"/>
                <a:gd name="T1" fmla="*/ 0 h 77"/>
                <a:gd name="T2" fmla="*/ 0 w 85"/>
                <a:gd name="T3" fmla="*/ 41 h 77"/>
                <a:gd name="T4" fmla="*/ 22 w 85"/>
                <a:gd name="T5" fmla="*/ 77 h 77"/>
                <a:gd name="T6" fmla="*/ 63 w 85"/>
                <a:gd name="T7" fmla="*/ 77 h 77"/>
                <a:gd name="T8" fmla="*/ 85 w 85"/>
                <a:gd name="T9" fmla="*/ 41 h 77"/>
                <a:gd name="T10" fmla="*/ 63 w 85"/>
                <a:gd name="T11" fmla="*/ 0 h 77"/>
                <a:gd name="T12" fmla="*/ 22 w 85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0"/>
                  </a:moveTo>
                  <a:lnTo>
                    <a:pt x="0" y="41"/>
                  </a:lnTo>
                  <a:lnTo>
                    <a:pt x="22" y="77"/>
                  </a:lnTo>
                  <a:lnTo>
                    <a:pt x="63" y="77"/>
                  </a:lnTo>
                  <a:lnTo>
                    <a:pt x="85" y="41"/>
                  </a:lnTo>
                  <a:lnTo>
                    <a:pt x="63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6" name="Freeform 74"/>
            <p:cNvSpPr>
              <a:spLocks/>
            </p:cNvSpPr>
            <p:nvPr/>
          </p:nvSpPr>
          <p:spPr bwMode="auto">
            <a:xfrm>
              <a:off x="7131051" y="3016251"/>
              <a:ext cx="144463" cy="120650"/>
            </a:xfrm>
            <a:custGeom>
              <a:avLst/>
              <a:gdLst>
                <a:gd name="T0" fmla="*/ 68 w 91"/>
                <a:gd name="T1" fmla="*/ 0 h 76"/>
                <a:gd name="T2" fmla="*/ 23 w 91"/>
                <a:gd name="T3" fmla="*/ 0 h 76"/>
                <a:gd name="T4" fmla="*/ 0 w 91"/>
                <a:gd name="T5" fmla="*/ 40 h 76"/>
                <a:gd name="T6" fmla="*/ 23 w 91"/>
                <a:gd name="T7" fmla="*/ 76 h 76"/>
                <a:gd name="T8" fmla="*/ 68 w 91"/>
                <a:gd name="T9" fmla="*/ 76 h 76"/>
                <a:gd name="T10" fmla="*/ 91 w 91"/>
                <a:gd name="T11" fmla="*/ 40 h 76"/>
                <a:gd name="T12" fmla="*/ 68 w 9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68" y="0"/>
                  </a:move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7" name="Freeform 75"/>
            <p:cNvSpPr>
              <a:spLocks/>
            </p:cNvSpPr>
            <p:nvPr/>
          </p:nvSpPr>
          <p:spPr bwMode="auto">
            <a:xfrm>
              <a:off x="6996113" y="3544888"/>
              <a:ext cx="134938" cy="120650"/>
            </a:xfrm>
            <a:custGeom>
              <a:avLst/>
              <a:gdLst>
                <a:gd name="T0" fmla="*/ 63 w 85"/>
                <a:gd name="T1" fmla="*/ 76 h 76"/>
                <a:gd name="T2" fmla="*/ 85 w 85"/>
                <a:gd name="T3" fmla="*/ 36 h 76"/>
                <a:gd name="T4" fmla="*/ 63 w 85"/>
                <a:gd name="T5" fmla="*/ 0 h 76"/>
                <a:gd name="T6" fmla="*/ 22 w 85"/>
                <a:gd name="T7" fmla="*/ 0 h 76"/>
                <a:gd name="T8" fmla="*/ 0 w 85"/>
                <a:gd name="T9" fmla="*/ 36 h 76"/>
                <a:gd name="T10" fmla="*/ 22 w 85"/>
                <a:gd name="T11" fmla="*/ 76 h 76"/>
                <a:gd name="T12" fmla="*/ 63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76"/>
                  </a:move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8" name="Freeform 76"/>
            <p:cNvSpPr>
              <a:spLocks/>
            </p:cNvSpPr>
            <p:nvPr/>
          </p:nvSpPr>
          <p:spPr bwMode="auto">
            <a:xfrm>
              <a:off x="6996113" y="3230563"/>
              <a:ext cx="134938" cy="120650"/>
            </a:xfrm>
            <a:custGeom>
              <a:avLst/>
              <a:gdLst>
                <a:gd name="T0" fmla="*/ 63 w 85"/>
                <a:gd name="T1" fmla="*/ 0 h 76"/>
                <a:gd name="T2" fmla="*/ 22 w 85"/>
                <a:gd name="T3" fmla="*/ 0 h 76"/>
                <a:gd name="T4" fmla="*/ 0 w 85"/>
                <a:gd name="T5" fmla="*/ 40 h 76"/>
                <a:gd name="T6" fmla="*/ 22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69" name="Freeform 77"/>
            <p:cNvSpPr>
              <a:spLocks/>
            </p:cNvSpPr>
            <p:nvPr/>
          </p:nvSpPr>
          <p:spPr bwMode="auto">
            <a:xfrm>
              <a:off x="6996113" y="3387726"/>
              <a:ext cx="134938" cy="120650"/>
            </a:xfrm>
            <a:custGeom>
              <a:avLst/>
              <a:gdLst>
                <a:gd name="T0" fmla="*/ 63 w 85"/>
                <a:gd name="T1" fmla="*/ 0 h 76"/>
                <a:gd name="T2" fmla="*/ 22 w 85"/>
                <a:gd name="T3" fmla="*/ 0 h 76"/>
                <a:gd name="T4" fmla="*/ 0 w 85"/>
                <a:gd name="T5" fmla="*/ 40 h 76"/>
                <a:gd name="T6" fmla="*/ 22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0" name="Rectangle 78"/>
            <p:cNvSpPr>
              <a:spLocks noChangeArrowheads="1"/>
            </p:cNvSpPr>
            <p:nvPr/>
          </p:nvSpPr>
          <p:spPr bwMode="auto">
            <a:xfrm>
              <a:off x="6816726" y="3230563"/>
              <a:ext cx="1588" cy="1588"/>
            </a:xfrm>
            <a:prstGeom prst="rect">
              <a:avLst/>
            </a:pr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1" name="Freeform 79"/>
            <p:cNvSpPr>
              <a:spLocks/>
            </p:cNvSpPr>
            <p:nvPr/>
          </p:nvSpPr>
          <p:spPr bwMode="auto">
            <a:xfrm>
              <a:off x="6430963" y="3694113"/>
              <a:ext cx="142875" cy="122238"/>
            </a:xfrm>
            <a:custGeom>
              <a:avLst/>
              <a:gdLst>
                <a:gd name="T0" fmla="*/ 22 w 90"/>
                <a:gd name="T1" fmla="*/ 77 h 77"/>
                <a:gd name="T2" fmla="*/ 68 w 90"/>
                <a:gd name="T3" fmla="*/ 77 h 77"/>
                <a:gd name="T4" fmla="*/ 90 w 90"/>
                <a:gd name="T5" fmla="*/ 41 h 77"/>
                <a:gd name="T6" fmla="*/ 68 w 90"/>
                <a:gd name="T7" fmla="*/ 0 h 77"/>
                <a:gd name="T8" fmla="*/ 22 w 90"/>
                <a:gd name="T9" fmla="*/ 0 h 77"/>
                <a:gd name="T10" fmla="*/ 0 w 90"/>
                <a:gd name="T11" fmla="*/ 41 h 77"/>
                <a:gd name="T12" fmla="*/ 22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2" y="77"/>
                  </a:move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2" name="Freeform 80"/>
            <p:cNvSpPr>
              <a:spLocks/>
            </p:cNvSpPr>
            <p:nvPr/>
          </p:nvSpPr>
          <p:spPr bwMode="auto">
            <a:xfrm>
              <a:off x="6430963" y="3544888"/>
              <a:ext cx="142875" cy="120650"/>
            </a:xfrm>
            <a:custGeom>
              <a:avLst/>
              <a:gdLst>
                <a:gd name="T0" fmla="*/ 22 w 90"/>
                <a:gd name="T1" fmla="*/ 76 h 76"/>
                <a:gd name="T2" fmla="*/ 68 w 90"/>
                <a:gd name="T3" fmla="*/ 76 h 76"/>
                <a:gd name="T4" fmla="*/ 90 w 90"/>
                <a:gd name="T5" fmla="*/ 36 h 76"/>
                <a:gd name="T6" fmla="*/ 68 w 90"/>
                <a:gd name="T7" fmla="*/ 0 h 76"/>
                <a:gd name="T8" fmla="*/ 22 w 90"/>
                <a:gd name="T9" fmla="*/ 0 h 76"/>
                <a:gd name="T10" fmla="*/ 0 w 90"/>
                <a:gd name="T11" fmla="*/ 36 h 76"/>
                <a:gd name="T12" fmla="*/ 22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76"/>
                  </a:move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3" name="Freeform 81"/>
            <p:cNvSpPr>
              <a:spLocks/>
            </p:cNvSpPr>
            <p:nvPr/>
          </p:nvSpPr>
          <p:spPr bwMode="auto">
            <a:xfrm>
              <a:off x="6430963" y="3230563"/>
              <a:ext cx="142875" cy="12065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22 w 90"/>
                <a:gd name="T5" fmla="*/ 76 h 76"/>
                <a:gd name="T6" fmla="*/ 68 w 90"/>
                <a:gd name="T7" fmla="*/ 76 h 76"/>
                <a:gd name="T8" fmla="*/ 90 w 90"/>
                <a:gd name="T9" fmla="*/ 40 h 76"/>
                <a:gd name="T10" fmla="*/ 68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4" name="Freeform 82"/>
            <p:cNvSpPr>
              <a:spLocks/>
            </p:cNvSpPr>
            <p:nvPr/>
          </p:nvSpPr>
          <p:spPr bwMode="auto">
            <a:xfrm>
              <a:off x="6430963" y="3387726"/>
              <a:ext cx="142875" cy="120650"/>
            </a:xfrm>
            <a:custGeom>
              <a:avLst/>
              <a:gdLst>
                <a:gd name="T0" fmla="*/ 22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2 w 90"/>
                <a:gd name="T9" fmla="*/ 0 h 76"/>
                <a:gd name="T10" fmla="*/ 0 w 90"/>
                <a:gd name="T11" fmla="*/ 40 h 76"/>
                <a:gd name="T12" fmla="*/ 22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5" name="Freeform 83"/>
            <p:cNvSpPr>
              <a:spLocks/>
            </p:cNvSpPr>
            <p:nvPr/>
          </p:nvSpPr>
          <p:spPr bwMode="auto">
            <a:xfrm>
              <a:off x="7275513" y="2922588"/>
              <a:ext cx="142875" cy="122238"/>
            </a:xfrm>
            <a:custGeom>
              <a:avLst/>
              <a:gdLst>
                <a:gd name="T0" fmla="*/ 67 w 90"/>
                <a:gd name="T1" fmla="*/ 0 h 77"/>
                <a:gd name="T2" fmla="*/ 22 w 90"/>
                <a:gd name="T3" fmla="*/ 0 h 77"/>
                <a:gd name="T4" fmla="*/ 0 w 90"/>
                <a:gd name="T5" fmla="*/ 41 h 77"/>
                <a:gd name="T6" fmla="*/ 22 w 90"/>
                <a:gd name="T7" fmla="*/ 77 h 77"/>
                <a:gd name="T8" fmla="*/ 67 w 90"/>
                <a:gd name="T9" fmla="*/ 77 h 77"/>
                <a:gd name="T10" fmla="*/ 90 w 90"/>
                <a:gd name="T11" fmla="*/ 41 h 77"/>
                <a:gd name="T12" fmla="*/ 67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7" y="0"/>
                  </a:move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lnTo>
                    <a:pt x="67" y="77"/>
                  </a:lnTo>
                  <a:lnTo>
                    <a:pt x="90" y="4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6" name="Freeform 84"/>
            <p:cNvSpPr>
              <a:spLocks/>
            </p:cNvSpPr>
            <p:nvPr/>
          </p:nvSpPr>
          <p:spPr bwMode="auto">
            <a:xfrm>
              <a:off x="7696201" y="3944938"/>
              <a:ext cx="142875" cy="120650"/>
            </a:xfrm>
            <a:custGeom>
              <a:avLst/>
              <a:gdLst>
                <a:gd name="T0" fmla="*/ 68 w 90"/>
                <a:gd name="T1" fmla="*/ 0 h 76"/>
                <a:gd name="T2" fmla="*/ 23 w 90"/>
                <a:gd name="T3" fmla="*/ 0 h 76"/>
                <a:gd name="T4" fmla="*/ 0 w 90"/>
                <a:gd name="T5" fmla="*/ 36 h 76"/>
                <a:gd name="T6" fmla="*/ 23 w 90"/>
                <a:gd name="T7" fmla="*/ 76 h 76"/>
                <a:gd name="T8" fmla="*/ 68 w 90"/>
                <a:gd name="T9" fmla="*/ 76 h 76"/>
                <a:gd name="T10" fmla="*/ 90 w 90"/>
                <a:gd name="T11" fmla="*/ 36 h 76"/>
                <a:gd name="T12" fmla="*/ 68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0"/>
                  </a:move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7" name="Freeform 85"/>
            <p:cNvSpPr>
              <a:spLocks/>
            </p:cNvSpPr>
            <p:nvPr/>
          </p:nvSpPr>
          <p:spPr bwMode="auto">
            <a:xfrm>
              <a:off x="7696201" y="3322638"/>
              <a:ext cx="142875" cy="122238"/>
            </a:xfrm>
            <a:custGeom>
              <a:avLst/>
              <a:gdLst>
                <a:gd name="T0" fmla="*/ 68 w 90"/>
                <a:gd name="T1" fmla="*/ 0 h 77"/>
                <a:gd name="T2" fmla="*/ 23 w 90"/>
                <a:gd name="T3" fmla="*/ 0 h 77"/>
                <a:gd name="T4" fmla="*/ 0 w 90"/>
                <a:gd name="T5" fmla="*/ 41 h 77"/>
                <a:gd name="T6" fmla="*/ 23 w 90"/>
                <a:gd name="T7" fmla="*/ 77 h 77"/>
                <a:gd name="T8" fmla="*/ 68 w 90"/>
                <a:gd name="T9" fmla="*/ 77 h 77"/>
                <a:gd name="T10" fmla="*/ 90 w 90"/>
                <a:gd name="T11" fmla="*/ 41 h 77"/>
                <a:gd name="T12" fmla="*/ 68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0"/>
                  </a:move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8" name="Freeform 86"/>
            <p:cNvSpPr>
              <a:spLocks/>
            </p:cNvSpPr>
            <p:nvPr/>
          </p:nvSpPr>
          <p:spPr bwMode="auto">
            <a:xfrm>
              <a:off x="7696201" y="3787776"/>
              <a:ext cx="142875" cy="120650"/>
            </a:xfrm>
            <a:custGeom>
              <a:avLst/>
              <a:gdLst>
                <a:gd name="T0" fmla="*/ 68 w 90"/>
                <a:gd name="T1" fmla="*/ 0 h 76"/>
                <a:gd name="T2" fmla="*/ 23 w 90"/>
                <a:gd name="T3" fmla="*/ 0 h 76"/>
                <a:gd name="T4" fmla="*/ 0 w 90"/>
                <a:gd name="T5" fmla="*/ 40 h 76"/>
                <a:gd name="T6" fmla="*/ 23 w 90"/>
                <a:gd name="T7" fmla="*/ 76 h 76"/>
                <a:gd name="T8" fmla="*/ 68 w 90"/>
                <a:gd name="T9" fmla="*/ 76 h 76"/>
                <a:gd name="T10" fmla="*/ 90 w 90"/>
                <a:gd name="T11" fmla="*/ 40 h 76"/>
                <a:gd name="T12" fmla="*/ 68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0"/>
                  </a:move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79" name="Freeform 87"/>
            <p:cNvSpPr>
              <a:spLocks/>
            </p:cNvSpPr>
            <p:nvPr/>
          </p:nvSpPr>
          <p:spPr bwMode="auto">
            <a:xfrm>
              <a:off x="7696201" y="3630613"/>
              <a:ext cx="142875" cy="120650"/>
            </a:xfrm>
            <a:custGeom>
              <a:avLst/>
              <a:gdLst>
                <a:gd name="T0" fmla="*/ 68 w 90"/>
                <a:gd name="T1" fmla="*/ 0 h 76"/>
                <a:gd name="T2" fmla="*/ 23 w 90"/>
                <a:gd name="T3" fmla="*/ 0 h 76"/>
                <a:gd name="T4" fmla="*/ 0 w 90"/>
                <a:gd name="T5" fmla="*/ 40 h 76"/>
                <a:gd name="T6" fmla="*/ 23 w 90"/>
                <a:gd name="T7" fmla="*/ 76 h 76"/>
                <a:gd name="T8" fmla="*/ 68 w 90"/>
                <a:gd name="T9" fmla="*/ 76 h 76"/>
                <a:gd name="T10" fmla="*/ 90 w 90"/>
                <a:gd name="T11" fmla="*/ 40 h 76"/>
                <a:gd name="T12" fmla="*/ 68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0"/>
                  </a:move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0" name="Freeform 88"/>
            <p:cNvSpPr>
              <a:spLocks/>
            </p:cNvSpPr>
            <p:nvPr/>
          </p:nvSpPr>
          <p:spPr bwMode="auto">
            <a:xfrm>
              <a:off x="7696201" y="3173413"/>
              <a:ext cx="107950" cy="120650"/>
            </a:xfrm>
            <a:custGeom>
              <a:avLst/>
              <a:gdLst>
                <a:gd name="T0" fmla="*/ 23 w 68"/>
                <a:gd name="T1" fmla="*/ 0 h 76"/>
                <a:gd name="T2" fmla="*/ 0 w 68"/>
                <a:gd name="T3" fmla="*/ 36 h 76"/>
                <a:gd name="T4" fmla="*/ 23 w 68"/>
                <a:gd name="T5" fmla="*/ 76 h 76"/>
                <a:gd name="T6" fmla="*/ 68 w 68"/>
                <a:gd name="T7" fmla="*/ 76 h 76"/>
                <a:gd name="T8" fmla="*/ 68 w 68"/>
                <a:gd name="T9" fmla="*/ 67 h 76"/>
                <a:gd name="T10" fmla="*/ 41 w 68"/>
                <a:gd name="T11" fmla="*/ 0 h 76"/>
                <a:gd name="T12" fmla="*/ 23 w 68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76">
                  <a:moveTo>
                    <a:pt x="23" y="0"/>
                  </a:move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68" y="67"/>
                  </a:lnTo>
                  <a:lnTo>
                    <a:pt x="41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1" name="Freeform 89"/>
            <p:cNvSpPr>
              <a:spLocks/>
            </p:cNvSpPr>
            <p:nvPr/>
          </p:nvSpPr>
          <p:spPr bwMode="auto">
            <a:xfrm>
              <a:off x="5729288" y="3479801"/>
              <a:ext cx="144463" cy="122238"/>
            </a:xfrm>
            <a:custGeom>
              <a:avLst/>
              <a:gdLst>
                <a:gd name="T0" fmla="*/ 23 w 91"/>
                <a:gd name="T1" fmla="*/ 77 h 77"/>
                <a:gd name="T2" fmla="*/ 68 w 91"/>
                <a:gd name="T3" fmla="*/ 77 h 77"/>
                <a:gd name="T4" fmla="*/ 91 w 91"/>
                <a:gd name="T5" fmla="*/ 36 h 77"/>
                <a:gd name="T6" fmla="*/ 68 w 91"/>
                <a:gd name="T7" fmla="*/ 0 h 77"/>
                <a:gd name="T8" fmla="*/ 23 w 91"/>
                <a:gd name="T9" fmla="*/ 0 h 77"/>
                <a:gd name="T10" fmla="*/ 0 w 91"/>
                <a:gd name="T11" fmla="*/ 36 h 77"/>
                <a:gd name="T12" fmla="*/ 23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77"/>
                  </a:move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2" name="Freeform 90"/>
            <p:cNvSpPr>
              <a:spLocks/>
            </p:cNvSpPr>
            <p:nvPr/>
          </p:nvSpPr>
          <p:spPr bwMode="auto">
            <a:xfrm>
              <a:off x="5729288" y="3322638"/>
              <a:ext cx="144463" cy="122238"/>
            </a:xfrm>
            <a:custGeom>
              <a:avLst/>
              <a:gdLst>
                <a:gd name="T0" fmla="*/ 68 w 91"/>
                <a:gd name="T1" fmla="*/ 77 h 77"/>
                <a:gd name="T2" fmla="*/ 91 w 91"/>
                <a:gd name="T3" fmla="*/ 41 h 77"/>
                <a:gd name="T4" fmla="*/ 68 w 91"/>
                <a:gd name="T5" fmla="*/ 0 h 77"/>
                <a:gd name="T6" fmla="*/ 23 w 91"/>
                <a:gd name="T7" fmla="*/ 0 h 77"/>
                <a:gd name="T8" fmla="*/ 0 w 91"/>
                <a:gd name="T9" fmla="*/ 41 h 77"/>
                <a:gd name="T10" fmla="*/ 0 w 91"/>
                <a:gd name="T11" fmla="*/ 41 h 77"/>
                <a:gd name="T12" fmla="*/ 23 w 91"/>
                <a:gd name="T13" fmla="*/ 77 h 77"/>
                <a:gd name="T14" fmla="*/ 68 w 91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77">
                  <a:moveTo>
                    <a:pt x="68" y="77"/>
                  </a:moveTo>
                  <a:lnTo>
                    <a:pt x="91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3" name="Freeform 91"/>
            <p:cNvSpPr>
              <a:spLocks/>
            </p:cNvSpPr>
            <p:nvPr/>
          </p:nvSpPr>
          <p:spPr bwMode="auto">
            <a:xfrm>
              <a:off x="6853238" y="2565401"/>
              <a:ext cx="28575" cy="93663"/>
            </a:xfrm>
            <a:custGeom>
              <a:avLst/>
              <a:gdLst>
                <a:gd name="T0" fmla="*/ 18 w 18"/>
                <a:gd name="T1" fmla="*/ 59 h 59"/>
                <a:gd name="T2" fmla="*/ 18 w 18"/>
                <a:gd name="T3" fmla="*/ 0 h 59"/>
                <a:gd name="T4" fmla="*/ 0 w 18"/>
                <a:gd name="T5" fmla="*/ 32 h 59"/>
                <a:gd name="T6" fmla="*/ 18 w 1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59">
                  <a:moveTo>
                    <a:pt x="18" y="59"/>
                  </a:moveTo>
                  <a:lnTo>
                    <a:pt x="18" y="0"/>
                  </a:lnTo>
                  <a:lnTo>
                    <a:pt x="0" y="32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4" name="Freeform 92"/>
            <p:cNvSpPr>
              <a:spLocks/>
            </p:cNvSpPr>
            <p:nvPr/>
          </p:nvSpPr>
          <p:spPr bwMode="auto">
            <a:xfrm>
              <a:off x="6710363" y="2459038"/>
              <a:ext cx="142875" cy="12065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40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5" name="Freeform 93"/>
            <p:cNvSpPr>
              <a:spLocks/>
            </p:cNvSpPr>
            <p:nvPr/>
          </p:nvSpPr>
          <p:spPr bwMode="auto">
            <a:xfrm>
              <a:off x="7696201" y="3479801"/>
              <a:ext cx="142875" cy="122238"/>
            </a:xfrm>
            <a:custGeom>
              <a:avLst/>
              <a:gdLst>
                <a:gd name="T0" fmla="*/ 68 w 90"/>
                <a:gd name="T1" fmla="*/ 0 h 77"/>
                <a:gd name="T2" fmla="*/ 23 w 90"/>
                <a:gd name="T3" fmla="*/ 0 h 77"/>
                <a:gd name="T4" fmla="*/ 0 w 90"/>
                <a:gd name="T5" fmla="*/ 36 h 77"/>
                <a:gd name="T6" fmla="*/ 23 w 90"/>
                <a:gd name="T7" fmla="*/ 77 h 77"/>
                <a:gd name="T8" fmla="*/ 68 w 90"/>
                <a:gd name="T9" fmla="*/ 77 h 77"/>
                <a:gd name="T10" fmla="*/ 90 w 90"/>
                <a:gd name="T11" fmla="*/ 36 h 77"/>
                <a:gd name="T12" fmla="*/ 68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0"/>
                  </a:move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6" name="Freeform 94"/>
            <p:cNvSpPr>
              <a:spLocks/>
            </p:cNvSpPr>
            <p:nvPr/>
          </p:nvSpPr>
          <p:spPr bwMode="auto">
            <a:xfrm>
              <a:off x="7696201" y="4094163"/>
              <a:ext cx="142875" cy="122238"/>
            </a:xfrm>
            <a:custGeom>
              <a:avLst/>
              <a:gdLst>
                <a:gd name="T0" fmla="*/ 68 w 90"/>
                <a:gd name="T1" fmla="*/ 0 h 77"/>
                <a:gd name="T2" fmla="*/ 23 w 90"/>
                <a:gd name="T3" fmla="*/ 0 h 77"/>
                <a:gd name="T4" fmla="*/ 0 w 90"/>
                <a:gd name="T5" fmla="*/ 41 h 77"/>
                <a:gd name="T6" fmla="*/ 23 w 90"/>
                <a:gd name="T7" fmla="*/ 77 h 77"/>
                <a:gd name="T8" fmla="*/ 68 w 90"/>
                <a:gd name="T9" fmla="*/ 77 h 77"/>
                <a:gd name="T10" fmla="*/ 90 w 90"/>
                <a:gd name="T11" fmla="*/ 41 h 77"/>
                <a:gd name="T12" fmla="*/ 68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0"/>
                  </a:move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7" name="Freeform 95"/>
            <p:cNvSpPr>
              <a:spLocks/>
            </p:cNvSpPr>
            <p:nvPr/>
          </p:nvSpPr>
          <p:spPr bwMode="auto">
            <a:xfrm>
              <a:off x="5873751" y="4002088"/>
              <a:ext cx="134938" cy="12065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40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40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8" name="Freeform 96"/>
            <p:cNvSpPr>
              <a:spLocks/>
            </p:cNvSpPr>
            <p:nvPr/>
          </p:nvSpPr>
          <p:spPr bwMode="auto">
            <a:xfrm>
              <a:off x="5873751" y="3694113"/>
              <a:ext cx="134938" cy="122238"/>
            </a:xfrm>
            <a:custGeom>
              <a:avLst/>
              <a:gdLst>
                <a:gd name="T0" fmla="*/ 22 w 85"/>
                <a:gd name="T1" fmla="*/ 77 h 77"/>
                <a:gd name="T2" fmla="*/ 63 w 85"/>
                <a:gd name="T3" fmla="*/ 77 h 77"/>
                <a:gd name="T4" fmla="*/ 85 w 85"/>
                <a:gd name="T5" fmla="*/ 41 h 77"/>
                <a:gd name="T6" fmla="*/ 63 w 85"/>
                <a:gd name="T7" fmla="*/ 0 h 77"/>
                <a:gd name="T8" fmla="*/ 22 w 85"/>
                <a:gd name="T9" fmla="*/ 0 h 77"/>
                <a:gd name="T10" fmla="*/ 0 w 85"/>
                <a:gd name="T11" fmla="*/ 41 h 77"/>
                <a:gd name="T12" fmla="*/ 22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63" y="77"/>
                  </a:lnTo>
                  <a:lnTo>
                    <a:pt x="85" y="41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9" name="Freeform 97"/>
            <p:cNvSpPr>
              <a:spLocks/>
            </p:cNvSpPr>
            <p:nvPr/>
          </p:nvSpPr>
          <p:spPr bwMode="auto">
            <a:xfrm>
              <a:off x="5873751" y="3544888"/>
              <a:ext cx="134938" cy="12065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36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36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0" name="Freeform 98"/>
            <p:cNvSpPr>
              <a:spLocks/>
            </p:cNvSpPr>
            <p:nvPr/>
          </p:nvSpPr>
          <p:spPr bwMode="auto">
            <a:xfrm>
              <a:off x="5873751" y="3387726"/>
              <a:ext cx="134938" cy="12065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40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40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1" name="Freeform 99"/>
            <p:cNvSpPr>
              <a:spLocks/>
            </p:cNvSpPr>
            <p:nvPr/>
          </p:nvSpPr>
          <p:spPr bwMode="auto">
            <a:xfrm>
              <a:off x="5873751" y="3851276"/>
              <a:ext cx="134938" cy="122238"/>
            </a:xfrm>
            <a:custGeom>
              <a:avLst/>
              <a:gdLst>
                <a:gd name="T0" fmla="*/ 22 w 85"/>
                <a:gd name="T1" fmla="*/ 77 h 77"/>
                <a:gd name="T2" fmla="*/ 63 w 85"/>
                <a:gd name="T3" fmla="*/ 77 h 77"/>
                <a:gd name="T4" fmla="*/ 85 w 85"/>
                <a:gd name="T5" fmla="*/ 36 h 77"/>
                <a:gd name="T6" fmla="*/ 63 w 85"/>
                <a:gd name="T7" fmla="*/ 0 h 77"/>
                <a:gd name="T8" fmla="*/ 22 w 85"/>
                <a:gd name="T9" fmla="*/ 0 h 77"/>
                <a:gd name="T10" fmla="*/ 0 w 85"/>
                <a:gd name="T11" fmla="*/ 36 h 77"/>
                <a:gd name="T12" fmla="*/ 22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63" y="77"/>
                  </a:ln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2" name="Freeform 100"/>
            <p:cNvSpPr>
              <a:spLocks/>
            </p:cNvSpPr>
            <p:nvPr/>
          </p:nvSpPr>
          <p:spPr bwMode="auto">
            <a:xfrm>
              <a:off x="7696201" y="4251326"/>
              <a:ext cx="142875" cy="122238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36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36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3" name="Freeform 101"/>
            <p:cNvSpPr>
              <a:spLocks/>
            </p:cNvSpPr>
            <p:nvPr/>
          </p:nvSpPr>
          <p:spPr bwMode="auto">
            <a:xfrm>
              <a:off x="5873751" y="4159251"/>
              <a:ext cx="134938" cy="120650"/>
            </a:xfrm>
            <a:custGeom>
              <a:avLst/>
              <a:gdLst>
                <a:gd name="T0" fmla="*/ 22 w 85"/>
                <a:gd name="T1" fmla="*/ 76 h 76"/>
                <a:gd name="T2" fmla="*/ 63 w 85"/>
                <a:gd name="T3" fmla="*/ 76 h 76"/>
                <a:gd name="T4" fmla="*/ 85 w 85"/>
                <a:gd name="T5" fmla="*/ 40 h 76"/>
                <a:gd name="T6" fmla="*/ 63 w 85"/>
                <a:gd name="T7" fmla="*/ 0 h 76"/>
                <a:gd name="T8" fmla="*/ 22 w 85"/>
                <a:gd name="T9" fmla="*/ 0 h 76"/>
                <a:gd name="T10" fmla="*/ 0 w 85"/>
                <a:gd name="T11" fmla="*/ 40 h 76"/>
                <a:gd name="T12" fmla="*/ 22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22" y="76"/>
                  </a:move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4" name="Freeform 102"/>
            <p:cNvSpPr>
              <a:spLocks/>
            </p:cNvSpPr>
            <p:nvPr/>
          </p:nvSpPr>
          <p:spPr bwMode="auto">
            <a:xfrm>
              <a:off x="7424738" y="4251326"/>
              <a:ext cx="128588" cy="100013"/>
            </a:xfrm>
            <a:custGeom>
              <a:avLst/>
              <a:gdLst>
                <a:gd name="T0" fmla="*/ 59 w 81"/>
                <a:gd name="T1" fmla="*/ 0 h 63"/>
                <a:gd name="T2" fmla="*/ 14 w 81"/>
                <a:gd name="T3" fmla="*/ 0 h 63"/>
                <a:gd name="T4" fmla="*/ 0 w 81"/>
                <a:gd name="T5" fmla="*/ 27 h 63"/>
                <a:gd name="T6" fmla="*/ 36 w 81"/>
                <a:gd name="T7" fmla="*/ 41 h 63"/>
                <a:gd name="T8" fmla="*/ 68 w 81"/>
                <a:gd name="T9" fmla="*/ 63 h 63"/>
                <a:gd name="T10" fmla="*/ 81 w 81"/>
                <a:gd name="T11" fmla="*/ 36 h 63"/>
                <a:gd name="T12" fmla="*/ 59 w 81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63">
                  <a:moveTo>
                    <a:pt x="59" y="0"/>
                  </a:moveTo>
                  <a:lnTo>
                    <a:pt x="14" y="0"/>
                  </a:lnTo>
                  <a:lnTo>
                    <a:pt x="0" y="27"/>
                  </a:lnTo>
                  <a:lnTo>
                    <a:pt x="36" y="41"/>
                  </a:lnTo>
                  <a:lnTo>
                    <a:pt x="68" y="63"/>
                  </a:lnTo>
                  <a:lnTo>
                    <a:pt x="81" y="36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5" name="Freeform 103"/>
            <p:cNvSpPr>
              <a:spLocks/>
            </p:cNvSpPr>
            <p:nvPr/>
          </p:nvSpPr>
          <p:spPr bwMode="auto">
            <a:xfrm>
              <a:off x="5873751" y="3230563"/>
              <a:ext cx="134938" cy="120650"/>
            </a:xfrm>
            <a:custGeom>
              <a:avLst/>
              <a:gdLst>
                <a:gd name="T0" fmla="*/ 63 w 85"/>
                <a:gd name="T1" fmla="*/ 76 h 76"/>
                <a:gd name="T2" fmla="*/ 85 w 85"/>
                <a:gd name="T3" fmla="*/ 40 h 76"/>
                <a:gd name="T4" fmla="*/ 63 w 85"/>
                <a:gd name="T5" fmla="*/ 0 h 76"/>
                <a:gd name="T6" fmla="*/ 22 w 85"/>
                <a:gd name="T7" fmla="*/ 0 h 76"/>
                <a:gd name="T8" fmla="*/ 0 w 85"/>
                <a:gd name="T9" fmla="*/ 40 h 76"/>
                <a:gd name="T10" fmla="*/ 22 w 85"/>
                <a:gd name="T11" fmla="*/ 76 h 76"/>
                <a:gd name="T12" fmla="*/ 63 w 85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76"/>
                  </a:moveTo>
                  <a:lnTo>
                    <a:pt x="85" y="40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40"/>
                  </a:lnTo>
                  <a:lnTo>
                    <a:pt x="22" y="76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6" name="Freeform 104"/>
            <p:cNvSpPr>
              <a:spLocks/>
            </p:cNvSpPr>
            <p:nvPr/>
          </p:nvSpPr>
          <p:spPr bwMode="auto">
            <a:xfrm>
              <a:off x="6008688" y="4094163"/>
              <a:ext cx="142875" cy="122238"/>
            </a:xfrm>
            <a:custGeom>
              <a:avLst/>
              <a:gdLst>
                <a:gd name="T0" fmla="*/ 68 w 90"/>
                <a:gd name="T1" fmla="*/ 77 h 77"/>
                <a:gd name="T2" fmla="*/ 90 w 90"/>
                <a:gd name="T3" fmla="*/ 41 h 77"/>
                <a:gd name="T4" fmla="*/ 68 w 90"/>
                <a:gd name="T5" fmla="*/ 0 h 77"/>
                <a:gd name="T6" fmla="*/ 23 w 90"/>
                <a:gd name="T7" fmla="*/ 0 h 77"/>
                <a:gd name="T8" fmla="*/ 0 w 90"/>
                <a:gd name="T9" fmla="*/ 41 h 77"/>
                <a:gd name="T10" fmla="*/ 23 w 90"/>
                <a:gd name="T11" fmla="*/ 77 h 77"/>
                <a:gd name="T12" fmla="*/ 68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77"/>
                  </a:move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7" name="Freeform 105"/>
            <p:cNvSpPr>
              <a:spLocks/>
            </p:cNvSpPr>
            <p:nvPr/>
          </p:nvSpPr>
          <p:spPr bwMode="auto">
            <a:xfrm>
              <a:off x="6853238" y="2444751"/>
              <a:ext cx="28575" cy="63500"/>
            </a:xfrm>
            <a:custGeom>
              <a:avLst/>
              <a:gdLst>
                <a:gd name="T0" fmla="*/ 18 w 18"/>
                <a:gd name="T1" fmla="*/ 40 h 40"/>
                <a:gd name="T2" fmla="*/ 18 w 18"/>
                <a:gd name="T3" fmla="*/ 4 h 40"/>
                <a:gd name="T4" fmla="*/ 18 w 18"/>
                <a:gd name="T5" fmla="*/ 4 h 40"/>
                <a:gd name="T6" fmla="*/ 9 w 18"/>
                <a:gd name="T7" fmla="*/ 0 h 40"/>
                <a:gd name="T8" fmla="*/ 0 w 18"/>
                <a:gd name="T9" fmla="*/ 9 h 40"/>
                <a:gd name="T10" fmla="*/ 18 w 18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0">
                  <a:moveTo>
                    <a:pt x="18" y="40"/>
                  </a:moveTo>
                  <a:lnTo>
                    <a:pt x="18" y="4"/>
                  </a:lnTo>
                  <a:lnTo>
                    <a:pt x="18" y="4"/>
                  </a:lnTo>
                  <a:lnTo>
                    <a:pt x="9" y="0"/>
                  </a:lnTo>
                  <a:lnTo>
                    <a:pt x="0" y="9"/>
                  </a:lnTo>
                  <a:lnTo>
                    <a:pt x="18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8" name="Freeform 106"/>
            <p:cNvSpPr>
              <a:spLocks/>
            </p:cNvSpPr>
            <p:nvPr/>
          </p:nvSpPr>
          <p:spPr bwMode="auto">
            <a:xfrm>
              <a:off x="7832726" y="3408363"/>
              <a:ext cx="63500" cy="100013"/>
            </a:xfrm>
            <a:custGeom>
              <a:avLst/>
              <a:gdLst>
                <a:gd name="T0" fmla="*/ 0 w 40"/>
                <a:gd name="T1" fmla="*/ 27 h 63"/>
                <a:gd name="T2" fmla="*/ 22 w 40"/>
                <a:gd name="T3" fmla="*/ 63 h 63"/>
                <a:gd name="T4" fmla="*/ 40 w 40"/>
                <a:gd name="T5" fmla="*/ 63 h 63"/>
                <a:gd name="T6" fmla="*/ 18 w 40"/>
                <a:gd name="T7" fmla="*/ 0 h 63"/>
                <a:gd name="T8" fmla="*/ 0 w 40"/>
                <a:gd name="T9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3">
                  <a:moveTo>
                    <a:pt x="0" y="27"/>
                  </a:moveTo>
                  <a:lnTo>
                    <a:pt x="22" y="63"/>
                  </a:lnTo>
                  <a:lnTo>
                    <a:pt x="40" y="63"/>
                  </a:lnTo>
                  <a:lnTo>
                    <a:pt x="18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9" name="Freeform 107"/>
            <p:cNvSpPr>
              <a:spLocks/>
            </p:cNvSpPr>
            <p:nvPr/>
          </p:nvSpPr>
          <p:spPr bwMode="auto">
            <a:xfrm>
              <a:off x="7832726" y="4002088"/>
              <a:ext cx="63500" cy="120650"/>
            </a:xfrm>
            <a:custGeom>
              <a:avLst/>
              <a:gdLst>
                <a:gd name="T0" fmla="*/ 22 w 40"/>
                <a:gd name="T1" fmla="*/ 0 h 76"/>
                <a:gd name="T2" fmla="*/ 0 w 40"/>
                <a:gd name="T3" fmla="*/ 40 h 76"/>
                <a:gd name="T4" fmla="*/ 22 w 40"/>
                <a:gd name="T5" fmla="*/ 76 h 76"/>
                <a:gd name="T6" fmla="*/ 36 w 40"/>
                <a:gd name="T7" fmla="*/ 76 h 76"/>
                <a:gd name="T8" fmla="*/ 40 w 40"/>
                <a:gd name="T9" fmla="*/ 0 h 76"/>
                <a:gd name="T10" fmla="*/ 22 w 40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36" y="76"/>
                  </a:lnTo>
                  <a:lnTo>
                    <a:pt x="40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0" name="Freeform 108"/>
            <p:cNvSpPr>
              <a:spLocks/>
            </p:cNvSpPr>
            <p:nvPr/>
          </p:nvSpPr>
          <p:spPr bwMode="auto">
            <a:xfrm>
              <a:off x="7832726" y="3851276"/>
              <a:ext cx="85725" cy="122238"/>
            </a:xfrm>
            <a:custGeom>
              <a:avLst/>
              <a:gdLst>
                <a:gd name="T0" fmla="*/ 22 w 54"/>
                <a:gd name="T1" fmla="*/ 0 h 77"/>
                <a:gd name="T2" fmla="*/ 0 w 54"/>
                <a:gd name="T3" fmla="*/ 36 h 77"/>
                <a:gd name="T4" fmla="*/ 22 w 54"/>
                <a:gd name="T5" fmla="*/ 77 h 77"/>
                <a:gd name="T6" fmla="*/ 45 w 54"/>
                <a:gd name="T7" fmla="*/ 77 h 77"/>
                <a:gd name="T8" fmla="*/ 54 w 54"/>
                <a:gd name="T9" fmla="*/ 0 h 77"/>
                <a:gd name="T10" fmla="*/ 22 w 54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77">
                  <a:moveTo>
                    <a:pt x="22" y="0"/>
                  </a:moveTo>
                  <a:lnTo>
                    <a:pt x="0" y="36"/>
                  </a:lnTo>
                  <a:lnTo>
                    <a:pt x="22" y="77"/>
                  </a:lnTo>
                  <a:lnTo>
                    <a:pt x="45" y="77"/>
                  </a:lnTo>
                  <a:lnTo>
                    <a:pt x="54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1" name="Freeform 109"/>
            <p:cNvSpPr>
              <a:spLocks/>
            </p:cNvSpPr>
            <p:nvPr/>
          </p:nvSpPr>
          <p:spPr bwMode="auto">
            <a:xfrm>
              <a:off x="7832726" y="3694113"/>
              <a:ext cx="100013" cy="122238"/>
            </a:xfrm>
            <a:custGeom>
              <a:avLst/>
              <a:gdLst>
                <a:gd name="T0" fmla="*/ 22 w 63"/>
                <a:gd name="T1" fmla="*/ 0 h 77"/>
                <a:gd name="T2" fmla="*/ 0 w 63"/>
                <a:gd name="T3" fmla="*/ 41 h 77"/>
                <a:gd name="T4" fmla="*/ 22 w 63"/>
                <a:gd name="T5" fmla="*/ 77 h 77"/>
                <a:gd name="T6" fmla="*/ 54 w 63"/>
                <a:gd name="T7" fmla="*/ 77 h 77"/>
                <a:gd name="T8" fmla="*/ 54 w 63"/>
                <a:gd name="T9" fmla="*/ 77 h 77"/>
                <a:gd name="T10" fmla="*/ 63 w 63"/>
                <a:gd name="T11" fmla="*/ 0 h 77"/>
                <a:gd name="T12" fmla="*/ 22 w 63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77">
                  <a:moveTo>
                    <a:pt x="22" y="0"/>
                  </a:moveTo>
                  <a:lnTo>
                    <a:pt x="0" y="41"/>
                  </a:lnTo>
                  <a:lnTo>
                    <a:pt x="22" y="77"/>
                  </a:lnTo>
                  <a:lnTo>
                    <a:pt x="54" y="77"/>
                  </a:lnTo>
                  <a:lnTo>
                    <a:pt x="54" y="77"/>
                  </a:lnTo>
                  <a:lnTo>
                    <a:pt x="63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2" name="Freeform 110"/>
            <p:cNvSpPr>
              <a:spLocks/>
            </p:cNvSpPr>
            <p:nvPr/>
          </p:nvSpPr>
          <p:spPr bwMode="auto">
            <a:xfrm>
              <a:off x="6745288" y="2401888"/>
              <a:ext cx="79375" cy="28575"/>
            </a:xfrm>
            <a:custGeom>
              <a:avLst/>
              <a:gdLst>
                <a:gd name="T0" fmla="*/ 0 w 50"/>
                <a:gd name="T1" fmla="*/ 13 h 18"/>
                <a:gd name="T2" fmla="*/ 0 w 50"/>
                <a:gd name="T3" fmla="*/ 18 h 18"/>
                <a:gd name="T4" fmla="*/ 45 w 50"/>
                <a:gd name="T5" fmla="*/ 18 h 18"/>
                <a:gd name="T6" fmla="*/ 50 w 50"/>
                <a:gd name="T7" fmla="*/ 9 h 18"/>
                <a:gd name="T8" fmla="*/ 27 w 50"/>
                <a:gd name="T9" fmla="*/ 0 h 18"/>
                <a:gd name="T10" fmla="*/ 0 w 50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8">
                  <a:moveTo>
                    <a:pt x="0" y="13"/>
                  </a:moveTo>
                  <a:lnTo>
                    <a:pt x="0" y="18"/>
                  </a:lnTo>
                  <a:lnTo>
                    <a:pt x="45" y="18"/>
                  </a:lnTo>
                  <a:lnTo>
                    <a:pt x="50" y="9"/>
                  </a:lnTo>
                  <a:lnTo>
                    <a:pt x="2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3" name="Freeform 111"/>
            <p:cNvSpPr>
              <a:spLocks/>
            </p:cNvSpPr>
            <p:nvPr/>
          </p:nvSpPr>
          <p:spPr bwMode="auto">
            <a:xfrm>
              <a:off x="7704138" y="4402138"/>
              <a:ext cx="100013" cy="49213"/>
            </a:xfrm>
            <a:custGeom>
              <a:avLst/>
              <a:gdLst>
                <a:gd name="T0" fmla="*/ 63 w 63"/>
                <a:gd name="T1" fmla="*/ 0 h 31"/>
                <a:gd name="T2" fmla="*/ 18 w 63"/>
                <a:gd name="T3" fmla="*/ 0 h 31"/>
                <a:gd name="T4" fmla="*/ 0 w 63"/>
                <a:gd name="T5" fmla="*/ 31 h 31"/>
                <a:gd name="T6" fmla="*/ 63 w 63"/>
                <a:gd name="T7" fmla="*/ 9 h 31"/>
                <a:gd name="T8" fmla="*/ 63 w 63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1">
                  <a:moveTo>
                    <a:pt x="63" y="0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63" y="9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4" name="Freeform 112"/>
            <p:cNvSpPr>
              <a:spLocks/>
            </p:cNvSpPr>
            <p:nvPr/>
          </p:nvSpPr>
          <p:spPr bwMode="auto">
            <a:xfrm>
              <a:off x="7418388" y="3787776"/>
              <a:ext cx="134938" cy="120650"/>
            </a:xfrm>
            <a:custGeom>
              <a:avLst/>
              <a:gdLst>
                <a:gd name="T0" fmla="*/ 63 w 85"/>
                <a:gd name="T1" fmla="*/ 0 h 76"/>
                <a:gd name="T2" fmla="*/ 18 w 85"/>
                <a:gd name="T3" fmla="*/ 0 h 76"/>
                <a:gd name="T4" fmla="*/ 0 w 85"/>
                <a:gd name="T5" fmla="*/ 40 h 76"/>
                <a:gd name="T6" fmla="*/ 18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5" name="Freeform 113"/>
            <p:cNvSpPr>
              <a:spLocks/>
            </p:cNvSpPr>
            <p:nvPr/>
          </p:nvSpPr>
          <p:spPr bwMode="auto">
            <a:xfrm>
              <a:off x="5729288" y="4251326"/>
              <a:ext cx="144463" cy="122238"/>
            </a:xfrm>
            <a:custGeom>
              <a:avLst/>
              <a:gdLst>
                <a:gd name="T0" fmla="*/ 23 w 91"/>
                <a:gd name="T1" fmla="*/ 77 h 77"/>
                <a:gd name="T2" fmla="*/ 68 w 91"/>
                <a:gd name="T3" fmla="*/ 77 h 77"/>
                <a:gd name="T4" fmla="*/ 91 w 91"/>
                <a:gd name="T5" fmla="*/ 36 h 77"/>
                <a:gd name="T6" fmla="*/ 68 w 91"/>
                <a:gd name="T7" fmla="*/ 0 h 77"/>
                <a:gd name="T8" fmla="*/ 23 w 91"/>
                <a:gd name="T9" fmla="*/ 0 h 77"/>
                <a:gd name="T10" fmla="*/ 0 w 91"/>
                <a:gd name="T11" fmla="*/ 36 h 77"/>
                <a:gd name="T12" fmla="*/ 23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77"/>
                  </a:move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6" name="Freeform 114"/>
            <p:cNvSpPr>
              <a:spLocks/>
            </p:cNvSpPr>
            <p:nvPr/>
          </p:nvSpPr>
          <p:spPr bwMode="auto">
            <a:xfrm>
              <a:off x="5729288" y="4094163"/>
              <a:ext cx="144463" cy="122238"/>
            </a:xfrm>
            <a:custGeom>
              <a:avLst/>
              <a:gdLst>
                <a:gd name="T0" fmla="*/ 23 w 91"/>
                <a:gd name="T1" fmla="*/ 77 h 77"/>
                <a:gd name="T2" fmla="*/ 68 w 91"/>
                <a:gd name="T3" fmla="*/ 77 h 77"/>
                <a:gd name="T4" fmla="*/ 91 w 91"/>
                <a:gd name="T5" fmla="*/ 41 h 77"/>
                <a:gd name="T6" fmla="*/ 68 w 91"/>
                <a:gd name="T7" fmla="*/ 0 h 77"/>
                <a:gd name="T8" fmla="*/ 23 w 91"/>
                <a:gd name="T9" fmla="*/ 0 h 77"/>
                <a:gd name="T10" fmla="*/ 0 w 91"/>
                <a:gd name="T11" fmla="*/ 41 h 77"/>
                <a:gd name="T12" fmla="*/ 23 w 91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77"/>
                  </a:moveTo>
                  <a:lnTo>
                    <a:pt x="68" y="77"/>
                  </a:lnTo>
                  <a:lnTo>
                    <a:pt x="91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7" name="Freeform 115"/>
            <p:cNvSpPr>
              <a:spLocks/>
            </p:cNvSpPr>
            <p:nvPr/>
          </p:nvSpPr>
          <p:spPr bwMode="auto">
            <a:xfrm>
              <a:off x="5729288" y="3787776"/>
              <a:ext cx="144463" cy="120650"/>
            </a:xfrm>
            <a:custGeom>
              <a:avLst/>
              <a:gdLst>
                <a:gd name="T0" fmla="*/ 23 w 91"/>
                <a:gd name="T1" fmla="*/ 76 h 76"/>
                <a:gd name="T2" fmla="*/ 68 w 91"/>
                <a:gd name="T3" fmla="*/ 76 h 76"/>
                <a:gd name="T4" fmla="*/ 91 w 91"/>
                <a:gd name="T5" fmla="*/ 40 h 76"/>
                <a:gd name="T6" fmla="*/ 68 w 91"/>
                <a:gd name="T7" fmla="*/ 0 h 76"/>
                <a:gd name="T8" fmla="*/ 23 w 91"/>
                <a:gd name="T9" fmla="*/ 0 h 76"/>
                <a:gd name="T10" fmla="*/ 0 w 91"/>
                <a:gd name="T11" fmla="*/ 40 h 76"/>
                <a:gd name="T12" fmla="*/ 23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23" y="76"/>
                  </a:move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8" name="Freeform 116"/>
            <p:cNvSpPr>
              <a:spLocks/>
            </p:cNvSpPr>
            <p:nvPr/>
          </p:nvSpPr>
          <p:spPr bwMode="auto">
            <a:xfrm>
              <a:off x="5729288" y="3944938"/>
              <a:ext cx="144463" cy="120650"/>
            </a:xfrm>
            <a:custGeom>
              <a:avLst/>
              <a:gdLst>
                <a:gd name="T0" fmla="*/ 23 w 91"/>
                <a:gd name="T1" fmla="*/ 76 h 76"/>
                <a:gd name="T2" fmla="*/ 68 w 91"/>
                <a:gd name="T3" fmla="*/ 76 h 76"/>
                <a:gd name="T4" fmla="*/ 91 w 91"/>
                <a:gd name="T5" fmla="*/ 36 h 76"/>
                <a:gd name="T6" fmla="*/ 68 w 91"/>
                <a:gd name="T7" fmla="*/ 0 h 76"/>
                <a:gd name="T8" fmla="*/ 23 w 91"/>
                <a:gd name="T9" fmla="*/ 0 h 76"/>
                <a:gd name="T10" fmla="*/ 0 w 91"/>
                <a:gd name="T11" fmla="*/ 36 h 76"/>
                <a:gd name="T12" fmla="*/ 23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23" y="76"/>
                  </a:moveTo>
                  <a:lnTo>
                    <a:pt x="68" y="76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9" name="Freeform 117"/>
            <p:cNvSpPr>
              <a:spLocks/>
            </p:cNvSpPr>
            <p:nvPr/>
          </p:nvSpPr>
          <p:spPr bwMode="auto">
            <a:xfrm>
              <a:off x="7832726" y="4316413"/>
              <a:ext cx="34925" cy="77788"/>
            </a:xfrm>
            <a:custGeom>
              <a:avLst/>
              <a:gdLst>
                <a:gd name="T0" fmla="*/ 22 w 22"/>
                <a:gd name="T1" fmla="*/ 0 h 49"/>
                <a:gd name="T2" fmla="*/ 0 w 22"/>
                <a:gd name="T3" fmla="*/ 36 h 49"/>
                <a:gd name="T4" fmla="*/ 9 w 22"/>
                <a:gd name="T5" fmla="*/ 49 h 49"/>
                <a:gd name="T6" fmla="*/ 18 w 22"/>
                <a:gd name="T7" fmla="*/ 49 h 49"/>
                <a:gd name="T8" fmla="*/ 22 w 22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9">
                  <a:moveTo>
                    <a:pt x="22" y="0"/>
                  </a:moveTo>
                  <a:lnTo>
                    <a:pt x="0" y="36"/>
                  </a:lnTo>
                  <a:lnTo>
                    <a:pt x="9" y="49"/>
                  </a:lnTo>
                  <a:lnTo>
                    <a:pt x="18" y="49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0" name="Freeform 118"/>
            <p:cNvSpPr>
              <a:spLocks/>
            </p:cNvSpPr>
            <p:nvPr/>
          </p:nvSpPr>
          <p:spPr bwMode="auto">
            <a:xfrm>
              <a:off x="5729288" y="3630613"/>
              <a:ext cx="144463" cy="120650"/>
            </a:xfrm>
            <a:custGeom>
              <a:avLst/>
              <a:gdLst>
                <a:gd name="T0" fmla="*/ 23 w 91"/>
                <a:gd name="T1" fmla="*/ 76 h 76"/>
                <a:gd name="T2" fmla="*/ 68 w 91"/>
                <a:gd name="T3" fmla="*/ 76 h 76"/>
                <a:gd name="T4" fmla="*/ 91 w 91"/>
                <a:gd name="T5" fmla="*/ 40 h 76"/>
                <a:gd name="T6" fmla="*/ 68 w 91"/>
                <a:gd name="T7" fmla="*/ 0 h 76"/>
                <a:gd name="T8" fmla="*/ 23 w 91"/>
                <a:gd name="T9" fmla="*/ 0 h 76"/>
                <a:gd name="T10" fmla="*/ 0 w 91"/>
                <a:gd name="T11" fmla="*/ 40 h 76"/>
                <a:gd name="T12" fmla="*/ 23 w 91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6">
                  <a:moveTo>
                    <a:pt x="23" y="76"/>
                  </a:moveTo>
                  <a:lnTo>
                    <a:pt x="68" y="76"/>
                  </a:lnTo>
                  <a:lnTo>
                    <a:pt x="91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1" name="Freeform 119"/>
            <p:cNvSpPr>
              <a:spLocks/>
            </p:cNvSpPr>
            <p:nvPr/>
          </p:nvSpPr>
          <p:spPr bwMode="auto">
            <a:xfrm>
              <a:off x="7832726" y="4159251"/>
              <a:ext cx="49213" cy="120650"/>
            </a:xfrm>
            <a:custGeom>
              <a:avLst/>
              <a:gdLst>
                <a:gd name="T0" fmla="*/ 22 w 31"/>
                <a:gd name="T1" fmla="*/ 0 h 76"/>
                <a:gd name="T2" fmla="*/ 0 w 31"/>
                <a:gd name="T3" fmla="*/ 40 h 76"/>
                <a:gd name="T4" fmla="*/ 22 w 31"/>
                <a:gd name="T5" fmla="*/ 76 h 76"/>
                <a:gd name="T6" fmla="*/ 27 w 31"/>
                <a:gd name="T7" fmla="*/ 76 h 76"/>
                <a:gd name="T8" fmla="*/ 31 w 31"/>
                <a:gd name="T9" fmla="*/ 0 h 76"/>
                <a:gd name="T10" fmla="*/ 22 w 31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27" y="76"/>
                  </a:lnTo>
                  <a:lnTo>
                    <a:pt x="31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2" name="Freeform 120"/>
            <p:cNvSpPr>
              <a:spLocks/>
            </p:cNvSpPr>
            <p:nvPr/>
          </p:nvSpPr>
          <p:spPr bwMode="auto">
            <a:xfrm>
              <a:off x="6294438" y="2708276"/>
              <a:ext cx="136525" cy="122238"/>
            </a:xfrm>
            <a:custGeom>
              <a:avLst/>
              <a:gdLst>
                <a:gd name="T0" fmla="*/ 18 w 86"/>
                <a:gd name="T1" fmla="*/ 0 h 77"/>
                <a:gd name="T2" fmla="*/ 0 w 86"/>
                <a:gd name="T3" fmla="*/ 36 h 77"/>
                <a:gd name="T4" fmla="*/ 18 w 86"/>
                <a:gd name="T5" fmla="*/ 77 h 77"/>
                <a:gd name="T6" fmla="*/ 63 w 86"/>
                <a:gd name="T7" fmla="*/ 77 h 77"/>
                <a:gd name="T8" fmla="*/ 86 w 86"/>
                <a:gd name="T9" fmla="*/ 36 h 77"/>
                <a:gd name="T10" fmla="*/ 63 w 86"/>
                <a:gd name="T11" fmla="*/ 0 h 77"/>
                <a:gd name="T12" fmla="*/ 18 w 86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18" y="0"/>
                  </a:moveTo>
                  <a:lnTo>
                    <a:pt x="0" y="36"/>
                  </a:lnTo>
                  <a:lnTo>
                    <a:pt x="18" y="77"/>
                  </a:lnTo>
                  <a:lnTo>
                    <a:pt x="63" y="77"/>
                  </a:lnTo>
                  <a:lnTo>
                    <a:pt x="86" y="36"/>
                  </a:lnTo>
                  <a:lnTo>
                    <a:pt x="63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3" name="Freeform 121"/>
            <p:cNvSpPr>
              <a:spLocks/>
            </p:cNvSpPr>
            <p:nvPr/>
          </p:nvSpPr>
          <p:spPr bwMode="auto">
            <a:xfrm>
              <a:off x="6430963" y="2773363"/>
              <a:ext cx="142875" cy="120650"/>
            </a:xfrm>
            <a:custGeom>
              <a:avLst/>
              <a:gdLst>
                <a:gd name="T0" fmla="*/ 0 w 90"/>
                <a:gd name="T1" fmla="*/ 36 h 76"/>
                <a:gd name="T2" fmla="*/ 22 w 90"/>
                <a:gd name="T3" fmla="*/ 76 h 76"/>
                <a:gd name="T4" fmla="*/ 68 w 90"/>
                <a:gd name="T5" fmla="*/ 76 h 76"/>
                <a:gd name="T6" fmla="*/ 90 w 90"/>
                <a:gd name="T7" fmla="*/ 36 h 76"/>
                <a:gd name="T8" fmla="*/ 68 w 90"/>
                <a:gd name="T9" fmla="*/ 0 h 76"/>
                <a:gd name="T10" fmla="*/ 22 w 90"/>
                <a:gd name="T11" fmla="*/ 0 h 76"/>
                <a:gd name="T12" fmla="*/ 0 w 90"/>
                <a:gd name="T13" fmla="*/ 3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0" y="36"/>
                  </a:moveTo>
                  <a:lnTo>
                    <a:pt x="22" y="76"/>
                  </a:ln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2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4" name="Freeform 122"/>
            <p:cNvSpPr>
              <a:spLocks/>
            </p:cNvSpPr>
            <p:nvPr/>
          </p:nvSpPr>
          <p:spPr bwMode="auto">
            <a:xfrm>
              <a:off x="5873751" y="3079751"/>
              <a:ext cx="134938" cy="122238"/>
            </a:xfrm>
            <a:custGeom>
              <a:avLst/>
              <a:gdLst>
                <a:gd name="T0" fmla="*/ 63 w 85"/>
                <a:gd name="T1" fmla="*/ 77 h 77"/>
                <a:gd name="T2" fmla="*/ 85 w 85"/>
                <a:gd name="T3" fmla="*/ 36 h 77"/>
                <a:gd name="T4" fmla="*/ 63 w 85"/>
                <a:gd name="T5" fmla="*/ 0 h 77"/>
                <a:gd name="T6" fmla="*/ 22 w 85"/>
                <a:gd name="T7" fmla="*/ 0 h 77"/>
                <a:gd name="T8" fmla="*/ 0 w 85"/>
                <a:gd name="T9" fmla="*/ 36 h 77"/>
                <a:gd name="T10" fmla="*/ 22 w 85"/>
                <a:gd name="T11" fmla="*/ 77 h 77"/>
                <a:gd name="T12" fmla="*/ 63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77"/>
                  </a:moveTo>
                  <a:lnTo>
                    <a:pt x="85" y="36"/>
                  </a:lnTo>
                  <a:lnTo>
                    <a:pt x="63" y="0"/>
                  </a:lnTo>
                  <a:lnTo>
                    <a:pt x="22" y="0"/>
                  </a:lnTo>
                  <a:lnTo>
                    <a:pt x="0" y="36"/>
                  </a:lnTo>
                  <a:lnTo>
                    <a:pt x="22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5" name="Freeform 123"/>
            <p:cNvSpPr>
              <a:spLocks/>
            </p:cNvSpPr>
            <p:nvPr/>
          </p:nvSpPr>
          <p:spPr bwMode="auto">
            <a:xfrm>
              <a:off x="6008688" y="3322638"/>
              <a:ext cx="142875" cy="122238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41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41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6" name="Freeform 124"/>
            <p:cNvSpPr>
              <a:spLocks/>
            </p:cNvSpPr>
            <p:nvPr/>
          </p:nvSpPr>
          <p:spPr bwMode="auto">
            <a:xfrm>
              <a:off x="6008688" y="3173413"/>
              <a:ext cx="142875" cy="12065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36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36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7" name="Freeform 125"/>
            <p:cNvSpPr>
              <a:spLocks/>
            </p:cNvSpPr>
            <p:nvPr/>
          </p:nvSpPr>
          <p:spPr bwMode="auto">
            <a:xfrm>
              <a:off x="6008688" y="3630613"/>
              <a:ext cx="142875" cy="12065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8" name="Freeform 126"/>
            <p:cNvSpPr>
              <a:spLocks/>
            </p:cNvSpPr>
            <p:nvPr/>
          </p:nvSpPr>
          <p:spPr bwMode="auto">
            <a:xfrm>
              <a:off x="6008688" y="3479801"/>
              <a:ext cx="142875" cy="122238"/>
            </a:xfrm>
            <a:custGeom>
              <a:avLst/>
              <a:gdLst>
                <a:gd name="T0" fmla="*/ 23 w 90"/>
                <a:gd name="T1" fmla="*/ 77 h 77"/>
                <a:gd name="T2" fmla="*/ 68 w 90"/>
                <a:gd name="T3" fmla="*/ 77 h 77"/>
                <a:gd name="T4" fmla="*/ 90 w 90"/>
                <a:gd name="T5" fmla="*/ 36 h 77"/>
                <a:gd name="T6" fmla="*/ 68 w 90"/>
                <a:gd name="T7" fmla="*/ 0 h 77"/>
                <a:gd name="T8" fmla="*/ 23 w 90"/>
                <a:gd name="T9" fmla="*/ 0 h 77"/>
                <a:gd name="T10" fmla="*/ 0 w 90"/>
                <a:gd name="T11" fmla="*/ 36 h 77"/>
                <a:gd name="T12" fmla="*/ 23 w 9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23" y="77"/>
                  </a:move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9" name="Freeform 127"/>
            <p:cNvSpPr>
              <a:spLocks/>
            </p:cNvSpPr>
            <p:nvPr/>
          </p:nvSpPr>
          <p:spPr bwMode="auto">
            <a:xfrm>
              <a:off x="7553326" y="2922588"/>
              <a:ext cx="136525" cy="122238"/>
            </a:xfrm>
            <a:custGeom>
              <a:avLst/>
              <a:gdLst>
                <a:gd name="T0" fmla="*/ 68 w 86"/>
                <a:gd name="T1" fmla="*/ 77 h 77"/>
                <a:gd name="T2" fmla="*/ 86 w 86"/>
                <a:gd name="T3" fmla="*/ 45 h 77"/>
                <a:gd name="T4" fmla="*/ 72 w 86"/>
                <a:gd name="T5" fmla="*/ 14 h 77"/>
                <a:gd name="T6" fmla="*/ 68 w 86"/>
                <a:gd name="T7" fmla="*/ 0 h 77"/>
                <a:gd name="T8" fmla="*/ 23 w 86"/>
                <a:gd name="T9" fmla="*/ 0 h 77"/>
                <a:gd name="T10" fmla="*/ 0 w 86"/>
                <a:gd name="T11" fmla="*/ 41 h 77"/>
                <a:gd name="T12" fmla="*/ 23 w 86"/>
                <a:gd name="T13" fmla="*/ 77 h 77"/>
                <a:gd name="T14" fmla="*/ 68 w 86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7">
                  <a:moveTo>
                    <a:pt x="68" y="77"/>
                  </a:moveTo>
                  <a:lnTo>
                    <a:pt x="86" y="45"/>
                  </a:lnTo>
                  <a:lnTo>
                    <a:pt x="72" y="14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0" name="Freeform 128"/>
            <p:cNvSpPr>
              <a:spLocks/>
            </p:cNvSpPr>
            <p:nvPr/>
          </p:nvSpPr>
          <p:spPr bwMode="auto">
            <a:xfrm>
              <a:off x="7418388" y="3322638"/>
              <a:ext cx="134938" cy="122238"/>
            </a:xfrm>
            <a:custGeom>
              <a:avLst/>
              <a:gdLst>
                <a:gd name="T0" fmla="*/ 63 w 85"/>
                <a:gd name="T1" fmla="*/ 0 h 77"/>
                <a:gd name="T2" fmla="*/ 18 w 85"/>
                <a:gd name="T3" fmla="*/ 0 h 77"/>
                <a:gd name="T4" fmla="*/ 0 w 85"/>
                <a:gd name="T5" fmla="*/ 41 h 77"/>
                <a:gd name="T6" fmla="*/ 18 w 85"/>
                <a:gd name="T7" fmla="*/ 77 h 77"/>
                <a:gd name="T8" fmla="*/ 63 w 85"/>
                <a:gd name="T9" fmla="*/ 77 h 77"/>
                <a:gd name="T10" fmla="*/ 85 w 85"/>
                <a:gd name="T11" fmla="*/ 41 h 77"/>
                <a:gd name="T12" fmla="*/ 63 w 85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0"/>
                  </a:move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lnTo>
                    <a:pt x="63" y="77"/>
                  </a:lnTo>
                  <a:lnTo>
                    <a:pt x="85" y="41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1" name="Freeform 129"/>
            <p:cNvSpPr>
              <a:spLocks/>
            </p:cNvSpPr>
            <p:nvPr/>
          </p:nvSpPr>
          <p:spPr bwMode="auto">
            <a:xfrm>
              <a:off x="7418388" y="3016251"/>
              <a:ext cx="134938" cy="120650"/>
            </a:xfrm>
            <a:custGeom>
              <a:avLst/>
              <a:gdLst>
                <a:gd name="T0" fmla="*/ 63 w 85"/>
                <a:gd name="T1" fmla="*/ 0 h 76"/>
                <a:gd name="T2" fmla="*/ 18 w 85"/>
                <a:gd name="T3" fmla="*/ 0 h 76"/>
                <a:gd name="T4" fmla="*/ 0 w 85"/>
                <a:gd name="T5" fmla="*/ 40 h 76"/>
                <a:gd name="T6" fmla="*/ 18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2" name="Freeform 130"/>
            <p:cNvSpPr>
              <a:spLocks/>
            </p:cNvSpPr>
            <p:nvPr/>
          </p:nvSpPr>
          <p:spPr bwMode="auto">
            <a:xfrm>
              <a:off x="7418388" y="3479801"/>
              <a:ext cx="134938" cy="122238"/>
            </a:xfrm>
            <a:custGeom>
              <a:avLst/>
              <a:gdLst>
                <a:gd name="T0" fmla="*/ 63 w 85"/>
                <a:gd name="T1" fmla="*/ 0 h 77"/>
                <a:gd name="T2" fmla="*/ 18 w 85"/>
                <a:gd name="T3" fmla="*/ 0 h 77"/>
                <a:gd name="T4" fmla="*/ 0 w 85"/>
                <a:gd name="T5" fmla="*/ 36 h 77"/>
                <a:gd name="T6" fmla="*/ 18 w 85"/>
                <a:gd name="T7" fmla="*/ 77 h 77"/>
                <a:gd name="T8" fmla="*/ 63 w 85"/>
                <a:gd name="T9" fmla="*/ 77 h 77"/>
                <a:gd name="T10" fmla="*/ 85 w 85"/>
                <a:gd name="T11" fmla="*/ 36 h 77"/>
                <a:gd name="T12" fmla="*/ 63 w 85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0"/>
                  </a:moveTo>
                  <a:lnTo>
                    <a:pt x="18" y="0"/>
                  </a:lnTo>
                  <a:lnTo>
                    <a:pt x="0" y="36"/>
                  </a:lnTo>
                  <a:lnTo>
                    <a:pt x="18" y="77"/>
                  </a:lnTo>
                  <a:lnTo>
                    <a:pt x="63" y="77"/>
                  </a:lnTo>
                  <a:lnTo>
                    <a:pt x="85" y="3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3" name="Freeform 131"/>
            <p:cNvSpPr>
              <a:spLocks/>
            </p:cNvSpPr>
            <p:nvPr/>
          </p:nvSpPr>
          <p:spPr bwMode="auto">
            <a:xfrm>
              <a:off x="6710363" y="2773363"/>
              <a:ext cx="142875" cy="12065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36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36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36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36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4" name="Freeform 132"/>
            <p:cNvSpPr>
              <a:spLocks/>
            </p:cNvSpPr>
            <p:nvPr/>
          </p:nvSpPr>
          <p:spPr bwMode="auto">
            <a:xfrm>
              <a:off x="7418388" y="3630613"/>
              <a:ext cx="134938" cy="120650"/>
            </a:xfrm>
            <a:custGeom>
              <a:avLst/>
              <a:gdLst>
                <a:gd name="T0" fmla="*/ 63 w 85"/>
                <a:gd name="T1" fmla="*/ 0 h 76"/>
                <a:gd name="T2" fmla="*/ 18 w 85"/>
                <a:gd name="T3" fmla="*/ 0 h 76"/>
                <a:gd name="T4" fmla="*/ 0 w 85"/>
                <a:gd name="T5" fmla="*/ 40 h 76"/>
                <a:gd name="T6" fmla="*/ 18 w 85"/>
                <a:gd name="T7" fmla="*/ 76 h 76"/>
                <a:gd name="T8" fmla="*/ 63 w 85"/>
                <a:gd name="T9" fmla="*/ 76 h 76"/>
                <a:gd name="T10" fmla="*/ 85 w 85"/>
                <a:gd name="T11" fmla="*/ 40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18" y="0"/>
                  </a:lnTo>
                  <a:lnTo>
                    <a:pt x="0" y="40"/>
                  </a:lnTo>
                  <a:lnTo>
                    <a:pt x="18" y="76"/>
                  </a:lnTo>
                  <a:lnTo>
                    <a:pt x="63" y="76"/>
                  </a:lnTo>
                  <a:lnTo>
                    <a:pt x="85" y="4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5" name="Freeform 133"/>
            <p:cNvSpPr>
              <a:spLocks/>
            </p:cNvSpPr>
            <p:nvPr/>
          </p:nvSpPr>
          <p:spPr bwMode="auto">
            <a:xfrm>
              <a:off x="7131051" y="2708276"/>
              <a:ext cx="144463" cy="122238"/>
            </a:xfrm>
            <a:custGeom>
              <a:avLst/>
              <a:gdLst>
                <a:gd name="T0" fmla="*/ 23 w 91"/>
                <a:gd name="T1" fmla="*/ 0 h 77"/>
                <a:gd name="T2" fmla="*/ 0 w 91"/>
                <a:gd name="T3" fmla="*/ 36 h 77"/>
                <a:gd name="T4" fmla="*/ 23 w 91"/>
                <a:gd name="T5" fmla="*/ 77 h 77"/>
                <a:gd name="T6" fmla="*/ 68 w 91"/>
                <a:gd name="T7" fmla="*/ 77 h 77"/>
                <a:gd name="T8" fmla="*/ 91 w 91"/>
                <a:gd name="T9" fmla="*/ 36 h 77"/>
                <a:gd name="T10" fmla="*/ 68 w 91"/>
                <a:gd name="T11" fmla="*/ 0 h 77"/>
                <a:gd name="T12" fmla="*/ 23 w 91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77">
                  <a:moveTo>
                    <a:pt x="23" y="0"/>
                  </a:move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1" y="36"/>
                  </a:lnTo>
                  <a:lnTo>
                    <a:pt x="6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6" name="Freeform 134"/>
            <p:cNvSpPr>
              <a:spLocks/>
            </p:cNvSpPr>
            <p:nvPr/>
          </p:nvSpPr>
          <p:spPr bwMode="auto">
            <a:xfrm>
              <a:off x="6008688" y="3787776"/>
              <a:ext cx="142875" cy="12065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40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40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7" name="Freeform 135"/>
            <p:cNvSpPr>
              <a:spLocks/>
            </p:cNvSpPr>
            <p:nvPr/>
          </p:nvSpPr>
          <p:spPr bwMode="auto">
            <a:xfrm>
              <a:off x="6853238" y="2873376"/>
              <a:ext cx="28575" cy="100013"/>
            </a:xfrm>
            <a:custGeom>
              <a:avLst/>
              <a:gdLst>
                <a:gd name="T0" fmla="*/ 18 w 18"/>
                <a:gd name="T1" fmla="*/ 63 h 63"/>
                <a:gd name="T2" fmla="*/ 18 w 18"/>
                <a:gd name="T3" fmla="*/ 0 h 63"/>
                <a:gd name="T4" fmla="*/ 0 w 18"/>
                <a:gd name="T5" fmla="*/ 31 h 63"/>
                <a:gd name="T6" fmla="*/ 18 w 18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3">
                  <a:moveTo>
                    <a:pt x="18" y="63"/>
                  </a:moveTo>
                  <a:lnTo>
                    <a:pt x="18" y="0"/>
                  </a:lnTo>
                  <a:lnTo>
                    <a:pt x="0" y="31"/>
                  </a:lnTo>
                  <a:lnTo>
                    <a:pt x="18" y="63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8" name="Freeform 136"/>
            <p:cNvSpPr>
              <a:spLocks/>
            </p:cNvSpPr>
            <p:nvPr/>
          </p:nvSpPr>
          <p:spPr bwMode="auto">
            <a:xfrm>
              <a:off x="7275513" y="2616201"/>
              <a:ext cx="134938" cy="120650"/>
            </a:xfrm>
            <a:custGeom>
              <a:avLst/>
              <a:gdLst>
                <a:gd name="T0" fmla="*/ 0 w 85"/>
                <a:gd name="T1" fmla="*/ 40 h 76"/>
                <a:gd name="T2" fmla="*/ 22 w 85"/>
                <a:gd name="T3" fmla="*/ 76 h 76"/>
                <a:gd name="T4" fmla="*/ 67 w 85"/>
                <a:gd name="T5" fmla="*/ 76 h 76"/>
                <a:gd name="T6" fmla="*/ 85 w 85"/>
                <a:gd name="T7" fmla="*/ 45 h 76"/>
                <a:gd name="T8" fmla="*/ 36 w 85"/>
                <a:gd name="T9" fmla="*/ 0 h 76"/>
                <a:gd name="T10" fmla="*/ 22 w 85"/>
                <a:gd name="T11" fmla="*/ 0 h 76"/>
                <a:gd name="T12" fmla="*/ 0 w 85"/>
                <a:gd name="T13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0" y="40"/>
                  </a:moveTo>
                  <a:lnTo>
                    <a:pt x="22" y="76"/>
                  </a:lnTo>
                  <a:lnTo>
                    <a:pt x="67" y="76"/>
                  </a:lnTo>
                  <a:lnTo>
                    <a:pt x="85" y="45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9" name="Freeform 137"/>
            <p:cNvSpPr>
              <a:spLocks/>
            </p:cNvSpPr>
            <p:nvPr/>
          </p:nvSpPr>
          <p:spPr bwMode="auto">
            <a:xfrm>
              <a:off x="7418388" y="3173413"/>
              <a:ext cx="134938" cy="120650"/>
            </a:xfrm>
            <a:custGeom>
              <a:avLst/>
              <a:gdLst>
                <a:gd name="T0" fmla="*/ 63 w 85"/>
                <a:gd name="T1" fmla="*/ 0 h 76"/>
                <a:gd name="T2" fmla="*/ 18 w 85"/>
                <a:gd name="T3" fmla="*/ 0 h 76"/>
                <a:gd name="T4" fmla="*/ 0 w 85"/>
                <a:gd name="T5" fmla="*/ 36 h 76"/>
                <a:gd name="T6" fmla="*/ 18 w 85"/>
                <a:gd name="T7" fmla="*/ 76 h 76"/>
                <a:gd name="T8" fmla="*/ 63 w 85"/>
                <a:gd name="T9" fmla="*/ 76 h 76"/>
                <a:gd name="T10" fmla="*/ 85 w 85"/>
                <a:gd name="T11" fmla="*/ 36 h 76"/>
                <a:gd name="T12" fmla="*/ 63 w 8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6">
                  <a:moveTo>
                    <a:pt x="63" y="0"/>
                  </a:moveTo>
                  <a:lnTo>
                    <a:pt x="18" y="0"/>
                  </a:lnTo>
                  <a:lnTo>
                    <a:pt x="0" y="36"/>
                  </a:lnTo>
                  <a:lnTo>
                    <a:pt x="18" y="76"/>
                  </a:lnTo>
                  <a:lnTo>
                    <a:pt x="63" y="76"/>
                  </a:lnTo>
                  <a:lnTo>
                    <a:pt x="85" y="3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0" name="Freeform 138"/>
            <p:cNvSpPr>
              <a:spLocks/>
            </p:cNvSpPr>
            <p:nvPr/>
          </p:nvSpPr>
          <p:spPr bwMode="auto">
            <a:xfrm>
              <a:off x="6008688" y="3944938"/>
              <a:ext cx="142875" cy="120650"/>
            </a:xfrm>
            <a:custGeom>
              <a:avLst/>
              <a:gdLst>
                <a:gd name="T0" fmla="*/ 23 w 90"/>
                <a:gd name="T1" fmla="*/ 76 h 76"/>
                <a:gd name="T2" fmla="*/ 68 w 90"/>
                <a:gd name="T3" fmla="*/ 76 h 76"/>
                <a:gd name="T4" fmla="*/ 90 w 90"/>
                <a:gd name="T5" fmla="*/ 36 h 76"/>
                <a:gd name="T6" fmla="*/ 68 w 90"/>
                <a:gd name="T7" fmla="*/ 0 h 76"/>
                <a:gd name="T8" fmla="*/ 23 w 90"/>
                <a:gd name="T9" fmla="*/ 0 h 76"/>
                <a:gd name="T10" fmla="*/ 0 w 90"/>
                <a:gd name="T11" fmla="*/ 36 h 76"/>
                <a:gd name="T12" fmla="*/ 23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76"/>
                  </a:move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1" name="Freeform 139"/>
            <p:cNvSpPr>
              <a:spLocks/>
            </p:cNvSpPr>
            <p:nvPr/>
          </p:nvSpPr>
          <p:spPr bwMode="auto">
            <a:xfrm>
              <a:off x="7696201" y="3044826"/>
              <a:ext cx="50800" cy="92075"/>
            </a:xfrm>
            <a:custGeom>
              <a:avLst/>
              <a:gdLst>
                <a:gd name="T0" fmla="*/ 32 w 32"/>
                <a:gd name="T1" fmla="*/ 58 h 58"/>
                <a:gd name="T2" fmla="*/ 9 w 32"/>
                <a:gd name="T3" fmla="*/ 0 h 58"/>
                <a:gd name="T4" fmla="*/ 0 w 32"/>
                <a:gd name="T5" fmla="*/ 22 h 58"/>
                <a:gd name="T6" fmla="*/ 23 w 32"/>
                <a:gd name="T7" fmla="*/ 58 h 58"/>
                <a:gd name="T8" fmla="*/ 32 w 32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8">
                  <a:moveTo>
                    <a:pt x="32" y="58"/>
                  </a:moveTo>
                  <a:lnTo>
                    <a:pt x="9" y="0"/>
                  </a:lnTo>
                  <a:lnTo>
                    <a:pt x="0" y="22"/>
                  </a:lnTo>
                  <a:lnTo>
                    <a:pt x="23" y="58"/>
                  </a:lnTo>
                  <a:lnTo>
                    <a:pt x="32" y="58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2" name="Freeform 140"/>
            <p:cNvSpPr>
              <a:spLocks/>
            </p:cNvSpPr>
            <p:nvPr/>
          </p:nvSpPr>
          <p:spPr bwMode="auto">
            <a:xfrm>
              <a:off x="7553326" y="3387726"/>
              <a:ext cx="142875" cy="120650"/>
            </a:xfrm>
            <a:custGeom>
              <a:avLst/>
              <a:gdLst>
                <a:gd name="T0" fmla="*/ 68 w 90"/>
                <a:gd name="T1" fmla="*/ 0 h 76"/>
                <a:gd name="T2" fmla="*/ 23 w 90"/>
                <a:gd name="T3" fmla="*/ 0 h 76"/>
                <a:gd name="T4" fmla="*/ 0 w 90"/>
                <a:gd name="T5" fmla="*/ 40 h 76"/>
                <a:gd name="T6" fmla="*/ 23 w 90"/>
                <a:gd name="T7" fmla="*/ 76 h 76"/>
                <a:gd name="T8" fmla="*/ 68 w 90"/>
                <a:gd name="T9" fmla="*/ 76 h 76"/>
                <a:gd name="T10" fmla="*/ 90 w 90"/>
                <a:gd name="T11" fmla="*/ 40 h 76"/>
                <a:gd name="T12" fmla="*/ 68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0"/>
                  </a:move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3" name="Freeform 141"/>
            <p:cNvSpPr>
              <a:spLocks/>
            </p:cNvSpPr>
            <p:nvPr/>
          </p:nvSpPr>
          <p:spPr bwMode="auto">
            <a:xfrm>
              <a:off x="7553326" y="3230563"/>
              <a:ext cx="142875" cy="120650"/>
            </a:xfrm>
            <a:custGeom>
              <a:avLst/>
              <a:gdLst>
                <a:gd name="T0" fmla="*/ 68 w 90"/>
                <a:gd name="T1" fmla="*/ 0 h 76"/>
                <a:gd name="T2" fmla="*/ 23 w 90"/>
                <a:gd name="T3" fmla="*/ 0 h 76"/>
                <a:gd name="T4" fmla="*/ 0 w 90"/>
                <a:gd name="T5" fmla="*/ 40 h 76"/>
                <a:gd name="T6" fmla="*/ 23 w 90"/>
                <a:gd name="T7" fmla="*/ 76 h 76"/>
                <a:gd name="T8" fmla="*/ 68 w 90"/>
                <a:gd name="T9" fmla="*/ 76 h 76"/>
                <a:gd name="T10" fmla="*/ 90 w 90"/>
                <a:gd name="T11" fmla="*/ 40 h 76"/>
                <a:gd name="T12" fmla="*/ 68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0"/>
                  </a:move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4" name="Freeform 142"/>
            <p:cNvSpPr>
              <a:spLocks/>
            </p:cNvSpPr>
            <p:nvPr/>
          </p:nvSpPr>
          <p:spPr bwMode="auto">
            <a:xfrm>
              <a:off x="7131051" y="2565401"/>
              <a:ext cx="144463" cy="107950"/>
            </a:xfrm>
            <a:custGeom>
              <a:avLst/>
              <a:gdLst>
                <a:gd name="T0" fmla="*/ 0 w 91"/>
                <a:gd name="T1" fmla="*/ 32 h 68"/>
                <a:gd name="T2" fmla="*/ 23 w 91"/>
                <a:gd name="T3" fmla="*/ 68 h 68"/>
                <a:gd name="T4" fmla="*/ 68 w 91"/>
                <a:gd name="T5" fmla="*/ 68 h 68"/>
                <a:gd name="T6" fmla="*/ 91 w 91"/>
                <a:gd name="T7" fmla="*/ 32 h 68"/>
                <a:gd name="T8" fmla="*/ 82 w 91"/>
                <a:gd name="T9" fmla="*/ 18 h 68"/>
                <a:gd name="T10" fmla="*/ 23 w 91"/>
                <a:gd name="T11" fmla="*/ 0 h 68"/>
                <a:gd name="T12" fmla="*/ 0 w 91"/>
                <a:gd name="T13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68">
                  <a:moveTo>
                    <a:pt x="0" y="32"/>
                  </a:moveTo>
                  <a:lnTo>
                    <a:pt x="23" y="68"/>
                  </a:lnTo>
                  <a:lnTo>
                    <a:pt x="68" y="68"/>
                  </a:lnTo>
                  <a:lnTo>
                    <a:pt x="91" y="32"/>
                  </a:lnTo>
                  <a:lnTo>
                    <a:pt x="82" y="18"/>
                  </a:lnTo>
                  <a:lnTo>
                    <a:pt x="2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5" name="Freeform 143"/>
            <p:cNvSpPr>
              <a:spLocks/>
            </p:cNvSpPr>
            <p:nvPr/>
          </p:nvSpPr>
          <p:spPr bwMode="auto">
            <a:xfrm>
              <a:off x="7553326" y="3544888"/>
              <a:ext cx="142875" cy="120650"/>
            </a:xfrm>
            <a:custGeom>
              <a:avLst/>
              <a:gdLst>
                <a:gd name="T0" fmla="*/ 68 w 90"/>
                <a:gd name="T1" fmla="*/ 0 h 76"/>
                <a:gd name="T2" fmla="*/ 23 w 90"/>
                <a:gd name="T3" fmla="*/ 0 h 76"/>
                <a:gd name="T4" fmla="*/ 0 w 90"/>
                <a:gd name="T5" fmla="*/ 36 h 76"/>
                <a:gd name="T6" fmla="*/ 23 w 90"/>
                <a:gd name="T7" fmla="*/ 76 h 76"/>
                <a:gd name="T8" fmla="*/ 68 w 90"/>
                <a:gd name="T9" fmla="*/ 76 h 76"/>
                <a:gd name="T10" fmla="*/ 90 w 90"/>
                <a:gd name="T11" fmla="*/ 36 h 76"/>
                <a:gd name="T12" fmla="*/ 68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0"/>
                  </a:moveTo>
                  <a:lnTo>
                    <a:pt x="23" y="0"/>
                  </a:lnTo>
                  <a:lnTo>
                    <a:pt x="0" y="36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6" name="Freeform 144"/>
            <p:cNvSpPr>
              <a:spLocks/>
            </p:cNvSpPr>
            <p:nvPr/>
          </p:nvSpPr>
          <p:spPr bwMode="auto">
            <a:xfrm>
              <a:off x="6430963" y="2630488"/>
              <a:ext cx="100013" cy="106363"/>
            </a:xfrm>
            <a:custGeom>
              <a:avLst/>
              <a:gdLst>
                <a:gd name="T0" fmla="*/ 22 w 63"/>
                <a:gd name="T1" fmla="*/ 67 h 67"/>
                <a:gd name="T2" fmla="*/ 63 w 63"/>
                <a:gd name="T3" fmla="*/ 67 h 67"/>
                <a:gd name="T4" fmla="*/ 18 w 63"/>
                <a:gd name="T5" fmla="*/ 0 h 67"/>
                <a:gd name="T6" fmla="*/ 0 w 63"/>
                <a:gd name="T7" fmla="*/ 31 h 67"/>
                <a:gd name="T8" fmla="*/ 22 w 63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7">
                  <a:moveTo>
                    <a:pt x="22" y="67"/>
                  </a:moveTo>
                  <a:lnTo>
                    <a:pt x="63" y="67"/>
                  </a:lnTo>
                  <a:lnTo>
                    <a:pt x="18" y="0"/>
                  </a:lnTo>
                  <a:lnTo>
                    <a:pt x="0" y="31"/>
                  </a:lnTo>
                  <a:lnTo>
                    <a:pt x="22" y="6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7" name="Freeform 145"/>
            <p:cNvSpPr>
              <a:spLocks/>
            </p:cNvSpPr>
            <p:nvPr/>
          </p:nvSpPr>
          <p:spPr bwMode="auto">
            <a:xfrm>
              <a:off x="6853238" y="2722563"/>
              <a:ext cx="28575" cy="93663"/>
            </a:xfrm>
            <a:custGeom>
              <a:avLst/>
              <a:gdLst>
                <a:gd name="T0" fmla="*/ 18 w 18"/>
                <a:gd name="T1" fmla="*/ 59 h 59"/>
                <a:gd name="T2" fmla="*/ 18 w 18"/>
                <a:gd name="T3" fmla="*/ 0 h 59"/>
                <a:gd name="T4" fmla="*/ 0 w 18"/>
                <a:gd name="T5" fmla="*/ 27 h 59"/>
                <a:gd name="T6" fmla="*/ 18 w 1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59">
                  <a:moveTo>
                    <a:pt x="18" y="59"/>
                  </a:moveTo>
                  <a:lnTo>
                    <a:pt x="18" y="0"/>
                  </a:lnTo>
                  <a:lnTo>
                    <a:pt x="0" y="27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8" name="Freeform 146"/>
            <p:cNvSpPr>
              <a:spLocks/>
            </p:cNvSpPr>
            <p:nvPr/>
          </p:nvSpPr>
          <p:spPr bwMode="auto">
            <a:xfrm>
              <a:off x="6710363" y="2616201"/>
              <a:ext cx="142875" cy="120650"/>
            </a:xfrm>
            <a:custGeom>
              <a:avLst/>
              <a:gdLst>
                <a:gd name="T0" fmla="*/ 22 w 90"/>
                <a:gd name="T1" fmla="*/ 0 h 76"/>
                <a:gd name="T2" fmla="*/ 0 w 90"/>
                <a:gd name="T3" fmla="*/ 40 h 76"/>
                <a:gd name="T4" fmla="*/ 22 w 90"/>
                <a:gd name="T5" fmla="*/ 76 h 76"/>
                <a:gd name="T6" fmla="*/ 67 w 90"/>
                <a:gd name="T7" fmla="*/ 76 h 76"/>
                <a:gd name="T8" fmla="*/ 90 w 90"/>
                <a:gd name="T9" fmla="*/ 40 h 76"/>
                <a:gd name="T10" fmla="*/ 67 w 90"/>
                <a:gd name="T11" fmla="*/ 0 h 76"/>
                <a:gd name="T12" fmla="*/ 22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2" y="0"/>
                  </a:moveTo>
                  <a:lnTo>
                    <a:pt x="0" y="40"/>
                  </a:lnTo>
                  <a:lnTo>
                    <a:pt x="22" y="76"/>
                  </a:lnTo>
                  <a:lnTo>
                    <a:pt x="67" y="76"/>
                  </a:lnTo>
                  <a:lnTo>
                    <a:pt x="90" y="40"/>
                  </a:lnTo>
                  <a:lnTo>
                    <a:pt x="6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39" name="Freeform 147"/>
            <p:cNvSpPr>
              <a:spLocks/>
            </p:cNvSpPr>
            <p:nvPr/>
          </p:nvSpPr>
          <p:spPr bwMode="auto">
            <a:xfrm>
              <a:off x="7553326" y="3079751"/>
              <a:ext cx="142875" cy="122238"/>
            </a:xfrm>
            <a:custGeom>
              <a:avLst/>
              <a:gdLst>
                <a:gd name="T0" fmla="*/ 68 w 90"/>
                <a:gd name="T1" fmla="*/ 0 h 77"/>
                <a:gd name="T2" fmla="*/ 23 w 90"/>
                <a:gd name="T3" fmla="*/ 0 h 77"/>
                <a:gd name="T4" fmla="*/ 0 w 90"/>
                <a:gd name="T5" fmla="*/ 36 h 77"/>
                <a:gd name="T6" fmla="*/ 23 w 90"/>
                <a:gd name="T7" fmla="*/ 77 h 77"/>
                <a:gd name="T8" fmla="*/ 68 w 90"/>
                <a:gd name="T9" fmla="*/ 77 h 77"/>
                <a:gd name="T10" fmla="*/ 90 w 90"/>
                <a:gd name="T11" fmla="*/ 36 h 77"/>
                <a:gd name="T12" fmla="*/ 68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0"/>
                  </a:move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0" name="Freeform 148"/>
            <p:cNvSpPr>
              <a:spLocks/>
            </p:cNvSpPr>
            <p:nvPr/>
          </p:nvSpPr>
          <p:spPr bwMode="auto">
            <a:xfrm>
              <a:off x="6294438" y="4094163"/>
              <a:ext cx="136525" cy="122238"/>
            </a:xfrm>
            <a:custGeom>
              <a:avLst/>
              <a:gdLst>
                <a:gd name="T0" fmla="*/ 63 w 86"/>
                <a:gd name="T1" fmla="*/ 77 h 77"/>
                <a:gd name="T2" fmla="*/ 86 w 86"/>
                <a:gd name="T3" fmla="*/ 41 h 77"/>
                <a:gd name="T4" fmla="*/ 63 w 86"/>
                <a:gd name="T5" fmla="*/ 0 h 77"/>
                <a:gd name="T6" fmla="*/ 18 w 86"/>
                <a:gd name="T7" fmla="*/ 0 h 77"/>
                <a:gd name="T8" fmla="*/ 0 w 86"/>
                <a:gd name="T9" fmla="*/ 41 h 77"/>
                <a:gd name="T10" fmla="*/ 18 w 86"/>
                <a:gd name="T11" fmla="*/ 77 h 77"/>
                <a:gd name="T12" fmla="*/ 63 w 86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7">
                  <a:moveTo>
                    <a:pt x="63" y="77"/>
                  </a:moveTo>
                  <a:lnTo>
                    <a:pt x="86" y="41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1" name="Freeform 149"/>
            <p:cNvSpPr>
              <a:spLocks/>
            </p:cNvSpPr>
            <p:nvPr/>
          </p:nvSpPr>
          <p:spPr bwMode="auto">
            <a:xfrm>
              <a:off x="6151563" y="4002088"/>
              <a:ext cx="142875" cy="12065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40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40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2" name="Freeform 150"/>
            <p:cNvSpPr>
              <a:spLocks/>
            </p:cNvSpPr>
            <p:nvPr/>
          </p:nvSpPr>
          <p:spPr bwMode="auto">
            <a:xfrm>
              <a:off x="7073901" y="4159251"/>
              <a:ext cx="57150" cy="57150"/>
            </a:xfrm>
            <a:custGeom>
              <a:avLst/>
              <a:gdLst>
                <a:gd name="T0" fmla="*/ 0 w 36"/>
                <a:gd name="T1" fmla="*/ 0 h 36"/>
                <a:gd name="T2" fmla="*/ 14 w 36"/>
                <a:gd name="T3" fmla="*/ 27 h 36"/>
                <a:gd name="T4" fmla="*/ 36 w 36"/>
                <a:gd name="T5" fmla="*/ 36 h 36"/>
                <a:gd name="T6" fmla="*/ 14 w 36"/>
                <a:gd name="T7" fmla="*/ 0 h 36"/>
                <a:gd name="T8" fmla="*/ 0 w 36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14" y="27"/>
                  </a:lnTo>
                  <a:lnTo>
                    <a:pt x="36" y="36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3" name="Freeform 151"/>
            <p:cNvSpPr>
              <a:spLocks/>
            </p:cNvSpPr>
            <p:nvPr/>
          </p:nvSpPr>
          <p:spPr bwMode="auto">
            <a:xfrm>
              <a:off x="7553326" y="4002088"/>
              <a:ext cx="142875" cy="120650"/>
            </a:xfrm>
            <a:custGeom>
              <a:avLst/>
              <a:gdLst>
                <a:gd name="T0" fmla="*/ 68 w 90"/>
                <a:gd name="T1" fmla="*/ 0 h 76"/>
                <a:gd name="T2" fmla="*/ 23 w 90"/>
                <a:gd name="T3" fmla="*/ 0 h 76"/>
                <a:gd name="T4" fmla="*/ 0 w 90"/>
                <a:gd name="T5" fmla="*/ 40 h 76"/>
                <a:gd name="T6" fmla="*/ 23 w 90"/>
                <a:gd name="T7" fmla="*/ 76 h 76"/>
                <a:gd name="T8" fmla="*/ 68 w 90"/>
                <a:gd name="T9" fmla="*/ 76 h 76"/>
                <a:gd name="T10" fmla="*/ 90 w 90"/>
                <a:gd name="T11" fmla="*/ 40 h 76"/>
                <a:gd name="T12" fmla="*/ 68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0"/>
                  </a:move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lnTo>
                    <a:pt x="90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4" name="Freeform 152"/>
            <p:cNvSpPr>
              <a:spLocks/>
            </p:cNvSpPr>
            <p:nvPr/>
          </p:nvSpPr>
          <p:spPr bwMode="auto">
            <a:xfrm>
              <a:off x="7418388" y="4094163"/>
              <a:ext cx="134938" cy="122238"/>
            </a:xfrm>
            <a:custGeom>
              <a:avLst/>
              <a:gdLst>
                <a:gd name="T0" fmla="*/ 63 w 85"/>
                <a:gd name="T1" fmla="*/ 77 h 77"/>
                <a:gd name="T2" fmla="*/ 85 w 85"/>
                <a:gd name="T3" fmla="*/ 41 h 77"/>
                <a:gd name="T4" fmla="*/ 63 w 85"/>
                <a:gd name="T5" fmla="*/ 0 h 77"/>
                <a:gd name="T6" fmla="*/ 18 w 85"/>
                <a:gd name="T7" fmla="*/ 0 h 77"/>
                <a:gd name="T8" fmla="*/ 0 w 85"/>
                <a:gd name="T9" fmla="*/ 41 h 77"/>
                <a:gd name="T10" fmla="*/ 18 w 85"/>
                <a:gd name="T11" fmla="*/ 77 h 77"/>
                <a:gd name="T12" fmla="*/ 63 w 85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7">
                  <a:moveTo>
                    <a:pt x="63" y="77"/>
                  </a:moveTo>
                  <a:lnTo>
                    <a:pt x="85" y="41"/>
                  </a:lnTo>
                  <a:lnTo>
                    <a:pt x="63" y="0"/>
                  </a:lnTo>
                  <a:lnTo>
                    <a:pt x="18" y="0"/>
                  </a:lnTo>
                  <a:lnTo>
                    <a:pt x="0" y="41"/>
                  </a:lnTo>
                  <a:lnTo>
                    <a:pt x="18" y="77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5" name="Freeform 153"/>
            <p:cNvSpPr>
              <a:spLocks/>
            </p:cNvSpPr>
            <p:nvPr/>
          </p:nvSpPr>
          <p:spPr bwMode="auto">
            <a:xfrm>
              <a:off x="7553326" y="3851276"/>
              <a:ext cx="142875" cy="122238"/>
            </a:xfrm>
            <a:custGeom>
              <a:avLst/>
              <a:gdLst>
                <a:gd name="T0" fmla="*/ 68 w 90"/>
                <a:gd name="T1" fmla="*/ 0 h 77"/>
                <a:gd name="T2" fmla="*/ 23 w 90"/>
                <a:gd name="T3" fmla="*/ 0 h 77"/>
                <a:gd name="T4" fmla="*/ 0 w 90"/>
                <a:gd name="T5" fmla="*/ 36 h 77"/>
                <a:gd name="T6" fmla="*/ 23 w 90"/>
                <a:gd name="T7" fmla="*/ 77 h 77"/>
                <a:gd name="T8" fmla="*/ 68 w 90"/>
                <a:gd name="T9" fmla="*/ 77 h 77"/>
                <a:gd name="T10" fmla="*/ 90 w 90"/>
                <a:gd name="T11" fmla="*/ 36 h 77"/>
                <a:gd name="T12" fmla="*/ 68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0"/>
                  </a:moveTo>
                  <a:lnTo>
                    <a:pt x="23" y="0"/>
                  </a:lnTo>
                  <a:lnTo>
                    <a:pt x="0" y="36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0" y="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6" name="Freeform 154"/>
            <p:cNvSpPr>
              <a:spLocks/>
            </p:cNvSpPr>
            <p:nvPr/>
          </p:nvSpPr>
          <p:spPr bwMode="auto">
            <a:xfrm>
              <a:off x="7553326" y="3694113"/>
              <a:ext cx="142875" cy="122238"/>
            </a:xfrm>
            <a:custGeom>
              <a:avLst/>
              <a:gdLst>
                <a:gd name="T0" fmla="*/ 68 w 90"/>
                <a:gd name="T1" fmla="*/ 0 h 77"/>
                <a:gd name="T2" fmla="*/ 23 w 90"/>
                <a:gd name="T3" fmla="*/ 0 h 77"/>
                <a:gd name="T4" fmla="*/ 0 w 90"/>
                <a:gd name="T5" fmla="*/ 41 h 77"/>
                <a:gd name="T6" fmla="*/ 23 w 90"/>
                <a:gd name="T7" fmla="*/ 77 h 77"/>
                <a:gd name="T8" fmla="*/ 68 w 90"/>
                <a:gd name="T9" fmla="*/ 77 h 77"/>
                <a:gd name="T10" fmla="*/ 90 w 90"/>
                <a:gd name="T11" fmla="*/ 41 h 77"/>
                <a:gd name="T12" fmla="*/ 68 w 90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7">
                  <a:moveTo>
                    <a:pt x="68" y="0"/>
                  </a:moveTo>
                  <a:lnTo>
                    <a:pt x="23" y="0"/>
                  </a:lnTo>
                  <a:lnTo>
                    <a:pt x="0" y="41"/>
                  </a:lnTo>
                  <a:lnTo>
                    <a:pt x="23" y="77"/>
                  </a:lnTo>
                  <a:lnTo>
                    <a:pt x="68" y="77"/>
                  </a:lnTo>
                  <a:lnTo>
                    <a:pt x="90" y="4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7" name="Freeform 155"/>
            <p:cNvSpPr>
              <a:spLocks/>
            </p:cNvSpPr>
            <p:nvPr/>
          </p:nvSpPr>
          <p:spPr bwMode="auto">
            <a:xfrm>
              <a:off x="7553326" y="4159251"/>
              <a:ext cx="142875" cy="120650"/>
            </a:xfrm>
            <a:custGeom>
              <a:avLst/>
              <a:gdLst>
                <a:gd name="T0" fmla="*/ 68 w 90"/>
                <a:gd name="T1" fmla="*/ 76 h 76"/>
                <a:gd name="T2" fmla="*/ 90 w 90"/>
                <a:gd name="T3" fmla="*/ 40 h 76"/>
                <a:gd name="T4" fmla="*/ 68 w 90"/>
                <a:gd name="T5" fmla="*/ 0 h 76"/>
                <a:gd name="T6" fmla="*/ 23 w 90"/>
                <a:gd name="T7" fmla="*/ 0 h 76"/>
                <a:gd name="T8" fmla="*/ 0 w 90"/>
                <a:gd name="T9" fmla="*/ 40 h 76"/>
                <a:gd name="T10" fmla="*/ 23 w 90"/>
                <a:gd name="T11" fmla="*/ 76 h 76"/>
                <a:gd name="T12" fmla="*/ 68 w 90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68" y="76"/>
                  </a:moveTo>
                  <a:lnTo>
                    <a:pt x="90" y="40"/>
                  </a:lnTo>
                  <a:lnTo>
                    <a:pt x="68" y="0"/>
                  </a:lnTo>
                  <a:lnTo>
                    <a:pt x="23" y="0"/>
                  </a:lnTo>
                  <a:lnTo>
                    <a:pt x="0" y="40"/>
                  </a:lnTo>
                  <a:lnTo>
                    <a:pt x="23" y="76"/>
                  </a:lnTo>
                  <a:lnTo>
                    <a:pt x="68" y="7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8" name="Freeform 156"/>
            <p:cNvSpPr>
              <a:spLocks/>
            </p:cNvSpPr>
            <p:nvPr/>
          </p:nvSpPr>
          <p:spPr bwMode="auto">
            <a:xfrm>
              <a:off x="5930901" y="2822576"/>
              <a:ext cx="77788" cy="71438"/>
            </a:xfrm>
            <a:custGeom>
              <a:avLst/>
              <a:gdLst>
                <a:gd name="T0" fmla="*/ 0 w 49"/>
                <a:gd name="T1" fmla="*/ 45 h 45"/>
                <a:gd name="T2" fmla="*/ 45 w 49"/>
                <a:gd name="T3" fmla="*/ 0 h 45"/>
                <a:gd name="T4" fmla="*/ 49 w 49"/>
                <a:gd name="T5" fmla="*/ 5 h 45"/>
                <a:gd name="T6" fmla="*/ 27 w 49"/>
                <a:gd name="T7" fmla="*/ 45 h 45"/>
                <a:gd name="T8" fmla="*/ 0 w 49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0" y="45"/>
                  </a:moveTo>
                  <a:lnTo>
                    <a:pt x="45" y="0"/>
                  </a:lnTo>
                  <a:lnTo>
                    <a:pt x="49" y="5"/>
                  </a:lnTo>
                  <a:lnTo>
                    <a:pt x="27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49" name="Freeform 157"/>
            <p:cNvSpPr>
              <a:spLocks/>
            </p:cNvSpPr>
            <p:nvPr/>
          </p:nvSpPr>
          <p:spPr bwMode="auto">
            <a:xfrm>
              <a:off x="6030913" y="2716213"/>
              <a:ext cx="120650" cy="114300"/>
            </a:xfrm>
            <a:custGeom>
              <a:avLst/>
              <a:gdLst>
                <a:gd name="T0" fmla="*/ 9 w 76"/>
                <a:gd name="T1" fmla="*/ 72 h 72"/>
                <a:gd name="T2" fmla="*/ 0 w 76"/>
                <a:gd name="T3" fmla="*/ 54 h 72"/>
                <a:gd name="T4" fmla="*/ 58 w 76"/>
                <a:gd name="T5" fmla="*/ 0 h 72"/>
                <a:gd name="T6" fmla="*/ 76 w 76"/>
                <a:gd name="T7" fmla="*/ 31 h 72"/>
                <a:gd name="T8" fmla="*/ 54 w 76"/>
                <a:gd name="T9" fmla="*/ 72 h 72"/>
                <a:gd name="T10" fmla="*/ 9 w 76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72">
                  <a:moveTo>
                    <a:pt x="9" y="72"/>
                  </a:moveTo>
                  <a:lnTo>
                    <a:pt x="0" y="54"/>
                  </a:lnTo>
                  <a:lnTo>
                    <a:pt x="58" y="0"/>
                  </a:lnTo>
                  <a:lnTo>
                    <a:pt x="76" y="31"/>
                  </a:lnTo>
                  <a:lnTo>
                    <a:pt x="54" y="72"/>
                  </a:lnTo>
                  <a:lnTo>
                    <a:pt x="9" y="72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0" name="Freeform 158"/>
            <p:cNvSpPr>
              <a:spLocks/>
            </p:cNvSpPr>
            <p:nvPr/>
          </p:nvSpPr>
          <p:spPr bwMode="auto">
            <a:xfrm>
              <a:off x="5865813" y="4316413"/>
              <a:ext cx="142875" cy="120650"/>
            </a:xfrm>
            <a:custGeom>
              <a:avLst/>
              <a:gdLst>
                <a:gd name="T0" fmla="*/ 23 w 90"/>
                <a:gd name="T1" fmla="*/ 0 h 76"/>
                <a:gd name="T2" fmla="*/ 68 w 90"/>
                <a:gd name="T3" fmla="*/ 0 h 76"/>
                <a:gd name="T4" fmla="*/ 90 w 90"/>
                <a:gd name="T5" fmla="*/ 36 h 76"/>
                <a:gd name="T6" fmla="*/ 36 w 90"/>
                <a:gd name="T7" fmla="*/ 76 h 76"/>
                <a:gd name="T8" fmla="*/ 23 w 90"/>
                <a:gd name="T9" fmla="*/ 76 h 76"/>
                <a:gd name="T10" fmla="*/ 0 w 90"/>
                <a:gd name="T11" fmla="*/ 36 h 76"/>
                <a:gd name="T12" fmla="*/ 23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23" y="0"/>
                  </a:moveTo>
                  <a:lnTo>
                    <a:pt x="68" y="0"/>
                  </a:lnTo>
                  <a:lnTo>
                    <a:pt x="90" y="36"/>
                  </a:lnTo>
                  <a:lnTo>
                    <a:pt x="36" y="76"/>
                  </a:lnTo>
                  <a:lnTo>
                    <a:pt x="23" y="76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1" name="Freeform 159"/>
            <p:cNvSpPr>
              <a:spLocks/>
            </p:cNvSpPr>
            <p:nvPr/>
          </p:nvSpPr>
          <p:spPr bwMode="auto">
            <a:xfrm>
              <a:off x="5622926" y="3544888"/>
              <a:ext cx="106363" cy="120650"/>
            </a:xfrm>
            <a:custGeom>
              <a:avLst/>
              <a:gdLst>
                <a:gd name="T0" fmla="*/ 67 w 67"/>
                <a:gd name="T1" fmla="*/ 36 h 76"/>
                <a:gd name="T2" fmla="*/ 45 w 67"/>
                <a:gd name="T3" fmla="*/ 76 h 76"/>
                <a:gd name="T4" fmla="*/ 4 w 67"/>
                <a:gd name="T5" fmla="*/ 76 h 76"/>
                <a:gd name="T6" fmla="*/ 0 w 67"/>
                <a:gd name="T7" fmla="*/ 40 h 76"/>
                <a:gd name="T8" fmla="*/ 18 w 67"/>
                <a:gd name="T9" fmla="*/ 0 h 76"/>
                <a:gd name="T10" fmla="*/ 45 w 67"/>
                <a:gd name="T11" fmla="*/ 0 h 76"/>
                <a:gd name="T12" fmla="*/ 67 w 67"/>
                <a:gd name="T13" fmla="*/ 3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76">
                  <a:moveTo>
                    <a:pt x="67" y="36"/>
                  </a:moveTo>
                  <a:lnTo>
                    <a:pt x="45" y="76"/>
                  </a:lnTo>
                  <a:lnTo>
                    <a:pt x="4" y="76"/>
                  </a:lnTo>
                  <a:lnTo>
                    <a:pt x="0" y="40"/>
                  </a:lnTo>
                  <a:lnTo>
                    <a:pt x="18" y="0"/>
                  </a:lnTo>
                  <a:lnTo>
                    <a:pt x="45" y="0"/>
                  </a:lnTo>
                  <a:lnTo>
                    <a:pt x="67" y="3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2" name="Freeform 160"/>
            <p:cNvSpPr>
              <a:spLocks/>
            </p:cNvSpPr>
            <p:nvPr/>
          </p:nvSpPr>
          <p:spPr bwMode="auto">
            <a:xfrm>
              <a:off x="6151563" y="4159251"/>
              <a:ext cx="136525" cy="120650"/>
            </a:xfrm>
            <a:custGeom>
              <a:avLst/>
              <a:gdLst>
                <a:gd name="T0" fmla="*/ 63 w 86"/>
                <a:gd name="T1" fmla="*/ 0 h 76"/>
                <a:gd name="T2" fmla="*/ 86 w 86"/>
                <a:gd name="T3" fmla="*/ 40 h 76"/>
                <a:gd name="T4" fmla="*/ 72 w 86"/>
                <a:gd name="T5" fmla="*/ 63 h 76"/>
                <a:gd name="T6" fmla="*/ 27 w 86"/>
                <a:gd name="T7" fmla="*/ 76 h 76"/>
                <a:gd name="T8" fmla="*/ 18 w 86"/>
                <a:gd name="T9" fmla="*/ 76 h 76"/>
                <a:gd name="T10" fmla="*/ 0 w 86"/>
                <a:gd name="T11" fmla="*/ 40 h 76"/>
                <a:gd name="T12" fmla="*/ 18 w 86"/>
                <a:gd name="T13" fmla="*/ 0 h 76"/>
                <a:gd name="T14" fmla="*/ 63 w 86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6">
                  <a:moveTo>
                    <a:pt x="63" y="0"/>
                  </a:moveTo>
                  <a:lnTo>
                    <a:pt x="86" y="40"/>
                  </a:lnTo>
                  <a:lnTo>
                    <a:pt x="72" y="63"/>
                  </a:lnTo>
                  <a:lnTo>
                    <a:pt x="27" y="76"/>
                  </a:lnTo>
                  <a:lnTo>
                    <a:pt x="18" y="76"/>
                  </a:lnTo>
                  <a:lnTo>
                    <a:pt x="0" y="40"/>
                  </a:lnTo>
                  <a:lnTo>
                    <a:pt x="18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3" name="Freeform 161"/>
            <p:cNvSpPr>
              <a:spLocks/>
            </p:cNvSpPr>
            <p:nvPr/>
          </p:nvSpPr>
          <p:spPr bwMode="auto">
            <a:xfrm>
              <a:off x="5757863" y="3173413"/>
              <a:ext cx="107950" cy="120650"/>
            </a:xfrm>
            <a:custGeom>
              <a:avLst/>
              <a:gdLst>
                <a:gd name="T0" fmla="*/ 46 w 68"/>
                <a:gd name="T1" fmla="*/ 0 h 76"/>
                <a:gd name="T2" fmla="*/ 68 w 68"/>
                <a:gd name="T3" fmla="*/ 36 h 76"/>
                <a:gd name="T4" fmla="*/ 46 w 68"/>
                <a:gd name="T5" fmla="*/ 76 h 76"/>
                <a:gd name="T6" fmla="*/ 5 w 68"/>
                <a:gd name="T7" fmla="*/ 76 h 76"/>
                <a:gd name="T8" fmla="*/ 0 w 68"/>
                <a:gd name="T9" fmla="*/ 67 h 76"/>
                <a:gd name="T10" fmla="*/ 28 w 68"/>
                <a:gd name="T11" fmla="*/ 0 h 76"/>
                <a:gd name="T12" fmla="*/ 46 w 68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76">
                  <a:moveTo>
                    <a:pt x="46" y="0"/>
                  </a:moveTo>
                  <a:lnTo>
                    <a:pt x="68" y="36"/>
                  </a:lnTo>
                  <a:lnTo>
                    <a:pt x="46" y="76"/>
                  </a:lnTo>
                  <a:lnTo>
                    <a:pt x="5" y="76"/>
                  </a:lnTo>
                  <a:lnTo>
                    <a:pt x="0" y="67"/>
                  </a:lnTo>
                  <a:lnTo>
                    <a:pt x="28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4" name="Freeform 162"/>
            <p:cNvSpPr>
              <a:spLocks/>
            </p:cNvSpPr>
            <p:nvPr/>
          </p:nvSpPr>
          <p:spPr bwMode="auto">
            <a:xfrm>
              <a:off x="6008688" y="4251326"/>
              <a:ext cx="128588" cy="100013"/>
            </a:xfrm>
            <a:custGeom>
              <a:avLst/>
              <a:gdLst>
                <a:gd name="T0" fmla="*/ 23 w 81"/>
                <a:gd name="T1" fmla="*/ 0 h 63"/>
                <a:gd name="T2" fmla="*/ 68 w 81"/>
                <a:gd name="T3" fmla="*/ 0 h 63"/>
                <a:gd name="T4" fmla="*/ 81 w 81"/>
                <a:gd name="T5" fmla="*/ 27 h 63"/>
                <a:gd name="T6" fmla="*/ 45 w 81"/>
                <a:gd name="T7" fmla="*/ 41 h 63"/>
                <a:gd name="T8" fmla="*/ 14 w 81"/>
                <a:gd name="T9" fmla="*/ 63 h 63"/>
                <a:gd name="T10" fmla="*/ 0 w 81"/>
                <a:gd name="T11" fmla="*/ 36 h 63"/>
                <a:gd name="T12" fmla="*/ 23 w 81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63">
                  <a:moveTo>
                    <a:pt x="23" y="0"/>
                  </a:moveTo>
                  <a:lnTo>
                    <a:pt x="68" y="0"/>
                  </a:lnTo>
                  <a:lnTo>
                    <a:pt x="81" y="27"/>
                  </a:lnTo>
                  <a:lnTo>
                    <a:pt x="45" y="41"/>
                  </a:lnTo>
                  <a:lnTo>
                    <a:pt x="14" y="63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5" name="Freeform 163"/>
            <p:cNvSpPr>
              <a:spLocks/>
            </p:cNvSpPr>
            <p:nvPr/>
          </p:nvSpPr>
          <p:spPr bwMode="auto">
            <a:xfrm>
              <a:off x="5665788" y="3408363"/>
              <a:ext cx="63500" cy="100013"/>
            </a:xfrm>
            <a:custGeom>
              <a:avLst/>
              <a:gdLst>
                <a:gd name="T0" fmla="*/ 40 w 40"/>
                <a:gd name="T1" fmla="*/ 27 h 63"/>
                <a:gd name="T2" fmla="*/ 18 w 40"/>
                <a:gd name="T3" fmla="*/ 63 h 63"/>
                <a:gd name="T4" fmla="*/ 0 w 40"/>
                <a:gd name="T5" fmla="*/ 63 h 63"/>
                <a:gd name="T6" fmla="*/ 22 w 40"/>
                <a:gd name="T7" fmla="*/ 0 h 63"/>
                <a:gd name="T8" fmla="*/ 40 w 40"/>
                <a:gd name="T9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3">
                  <a:moveTo>
                    <a:pt x="40" y="27"/>
                  </a:moveTo>
                  <a:lnTo>
                    <a:pt x="18" y="63"/>
                  </a:lnTo>
                  <a:lnTo>
                    <a:pt x="0" y="63"/>
                  </a:lnTo>
                  <a:lnTo>
                    <a:pt x="22" y="0"/>
                  </a:lnTo>
                  <a:lnTo>
                    <a:pt x="40" y="2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6" name="Freeform 164"/>
            <p:cNvSpPr>
              <a:spLocks/>
            </p:cNvSpPr>
            <p:nvPr/>
          </p:nvSpPr>
          <p:spPr bwMode="auto">
            <a:xfrm>
              <a:off x="5665788" y="4002088"/>
              <a:ext cx="63500" cy="120650"/>
            </a:xfrm>
            <a:custGeom>
              <a:avLst/>
              <a:gdLst>
                <a:gd name="T0" fmla="*/ 18 w 40"/>
                <a:gd name="T1" fmla="*/ 0 h 76"/>
                <a:gd name="T2" fmla="*/ 40 w 40"/>
                <a:gd name="T3" fmla="*/ 40 h 76"/>
                <a:gd name="T4" fmla="*/ 18 w 40"/>
                <a:gd name="T5" fmla="*/ 76 h 76"/>
                <a:gd name="T6" fmla="*/ 4 w 40"/>
                <a:gd name="T7" fmla="*/ 76 h 76"/>
                <a:gd name="T8" fmla="*/ 0 w 40"/>
                <a:gd name="T9" fmla="*/ 0 h 76"/>
                <a:gd name="T10" fmla="*/ 18 w 40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6">
                  <a:moveTo>
                    <a:pt x="18" y="0"/>
                  </a:moveTo>
                  <a:lnTo>
                    <a:pt x="40" y="40"/>
                  </a:lnTo>
                  <a:lnTo>
                    <a:pt x="18" y="76"/>
                  </a:lnTo>
                  <a:lnTo>
                    <a:pt x="4" y="76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7" name="Freeform 165"/>
            <p:cNvSpPr>
              <a:spLocks/>
            </p:cNvSpPr>
            <p:nvPr/>
          </p:nvSpPr>
          <p:spPr bwMode="auto">
            <a:xfrm>
              <a:off x="5651501" y="3851276"/>
              <a:ext cx="77788" cy="122238"/>
            </a:xfrm>
            <a:custGeom>
              <a:avLst/>
              <a:gdLst>
                <a:gd name="T0" fmla="*/ 27 w 49"/>
                <a:gd name="T1" fmla="*/ 0 h 77"/>
                <a:gd name="T2" fmla="*/ 49 w 49"/>
                <a:gd name="T3" fmla="*/ 36 h 77"/>
                <a:gd name="T4" fmla="*/ 27 w 49"/>
                <a:gd name="T5" fmla="*/ 77 h 77"/>
                <a:gd name="T6" fmla="*/ 4 w 49"/>
                <a:gd name="T7" fmla="*/ 77 h 77"/>
                <a:gd name="T8" fmla="*/ 0 w 49"/>
                <a:gd name="T9" fmla="*/ 0 h 77"/>
                <a:gd name="T10" fmla="*/ 27 w 49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7">
                  <a:moveTo>
                    <a:pt x="27" y="0"/>
                  </a:moveTo>
                  <a:lnTo>
                    <a:pt x="49" y="36"/>
                  </a:lnTo>
                  <a:lnTo>
                    <a:pt x="27" y="77"/>
                  </a:lnTo>
                  <a:lnTo>
                    <a:pt x="4" y="77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8" name="Freeform 166"/>
            <p:cNvSpPr>
              <a:spLocks/>
            </p:cNvSpPr>
            <p:nvPr/>
          </p:nvSpPr>
          <p:spPr bwMode="auto">
            <a:xfrm>
              <a:off x="5629276" y="3694113"/>
              <a:ext cx="100013" cy="122238"/>
            </a:xfrm>
            <a:custGeom>
              <a:avLst/>
              <a:gdLst>
                <a:gd name="T0" fmla="*/ 41 w 63"/>
                <a:gd name="T1" fmla="*/ 0 h 77"/>
                <a:gd name="T2" fmla="*/ 63 w 63"/>
                <a:gd name="T3" fmla="*/ 41 h 77"/>
                <a:gd name="T4" fmla="*/ 41 w 63"/>
                <a:gd name="T5" fmla="*/ 77 h 77"/>
                <a:gd name="T6" fmla="*/ 9 w 63"/>
                <a:gd name="T7" fmla="*/ 77 h 77"/>
                <a:gd name="T8" fmla="*/ 9 w 63"/>
                <a:gd name="T9" fmla="*/ 77 h 77"/>
                <a:gd name="T10" fmla="*/ 0 w 63"/>
                <a:gd name="T11" fmla="*/ 0 h 77"/>
                <a:gd name="T12" fmla="*/ 41 w 63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77">
                  <a:moveTo>
                    <a:pt x="41" y="0"/>
                  </a:moveTo>
                  <a:lnTo>
                    <a:pt x="63" y="41"/>
                  </a:lnTo>
                  <a:lnTo>
                    <a:pt x="41" y="77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0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59" name="Freeform 167"/>
            <p:cNvSpPr>
              <a:spLocks/>
            </p:cNvSpPr>
            <p:nvPr/>
          </p:nvSpPr>
          <p:spPr bwMode="auto">
            <a:xfrm>
              <a:off x="5694363" y="4316413"/>
              <a:ext cx="34925" cy="77788"/>
            </a:xfrm>
            <a:custGeom>
              <a:avLst/>
              <a:gdLst>
                <a:gd name="T0" fmla="*/ 0 w 22"/>
                <a:gd name="T1" fmla="*/ 0 h 49"/>
                <a:gd name="T2" fmla="*/ 22 w 22"/>
                <a:gd name="T3" fmla="*/ 36 h 49"/>
                <a:gd name="T4" fmla="*/ 13 w 22"/>
                <a:gd name="T5" fmla="*/ 49 h 49"/>
                <a:gd name="T6" fmla="*/ 4 w 22"/>
                <a:gd name="T7" fmla="*/ 49 h 49"/>
                <a:gd name="T8" fmla="*/ 0 w 22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9">
                  <a:moveTo>
                    <a:pt x="0" y="0"/>
                  </a:moveTo>
                  <a:lnTo>
                    <a:pt x="22" y="36"/>
                  </a:lnTo>
                  <a:lnTo>
                    <a:pt x="13" y="49"/>
                  </a:lnTo>
                  <a:lnTo>
                    <a:pt x="4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0" name="Freeform 168"/>
            <p:cNvSpPr>
              <a:spLocks/>
            </p:cNvSpPr>
            <p:nvPr/>
          </p:nvSpPr>
          <p:spPr bwMode="auto">
            <a:xfrm>
              <a:off x="5680076" y="4159251"/>
              <a:ext cx="49213" cy="120650"/>
            </a:xfrm>
            <a:custGeom>
              <a:avLst/>
              <a:gdLst>
                <a:gd name="T0" fmla="*/ 9 w 31"/>
                <a:gd name="T1" fmla="*/ 0 h 76"/>
                <a:gd name="T2" fmla="*/ 31 w 31"/>
                <a:gd name="T3" fmla="*/ 40 h 76"/>
                <a:gd name="T4" fmla="*/ 9 w 31"/>
                <a:gd name="T5" fmla="*/ 76 h 76"/>
                <a:gd name="T6" fmla="*/ 9 w 31"/>
                <a:gd name="T7" fmla="*/ 76 h 76"/>
                <a:gd name="T8" fmla="*/ 0 w 31"/>
                <a:gd name="T9" fmla="*/ 0 h 76"/>
                <a:gd name="T10" fmla="*/ 9 w 31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76">
                  <a:moveTo>
                    <a:pt x="9" y="0"/>
                  </a:moveTo>
                  <a:lnTo>
                    <a:pt x="31" y="40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1" name="Freeform 169"/>
            <p:cNvSpPr>
              <a:spLocks/>
            </p:cNvSpPr>
            <p:nvPr/>
          </p:nvSpPr>
          <p:spPr bwMode="auto">
            <a:xfrm>
              <a:off x="6151563" y="2616201"/>
              <a:ext cx="136525" cy="120650"/>
            </a:xfrm>
            <a:custGeom>
              <a:avLst/>
              <a:gdLst>
                <a:gd name="T0" fmla="*/ 86 w 86"/>
                <a:gd name="T1" fmla="*/ 40 h 76"/>
                <a:gd name="T2" fmla="*/ 63 w 86"/>
                <a:gd name="T3" fmla="*/ 76 h 76"/>
                <a:gd name="T4" fmla="*/ 18 w 86"/>
                <a:gd name="T5" fmla="*/ 76 h 76"/>
                <a:gd name="T6" fmla="*/ 0 w 86"/>
                <a:gd name="T7" fmla="*/ 45 h 76"/>
                <a:gd name="T8" fmla="*/ 50 w 86"/>
                <a:gd name="T9" fmla="*/ 0 h 76"/>
                <a:gd name="T10" fmla="*/ 63 w 86"/>
                <a:gd name="T11" fmla="*/ 0 h 76"/>
                <a:gd name="T12" fmla="*/ 86 w 86"/>
                <a:gd name="T13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6">
                  <a:moveTo>
                    <a:pt x="86" y="40"/>
                  </a:moveTo>
                  <a:lnTo>
                    <a:pt x="63" y="76"/>
                  </a:lnTo>
                  <a:lnTo>
                    <a:pt x="18" y="76"/>
                  </a:lnTo>
                  <a:lnTo>
                    <a:pt x="0" y="45"/>
                  </a:lnTo>
                  <a:lnTo>
                    <a:pt x="50" y="0"/>
                  </a:lnTo>
                  <a:lnTo>
                    <a:pt x="63" y="0"/>
                  </a:lnTo>
                  <a:lnTo>
                    <a:pt x="86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2" name="Freeform 170"/>
            <p:cNvSpPr>
              <a:spLocks/>
            </p:cNvSpPr>
            <p:nvPr/>
          </p:nvSpPr>
          <p:spPr bwMode="auto">
            <a:xfrm>
              <a:off x="5816601" y="3044826"/>
              <a:ext cx="49213" cy="92075"/>
            </a:xfrm>
            <a:custGeom>
              <a:avLst/>
              <a:gdLst>
                <a:gd name="T0" fmla="*/ 0 w 31"/>
                <a:gd name="T1" fmla="*/ 58 h 58"/>
                <a:gd name="T2" fmla="*/ 22 w 31"/>
                <a:gd name="T3" fmla="*/ 0 h 58"/>
                <a:gd name="T4" fmla="*/ 31 w 31"/>
                <a:gd name="T5" fmla="*/ 22 h 58"/>
                <a:gd name="T6" fmla="*/ 9 w 31"/>
                <a:gd name="T7" fmla="*/ 58 h 58"/>
                <a:gd name="T8" fmla="*/ 0 w 31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8">
                  <a:moveTo>
                    <a:pt x="0" y="58"/>
                  </a:moveTo>
                  <a:lnTo>
                    <a:pt x="22" y="0"/>
                  </a:lnTo>
                  <a:lnTo>
                    <a:pt x="31" y="22"/>
                  </a:lnTo>
                  <a:lnTo>
                    <a:pt x="9" y="58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3" name="Freeform 171"/>
            <p:cNvSpPr>
              <a:spLocks/>
            </p:cNvSpPr>
            <p:nvPr/>
          </p:nvSpPr>
          <p:spPr bwMode="auto">
            <a:xfrm>
              <a:off x="6288088" y="2565401"/>
              <a:ext cx="142875" cy="107950"/>
            </a:xfrm>
            <a:custGeom>
              <a:avLst/>
              <a:gdLst>
                <a:gd name="T0" fmla="*/ 90 w 90"/>
                <a:gd name="T1" fmla="*/ 32 h 68"/>
                <a:gd name="T2" fmla="*/ 67 w 90"/>
                <a:gd name="T3" fmla="*/ 68 h 68"/>
                <a:gd name="T4" fmla="*/ 22 w 90"/>
                <a:gd name="T5" fmla="*/ 68 h 68"/>
                <a:gd name="T6" fmla="*/ 0 w 90"/>
                <a:gd name="T7" fmla="*/ 32 h 68"/>
                <a:gd name="T8" fmla="*/ 9 w 90"/>
                <a:gd name="T9" fmla="*/ 18 h 68"/>
                <a:gd name="T10" fmla="*/ 67 w 90"/>
                <a:gd name="T11" fmla="*/ 0 h 68"/>
                <a:gd name="T12" fmla="*/ 90 w 90"/>
                <a:gd name="T13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68">
                  <a:moveTo>
                    <a:pt x="90" y="32"/>
                  </a:moveTo>
                  <a:lnTo>
                    <a:pt x="67" y="68"/>
                  </a:lnTo>
                  <a:lnTo>
                    <a:pt x="22" y="68"/>
                  </a:lnTo>
                  <a:lnTo>
                    <a:pt x="0" y="32"/>
                  </a:lnTo>
                  <a:lnTo>
                    <a:pt x="9" y="18"/>
                  </a:lnTo>
                  <a:lnTo>
                    <a:pt x="67" y="0"/>
                  </a:lnTo>
                  <a:lnTo>
                    <a:pt x="90" y="32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4" name="Freeform 172"/>
            <p:cNvSpPr>
              <a:spLocks/>
            </p:cNvSpPr>
            <p:nvPr/>
          </p:nvSpPr>
          <p:spPr bwMode="auto">
            <a:xfrm>
              <a:off x="6430963" y="4159251"/>
              <a:ext cx="57150" cy="57150"/>
            </a:xfrm>
            <a:custGeom>
              <a:avLst/>
              <a:gdLst>
                <a:gd name="T0" fmla="*/ 36 w 36"/>
                <a:gd name="T1" fmla="*/ 0 h 36"/>
                <a:gd name="T2" fmla="*/ 27 w 36"/>
                <a:gd name="T3" fmla="*/ 27 h 36"/>
                <a:gd name="T4" fmla="*/ 0 w 36"/>
                <a:gd name="T5" fmla="*/ 36 h 36"/>
                <a:gd name="T6" fmla="*/ 22 w 36"/>
                <a:gd name="T7" fmla="*/ 0 h 36"/>
                <a:gd name="T8" fmla="*/ 36 w 36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27" y="27"/>
                  </a:lnTo>
                  <a:lnTo>
                    <a:pt x="0" y="36"/>
                  </a:lnTo>
                  <a:lnTo>
                    <a:pt x="22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5" name="Freeform 173"/>
            <p:cNvSpPr>
              <a:spLocks/>
            </p:cNvSpPr>
            <p:nvPr/>
          </p:nvSpPr>
          <p:spPr bwMode="auto">
            <a:xfrm>
              <a:off x="5873751" y="2922588"/>
              <a:ext cx="134938" cy="122238"/>
            </a:xfrm>
            <a:custGeom>
              <a:avLst/>
              <a:gdLst>
                <a:gd name="T0" fmla="*/ 22 w 85"/>
                <a:gd name="T1" fmla="*/ 77 h 77"/>
                <a:gd name="T2" fmla="*/ 0 w 85"/>
                <a:gd name="T3" fmla="*/ 45 h 77"/>
                <a:gd name="T4" fmla="*/ 13 w 85"/>
                <a:gd name="T5" fmla="*/ 14 h 77"/>
                <a:gd name="T6" fmla="*/ 22 w 85"/>
                <a:gd name="T7" fmla="*/ 0 h 77"/>
                <a:gd name="T8" fmla="*/ 63 w 85"/>
                <a:gd name="T9" fmla="*/ 0 h 77"/>
                <a:gd name="T10" fmla="*/ 85 w 85"/>
                <a:gd name="T11" fmla="*/ 41 h 77"/>
                <a:gd name="T12" fmla="*/ 63 w 85"/>
                <a:gd name="T13" fmla="*/ 77 h 77"/>
                <a:gd name="T14" fmla="*/ 22 w 85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77">
                  <a:moveTo>
                    <a:pt x="22" y="77"/>
                  </a:moveTo>
                  <a:lnTo>
                    <a:pt x="0" y="45"/>
                  </a:lnTo>
                  <a:lnTo>
                    <a:pt x="13" y="14"/>
                  </a:lnTo>
                  <a:lnTo>
                    <a:pt x="22" y="0"/>
                  </a:lnTo>
                  <a:lnTo>
                    <a:pt x="63" y="0"/>
                  </a:lnTo>
                  <a:lnTo>
                    <a:pt x="85" y="41"/>
                  </a:lnTo>
                  <a:lnTo>
                    <a:pt x="63" y="77"/>
                  </a:lnTo>
                  <a:lnTo>
                    <a:pt x="22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6" name="Freeform 174"/>
            <p:cNvSpPr>
              <a:spLocks/>
            </p:cNvSpPr>
            <p:nvPr/>
          </p:nvSpPr>
          <p:spPr bwMode="auto">
            <a:xfrm>
              <a:off x="6573838" y="3016251"/>
              <a:ext cx="136525" cy="120650"/>
            </a:xfrm>
            <a:custGeom>
              <a:avLst/>
              <a:gdLst>
                <a:gd name="T0" fmla="*/ 86 w 86"/>
                <a:gd name="T1" fmla="*/ 40 h 76"/>
                <a:gd name="T2" fmla="*/ 68 w 86"/>
                <a:gd name="T3" fmla="*/ 76 h 76"/>
                <a:gd name="T4" fmla="*/ 23 w 86"/>
                <a:gd name="T5" fmla="*/ 76 h 76"/>
                <a:gd name="T6" fmla="*/ 0 w 86"/>
                <a:gd name="T7" fmla="*/ 40 h 76"/>
                <a:gd name="T8" fmla="*/ 23 w 86"/>
                <a:gd name="T9" fmla="*/ 0 h 76"/>
                <a:gd name="T10" fmla="*/ 23 w 86"/>
                <a:gd name="T11" fmla="*/ 0 h 76"/>
                <a:gd name="T12" fmla="*/ 23 w 86"/>
                <a:gd name="T13" fmla="*/ 63 h 76"/>
                <a:gd name="T14" fmla="*/ 72 w 86"/>
                <a:gd name="T15" fmla="*/ 31 h 76"/>
                <a:gd name="T16" fmla="*/ 72 w 86"/>
                <a:gd name="T17" fmla="*/ 9 h 76"/>
                <a:gd name="T18" fmla="*/ 86 w 86"/>
                <a:gd name="T19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76">
                  <a:moveTo>
                    <a:pt x="86" y="40"/>
                  </a:moveTo>
                  <a:lnTo>
                    <a:pt x="68" y="76"/>
                  </a:lnTo>
                  <a:lnTo>
                    <a:pt x="23" y="76"/>
                  </a:lnTo>
                  <a:lnTo>
                    <a:pt x="0" y="4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63"/>
                  </a:lnTo>
                  <a:lnTo>
                    <a:pt x="72" y="31"/>
                  </a:lnTo>
                  <a:lnTo>
                    <a:pt x="72" y="9"/>
                  </a:lnTo>
                  <a:lnTo>
                    <a:pt x="86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7" name="Freeform 175"/>
            <p:cNvSpPr>
              <a:spLocks/>
            </p:cNvSpPr>
            <p:nvPr/>
          </p:nvSpPr>
          <p:spPr bwMode="auto">
            <a:xfrm>
              <a:off x="6688138" y="2565401"/>
              <a:ext cx="22225" cy="100013"/>
            </a:xfrm>
            <a:custGeom>
              <a:avLst/>
              <a:gdLst>
                <a:gd name="T0" fmla="*/ 0 w 14"/>
                <a:gd name="T1" fmla="*/ 63 h 63"/>
                <a:gd name="T2" fmla="*/ 0 w 14"/>
                <a:gd name="T3" fmla="*/ 0 h 63"/>
                <a:gd name="T4" fmla="*/ 14 w 14"/>
                <a:gd name="T5" fmla="*/ 32 h 63"/>
                <a:gd name="T6" fmla="*/ 0 w 14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3">
                  <a:moveTo>
                    <a:pt x="0" y="63"/>
                  </a:moveTo>
                  <a:lnTo>
                    <a:pt x="0" y="0"/>
                  </a:lnTo>
                  <a:lnTo>
                    <a:pt x="14" y="32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8" name="Freeform 176"/>
            <p:cNvSpPr>
              <a:spLocks/>
            </p:cNvSpPr>
            <p:nvPr/>
          </p:nvSpPr>
          <p:spPr bwMode="auto">
            <a:xfrm>
              <a:off x="6688138" y="2444751"/>
              <a:ext cx="22225" cy="63500"/>
            </a:xfrm>
            <a:custGeom>
              <a:avLst/>
              <a:gdLst>
                <a:gd name="T0" fmla="*/ 0 w 14"/>
                <a:gd name="T1" fmla="*/ 40 h 40"/>
                <a:gd name="T2" fmla="*/ 0 w 14"/>
                <a:gd name="T3" fmla="*/ 4 h 40"/>
                <a:gd name="T4" fmla="*/ 0 w 14"/>
                <a:gd name="T5" fmla="*/ 4 h 40"/>
                <a:gd name="T6" fmla="*/ 9 w 14"/>
                <a:gd name="T7" fmla="*/ 0 h 40"/>
                <a:gd name="T8" fmla="*/ 14 w 14"/>
                <a:gd name="T9" fmla="*/ 9 h 40"/>
                <a:gd name="T10" fmla="*/ 0 w 14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0">
                  <a:moveTo>
                    <a:pt x="0" y="4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9" y="0"/>
                  </a:lnTo>
                  <a:lnTo>
                    <a:pt x="14" y="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69" name="Freeform 177"/>
            <p:cNvSpPr>
              <a:spLocks/>
            </p:cNvSpPr>
            <p:nvPr/>
          </p:nvSpPr>
          <p:spPr bwMode="auto">
            <a:xfrm>
              <a:off x="6688138" y="2879726"/>
              <a:ext cx="22225" cy="93663"/>
            </a:xfrm>
            <a:custGeom>
              <a:avLst/>
              <a:gdLst>
                <a:gd name="T0" fmla="*/ 0 w 14"/>
                <a:gd name="T1" fmla="*/ 59 h 59"/>
                <a:gd name="T2" fmla="*/ 0 w 14"/>
                <a:gd name="T3" fmla="*/ 0 h 59"/>
                <a:gd name="T4" fmla="*/ 14 w 14"/>
                <a:gd name="T5" fmla="*/ 27 h 59"/>
                <a:gd name="T6" fmla="*/ 0 w 14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9">
                  <a:moveTo>
                    <a:pt x="0" y="59"/>
                  </a:moveTo>
                  <a:lnTo>
                    <a:pt x="0" y="0"/>
                  </a:lnTo>
                  <a:lnTo>
                    <a:pt x="14" y="2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0" name="Freeform 178"/>
            <p:cNvSpPr>
              <a:spLocks/>
            </p:cNvSpPr>
            <p:nvPr/>
          </p:nvSpPr>
          <p:spPr bwMode="auto">
            <a:xfrm>
              <a:off x="6688138" y="2722563"/>
              <a:ext cx="22225" cy="93663"/>
            </a:xfrm>
            <a:custGeom>
              <a:avLst/>
              <a:gdLst>
                <a:gd name="T0" fmla="*/ 0 w 14"/>
                <a:gd name="T1" fmla="*/ 59 h 59"/>
                <a:gd name="T2" fmla="*/ 0 w 14"/>
                <a:gd name="T3" fmla="*/ 0 h 59"/>
                <a:gd name="T4" fmla="*/ 14 w 14"/>
                <a:gd name="T5" fmla="*/ 32 h 59"/>
                <a:gd name="T6" fmla="*/ 0 w 14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9">
                  <a:moveTo>
                    <a:pt x="0" y="59"/>
                  </a:moveTo>
                  <a:lnTo>
                    <a:pt x="0" y="0"/>
                  </a:lnTo>
                  <a:lnTo>
                    <a:pt x="14" y="32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1" name="Freeform 179"/>
            <p:cNvSpPr>
              <a:spLocks/>
            </p:cNvSpPr>
            <p:nvPr/>
          </p:nvSpPr>
          <p:spPr bwMode="auto">
            <a:xfrm>
              <a:off x="5751513" y="4402138"/>
              <a:ext cx="100013" cy="49213"/>
            </a:xfrm>
            <a:custGeom>
              <a:avLst/>
              <a:gdLst>
                <a:gd name="T0" fmla="*/ 4 w 63"/>
                <a:gd name="T1" fmla="*/ 0 h 31"/>
                <a:gd name="T2" fmla="*/ 50 w 63"/>
                <a:gd name="T3" fmla="*/ 0 h 31"/>
                <a:gd name="T4" fmla="*/ 63 w 63"/>
                <a:gd name="T5" fmla="*/ 31 h 31"/>
                <a:gd name="T6" fmla="*/ 0 w 63"/>
                <a:gd name="T7" fmla="*/ 9 h 31"/>
                <a:gd name="T8" fmla="*/ 4 w 63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1">
                  <a:moveTo>
                    <a:pt x="4" y="0"/>
                  </a:moveTo>
                  <a:lnTo>
                    <a:pt x="50" y="0"/>
                  </a:lnTo>
                  <a:lnTo>
                    <a:pt x="63" y="31"/>
                  </a:lnTo>
                  <a:lnTo>
                    <a:pt x="0" y="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2" name="Freeform 180"/>
            <p:cNvSpPr>
              <a:spLocks/>
            </p:cNvSpPr>
            <p:nvPr/>
          </p:nvSpPr>
          <p:spPr bwMode="auto">
            <a:xfrm>
              <a:off x="6573838" y="3787776"/>
              <a:ext cx="36513" cy="100013"/>
            </a:xfrm>
            <a:custGeom>
              <a:avLst/>
              <a:gdLst>
                <a:gd name="T0" fmla="*/ 23 w 23"/>
                <a:gd name="T1" fmla="*/ 0 h 63"/>
                <a:gd name="T2" fmla="*/ 23 w 23"/>
                <a:gd name="T3" fmla="*/ 0 h 63"/>
                <a:gd name="T4" fmla="*/ 23 w 23"/>
                <a:gd name="T5" fmla="*/ 13 h 63"/>
                <a:gd name="T6" fmla="*/ 23 w 23"/>
                <a:gd name="T7" fmla="*/ 40 h 63"/>
                <a:gd name="T8" fmla="*/ 14 w 23"/>
                <a:gd name="T9" fmla="*/ 63 h 63"/>
                <a:gd name="T10" fmla="*/ 0 w 23"/>
                <a:gd name="T11" fmla="*/ 40 h 63"/>
                <a:gd name="T12" fmla="*/ 23 w 23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63">
                  <a:moveTo>
                    <a:pt x="23" y="0"/>
                  </a:moveTo>
                  <a:lnTo>
                    <a:pt x="23" y="0"/>
                  </a:lnTo>
                  <a:lnTo>
                    <a:pt x="23" y="13"/>
                  </a:lnTo>
                  <a:lnTo>
                    <a:pt x="23" y="40"/>
                  </a:lnTo>
                  <a:lnTo>
                    <a:pt x="14" y="63"/>
                  </a:lnTo>
                  <a:lnTo>
                    <a:pt x="0" y="4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3" name="Freeform 181"/>
            <p:cNvSpPr>
              <a:spLocks/>
            </p:cNvSpPr>
            <p:nvPr/>
          </p:nvSpPr>
          <p:spPr bwMode="auto">
            <a:xfrm>
              <a:off x="6573838" y="2865438"/>
              <a:ext cx="36513" cy="122238"/>
            </a:xfrm>
            <a:custGeom>
              <a:avLst/>
              <a:gdLst>
                <a:gd name="T0" fmla="*/ 23 w 23"/>
                <a:gd name="T1" fmla="*/ 77 h 77"/>
                <a:gd name="T2" fmla="*/ 0 w 23"/>
                <a:gd name="T3" fmla="*/ 36 h 77"/>
                <a:gd name="T4" fmla="*/ 23 w 23"/>
                <a:gd name="T5" fmla="*/ 0 h 77"/>
                <a:gd name="T6" fmla="*/ 23 w 23"/>
                <a:gd name="T7" fmla="*/ 0 h 77"/>
                <a:gd name="T8" fmla="*/ 23 w 23"/>
                <a:gd name="T9" fmla="*/ 77 h 77"/>
                <a:gd name="T10" fmla="*/ 23 w 23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7">
                  <a:moveTo>
                    <a:pt x="23" y="77"/>
                  </a:moveTo>
                  <a:lnTo>
                    <a:pt x="0" y="36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77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4" name="Freeform 182"/>
            <p:cNvSpPr>
              <a:spLocks/>
            </p:cNvSpPr>
            <p:nvPr/>
          </p:nvSpPr>
          <p:spPr bwMode="auto">
            <a:xfrm>
              <a:off x="6573838" y="3322638"/>
              <a:ext cx="36513" cy="122238"/>
            </a:xfrm>
            <a:custGeom>
              <a:avLst/>
              <a:gdLst>
                <a:gd name="T0" fmla="*/ 23 w 23"/>
                <a:gd name="T1" fmla="*/ 77 h 77"/>
                <a:gd name="T2" fmla="*/ 0 w 23"/>
                <a:gd name="T3" fmla="*/ 41 h 77"/>
                <a:gd name="T4" fmla="*/ 23 w 23"/>
                <a:gd name="T5" fmla="*/ 0 h 77"/>
                <a:gd name="T6" fmla="*/ 23 w 23"/>
                <a:gd name="T7" fmla="*/ 0 h 77"/>
                <a:gd name="T8" fmla="*/ 23 w 23"/>
                <a:gd name="T9" fmla="*/ 77 h 77"/>
                <a:gd name="T10" fmla="*/ 23 w 23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7">
                  <a:moveTo>
                    <a:pt x="23" y="77"/>
                  </a:moveTo>
                  <a:lnTo>
                    <a:pt x="0" y="4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77"/>
                  </a:lnTo>
                  <a:lnTo>
                    <a:pt x="23" y="77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5" name="Freeform 183"/>
            <p:cNvSpPr>
              <a:spLocks/>
            </p:cNvSpPr>
            <p:nvPr/>
          </p:nvSpPr>
          <p:spPr bwMode="auto">
            <a:xfrm>
              <a:off x="6573838" y="3479801"/>
              <a:ext cx="36513" cy="122238"/>
            </a:xfrm>
            <a:custGeom>
              <a:avLst/>
              <a:gdLst>
                <a:gd name="T0" fmla="*/ 0 w 23"/>
                <a:gd name="T1" fmla="*/ 36 h 77"/>
                <a:gd name="T2" fmla="*/ 23 w 23"/>
                <a:gd name="T3" fmla="*/ 0 h 77"/>
                <a:gd name="T4" fmla="*/ 23 w 23"/>
                <a:gd name="T5" fmla="*/ 0 h 77"/>
                <a:gd name="T6" fmla="*/ 23 w 23"/>
                <a:gd name="T7" fmla="*/ 77 h 77"/>
                <a:gd name="T8" fmla="*/ 23 w 23"/>
                <a:gd name="T9" fmla="*/ 77 h 77"/>
                <a:gd name="T10" fmla="*/ 0 w 23"/>
                <a:gd name="T11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7">
                  <a:moveTo>
                    <a:pt x="0" y="36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76" name="Freeform 184"/>
            <p:cNvSpPr>
              <a:spLocks/>
            </p:cNvSpPr>
            <p:nvPr/>
          </p:nvSpPr>
          <p:spPr bwMode="auto">
            <a:xfrm>
              <a:off x="6573838" y="3630613"/>
              <a:ext cx="36513" cy="120650"/>
            </a:xfrm>
            <a:custGeom>
              <a:avLst/>
              <a:gdLst>
                <a:gd name="T0" fmla="*/ 0 w 23"/>
                <a:gd name="T1" fmla="*/ 40 h 76"/>
                <a:gd name="T2" fmla="*/ 23 w 23"/>
                <a:gd name="T3" fmla="*/ 0 h 76"/>
                <a:gd name="T4" fmla="*/ 23 w 23"/>
                <a:gd name="T5" fmla="*/ 0 h 76"/>
                <a:gd name="T6" fmla="*/ 23 w 23"/>
                <a:gd name="T7" fmla="*/ 76 h 76"/>
                <a:gd name="T8" fmla="*/ 23 w 23"/>
                <a:gd name="T9" fmla="*/ 76 h 76"/>
                <a:gd name="T10" fmla="*/ 0 w 23"/>
                <a:gd name="T11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6">
                  <a:moveTo>
                    <a:pt x="0" y="4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3" y="76"/>
                  </a:lnTo>
                  <a:lnTo>
                    <a:pt x="23" y="76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1E3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CAA81BD-1CAC-A9FF-4598-3D53D6E0AE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215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AF555E65-2AD6-98C8-33CA-724F088C82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13" y="2484204"/>
            <a:ext cx="6524007" cy="1088546"/>
          </a:xfrm>
        </p:spPr>
        <p:txBody>
          <a:bodyPr lIns="0" tIns="0" rIns="0" bIns="0" anchor="b" anchorCtr="0">
            <a:normAutofit/>
          </a:bodyPr>
          <a:lstStyle>
            <a:lvl1pPr algn="l">
              <a:defRPr sz="3200" b="1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412" y="3793816"/>
            <a:ext cx="6524005" cy="357476"/>
          </a:xfrm>
        </p:spPr>
        <p:txBody>
          <a:bodyPr lIns="0" tIns="0" rIns="0" bIns="0" anchor="t" anchorCtr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598BBA-65A9-41C9-980D-A69F1AC04E55}"/>
              </a:ext>
            </a:extLst>
          </p:cNvPr>
          <p:cNvSpPr/>
          <p:nvPr userDrawn="1"/>
        </p:nvSpPr>
        <p:spPr>
          <a:xfrm>
            <a:off x="0" y="6166542"/>
            <a:ext cx="12200341" cy="687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6394B1-01DF-ED99-3D8C-80702B579A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38316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C0E76F67-B6F0-9654-12A8-12F932014D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13" y="2484204"/>
            <a:ext cx="6524007" cy="1088546"/>
          </a:xfrm>
        </p:spPr>
        <p:txBody>
          <a:bodyPr lIns="0" tIns="0" rIns="0" bIns="0" anchor="b" anchorCtr="0">
            <a:normAutofit/>
          </a:bodyPr>
          <a:lstStyle>
            <a:lvl1pPr algn="l">
              <a:defRPr sz="3200" b="1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412" y="3793816"/>
            <a:ext cx="6524005" cy="357476"/>
          </a:xfrm>
        </p:spPr>
        <p:txBody>
          <a:bodyPr lIns="0" tIns="0" rIns="0" bIns="0" anchor="t" anchorCtr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416441-9E26-4B2D-97B3-6854627200CB}"/>
              </a:ext>
            </a:extLst>
          </p:cNvPr>
          <p:cNvSpPr/>
          <p:nvPr userDrawn="1"/>
        </p:nvSpPr>
        <p:spPr>
          <a:xfrm>
            <a:off x="0" y="6166542"/>
            <a:ext cx="12200341" cy="687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D66AF6-3F23-6BE0-95A7-137C333081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2785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608A713F-D595-D20C-AF2E-218178EB3C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13" y="2484204"/>
            <a:ext cx="6524007" cy="1088546"/>
          </a:xfrm>
        </p:spPr>
        <p:txBody>
          <a:bodyPr lIns="0" tIns="0" rIns="0" bIns="0" anchor="b" anchorCtr="0">
            <a:normAutofit/>
          </a:bodyPr>
          <a:lstStyle>
            <a:lvl1pPr algn="l">
              <a:defRPr sz="3200" b="1" i="0" cap="none" baseline="0">
                <a:solidFill>
                  <a:srgbClr val="1F3D7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412" y="3793816"/>
            <a:ext cx="6524005" cy="357476"/>
          </a:xfrm>
        </p:spPr>
        <p:txBody>
          <a:bodyPr lIns="0" tIns="0" rIns="0" bIns="0" anchor="t" anchorCtr="0"/>
          <a:lstStyle>
            <a:lvl1pPr marL="0" indent="0">
              <a:buNone/>
              <a:defRPr sz="2000">
                <a:solidFill>
                  <a:srgbClr val="00A99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978AB4-5909-4229-9288-9776D0705A80}"/>
              </a:ext>
            </a:extLst>
          </p:cNvPr>
          <p:cNvSpPr/>
          <p:nvPr userDrawn="1"/>
        </p:nvSpPr>
        <p:spPr>
          <a:xfrm>
            <a:off x="0" y="6166542"/>
            <a:ext cx="12200341" cy="687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CCB596-30F2-6F3C-B5CF-F4248FFDAF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6114592"/>
            <a:ext cx="2122065" cy="84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537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F250CA67-EC66-7748-8ECC-0F0F693247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93" y="649617"/>
            <a:ext cx="4139395" cy="103667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000" b="1" i="0" spc="0" baseline="0">
                <a:solidFill>
                  <a:srgbClr val="84BD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5" name="Marcador de texto 13">
            <a:extLst>
              <a:ext uri="{FF2B5EF4-FFF2-40B4-BE49-F238E27FC236}">
                <a16:creationId xmlns:a16="http://schemas.microsoft.com/office/drawing/2014/main" id="{58E83238-DB77-4712-9DB8-309C726BBA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893" y="1935410"/>
            <a:ext cx="10922717" cy="4536829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7FD4101-07F1-4DFA-8310-E84AE7C74154}"/>
              </a:ext>
            </a:extLst>
          </p:cNvPr>
          <p:cNvCxnSpPr/>
          <p:nvPr userDrawn="1"/>
        </p:nvCxnSpPr>
        <p:spPr>
          <a:xfrm>
            <a:off x="308758" y="753433"/>
            <a:ext cx="0" cy="5718805"/>
          </a:xfrm>
          <a:prstGeom prst="line">
            <a:avLst/>
          </a:prstGeom>
          <a:ln w="12700">
            <a:gradFill>
              <a:gsLst>
                <a:gs pos="0">
                  <a:srgbClr val="97C455"/>
                </a:gs>
                <a:gs pos="99000">
                  <a:srgbClr val="58A0AE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4">
            <a:extLst>
              <a:ext uri="{FF2B5EF4-FFF2-40B4-BE49-F238E27FC236}">
                <a16:creationId xmlns:a16="http://schemas.microsoft.com/office/drawing/2014/main" id="{F74B63D4-256C-3B18-4C18-970300FEDB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6512" y="128582"/>
            <a:ext cx="506413" cy="506413"/>
          </a:xfrm>
          <a:prstGeom prst="rect">
            <a:avLst/>
          </a:prstGeom>
        </p:spPr>
      </p:pic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32ED0E7E-623E-4F4D-A55A-14A7B7150779}"/>
              </a:ext>
            </a:extLst>
          </p:cNvPr>
          <p:cNvSpPr txBox="1">
            <a:spLocks/>
          </p:cNvSpPr>
          <p:nvPr userDrawn="1"/>
        </p:nvSpPr>
        <p:spPr>
          <a:xfrm>
            <a:off x="893687" y="264219"/>
            <a:ext cx="4859650" cy="24649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6F939BB7-3332-9D41-B830-3E4BDB2F1A8A}" type="slidenum">
              <a:rPr lang="en-GB" sz="11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/ Strictly Confidential / EU VOP Report / 2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Draft / 14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January 2023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83CA53-C5C7-2902-3CAE-EAD096F0C0C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56" y="230657"/>
            <a:ext cx="615256" cy="31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02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10.jp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9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33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9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9" Type="http://schemas.openxmlformats.org/officeDocument/2006/relationships/image" Target="../media/image14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image" Target="../media/image15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15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708" r:id="rId2"/>
    <p:sldLayoutId id="2147483709" r:id="rId3"/>
    <p:sldLayoutId id="2147483710" r:id="rId4"/>
    <p:sldLayoutId id="2147483711" r:id="rId5"/>
    <p:sldLayoutId id="2147483717" r:id="rId6"/>
    <p:sldLayoutId id="2147483712" r:id="rId7"/>
    <p:sldLayoutId id="2147483679" r:id="rId8"/>
    <p:sldLayoutId id="214748385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Insert footer information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383704" y="2392784"/>
            <a:ext cx="266917" cy="200188"/>
          </a:xfrm>
          <a:prstGeom prst="rect">
            <a:avLst/>
          </a:prstGeom>
          <a:solidFill>
            <a:srgbClr val="00A9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-383704" y="2911240"/>
            <a:ext cx="266917" cy="200188"/>
          </a:xfrm>
          <a:prstGeom prst="rect">
            <a:avLst/>
          </a:prstGeom>
          <a:solidFill>
            <a:srgbClr val="1E3D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9" name="Rectangle 8"/>
          <p:cNvSpPr/>
          <p:nvPr userDrawn="1"/>
        </p:nvSpPr>
        <p:spPr>
          <a:xfrm>
            <a:off x="-383704" y="3163734"/>
            <a:ext cx="266917" cy="2001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10" name="Rectangle 9"/>
          <p:cNvSpPr/>
          <p:nvPr userDrawn="1"/>
        </p:nvSpPr>
        <p:spPr>
          <a:xfrm>
            <a:off x="-383704" y="3429238"/>
            <a:ext cx="266917" cy="2001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-383704" y="3697508"/>
            <a:ext cx="266917" cy="2001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4CC5B5-E3E9-F5ED-32BF-D800EE3DEBEB}"/>
              </a:ext>
            </a:extLst>
          </p:cNvPr>
          <p:cNvSpPr/>
          <p:nvPr userDrawn="1"/>
        </p:nvSpPr>
        <p:spPr>
          <a:xfrm>
            <a:off x="-383704" y="2140290"/>
            <a:ext cx="266917" cy="200188"/>
          </a:xfrm>
          <a:prstGeom prst="rect">
            <a:avLst/>
          </a:prstGeom>
          <a:solidFill>
            <a:srgbClr val="A5C4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ED0F20-E447-D20B-6906-37EE17B277C8}"/>
              </a:ext>
            </a:extLst>
          </p:cNvPr>
          <p:cNvSpPr/>
          <p:nvPr userDrawn="1"/>
        </p:nvSpPr>
        <p:spPr>
          <a:xfrm>
            <a:off x="-383704" y="1892794"/>
            <a:ext cx="266917" cy="200188"/>
          </a:xfrm>
          <a:prstGeom prst="rect">
            <a:avLst/>
          </a:prstGeom>
          <a:solidFill>
            <a:srgbClr val="E87F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D8CEEE-28D0-643A-5409-88242ED652CD}"/>
              </a:ext>
            </a:extLst>
          </p:cNvPr>
          <p:cNvSpPr/>
          <p:nvPr userDrawn="1"/>
        </p:nvSpPr>
        <p:spPr>
          <a:xfrm>
            <a:off x="-383704" y="2652012"/>
            <a:ext cx="266917" cy="200188"/>
          </a:xfrm>
          <a:prstGeom prst="rect">
            <a:avLst/>
          </a:prstGeom>
          <a:solidFill>
            <a:srgbClr val="172A4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4692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18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714" r:id="rId3"/>
    <p:sldLayoutId id="2147483715" r:id="rId4"/>
    <p:sldLayoutId id="2147483684" r:id="rId5"/>
    <p:sldLayoutId id="214748368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895BB4C-5B72-5F48-AFBD-ED03D5609B5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6512" y="128582"/>
            <a:ext cx="506413" cy="506413"/>
          </a:xfrm>
          <a:prstGeom prst="rect">
            <a:avLst/>
          </a:prstGeom>
        </p:spPr>
      </p:pic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C978630-8ADA-6FF8-E3B3-2BECCBC51CE0}"/>
              </a:ext>
            </a:extLst>
          </p:cNvPr>
          <p:cNvSpPr txBox="1">
            <a:spLocks/>
          </p:cNvSpPr>
          <p:nvPr userDrawn="1"/>
        </p:nvSpPr>
        <p:spPr>
          <a:xfrm>
            <a:off x="893687" y="264219"/>
            <a:ext cx="4859650" cy="24649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6F939BB7-3332-9D41-B830-3E4BDB2F1A8A}" type="slidenum">
              <a:rPr lang="en-GB" sz="11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/ Strictly Confidential / EU VOP Report / 2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Draft / 14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January 2023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C31249-926C-30EB-4133-B281EE6474D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56" y="230657"/>
            <a:ext cx="615256" cy="31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6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741" r:id="rId2"/>
    <p:sldLayoutId id="2147483716" r:id="rId3"/>
    <p:sldLayoutId id="2147483689" r:id="rId4"/>
    <p:sldLayoutId id="2147483742" r:id="rId5"/>
    <p:sldLayoutId id="2147483690" r:id="rId6"/>
    <p:sldLayoutId id="2147483691" r:id="rId7"/>
    <p:sldLayoutId id="2147483692" r:id="rId8"/>
    <p:sldLayoutId id="2147483688" r:id="rId9"/>
    <p:sldLayoutId id="2147483687" r:id="rId10"/>
    <p:sldLayoutId id="2147483805" r:id="rId11"/>
    <p:sldLayoutId id="214748380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895BB4C-5B72-5F48-AFBD-ED03D5609B5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6512" y="128582"/>
            <a:ext cx="506413" cy="50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559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895BB4C-5B72-5F48-AFBD-ED03D5609B5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6512" y="128582"/>
            <a:ext cx="506413" cy="50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3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8" r:id="rId2"/>
    <p:sldLayoutId id="2147483697" r:id="rId3"/>
    <p:sldLayoutId id="2147483699" r:id="rId4"/>
    <p:sldLayoutId id="2147483700" r:id="rId5"/>
    <p:sldLayoutId id="2147483701" r:id="rId6"/>
    <p:sldLayoutId id="2147483702" r:id="rId7"/>
    <p:sldLayoutId id="214748370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895BB4C-5B72-5F48-AFBD-ED03D5609B5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6512" y="128582"/>
            <a:ext cx="506413" cy="50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17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3"/>
          <p:cNvSpPr>
            <a:spLocks noGrp="1"/>
          </p:cNvSpPr>
          <p:nvPr>
            <p:ph type="title"/>
          </p:nvPr>
        </p:nvSpPr>
        <p:spPr>
          <a:xfrm>
            <a:off x="524457" y="394539"/>
            <a:ext cx="11122512" cy="500999"/>
          </a:xfrm>
          <a:prstGeom prst="rect">
            <a:avLst/>
          </a:prstGeom>
        </p:spPr>
        <p:txBody>
          <a:bodyPr vert="horz" wrap="square" lIns="36000" tIns="46800" rIns="36000" bIns="4680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"/>
          <p:cNvSpPr>
            <a:spLocks noGrp="1"/>
          </p:cNvSpPr>
          <p:nvPr>
            <p:ph type="body" idx="1"/>
          </p:nvPr>
        </p:nvSpPr>
        <p:spPr>
          <a:xfrm>
            <a:off x="517196" y="1191803"/>
            <a:ext cx="11122512" cy="4934363"/>
          </a:xfrm>
          <a:prstGeom prst="rect">
            <a:avLst/>
          </a:prstGeom>
        </p:spPr>
        <p:txBody>
          <a:bodyPr vert="horz" lIns="36000" tIns="46800" rIns="36000" bIns="4680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Freeform 2"/>
          <p:cNvSpPr>
            <a:spLocks noChangeArrowheads="1"/>
          </p:cNvSpPr>
          <p:nvPr/>
        </p:nvSpPr>
        <p:spPr bwMode="invGray">
          <a:xfrm>
            <a:off x="2" y="-3100"/>
            <a:ext cx="12199305" cy="348521"/>
          </a:xfrm>
          <a:custGeom>
            <a:avLst/>
            <a:gdLst>
              <a:gd name="T0" fmla="*/ 0 w 27947"/>
              <a:gd name="T1" fmla="*/ 0 h 1510"/>
              <a:gd name="T2" fmla="*/ 27946 w 27947"/>
              <a:gd name="T3" fmla="*/ 1509 h 1510"/>
              <a:gd name="T4" fmla="*/ 27946 w 27947"/>
              <a:gd name="T5" fmla="*/ 0 h 1510"/>
              <a:gd name="T6" fmla="*/ 0 w 27947"/>
              <a:gd name="T7" fmla="*/ 0 h 1510"/>
              <a:gd name="connsiteX0" fmla="*/ 0 w 10000"/>
              <a:gd name="connsiteY0" fmla="*/ 0 h 6920"/>
              <a:gd name="connsiteX1" fmla="*/ 9981 w 10000"/>
              <a:gd name="connsiteY1" fmla="*/ 6920 h 6920"/>
              <a:gd name="connsiteX2" fmla="*/ 10000 w 10000"/>
              <a:gd name="connsiteY2" fmla="*/ 0 h 6920"/>
              <a:gd name="connsiteX3" fmla="*/ 0 w 10000"/>
              <a:gd name="connsiteY3" fmla="*/ 0 h 6920"/>
              <a:gd name="connsiteX0" fmla="*/ 0 w 10000"/>
              <a:gd name="connsiteY0" fmla="*/ 0 h 7031"/>
              <a:gd name="connsiteX1" fmla="*/ 9994 w 10000"/>
              <a:gd name="connsiteY1" fmla="*/ 7031 h 7031"/>
              <a:gd name="connsiteX2" fmla="*/ 10000 w 10000"/>
              <a:gd name="connsiteY2" fmla="*/ 0 h 7031"/>
              <a:gd name="connsiteX3" fmla="*/ 0 w 10000"/>
              <a:gd name="connsiteY3" fmla="*/ 0 h 7031"/>
              <a:gd name="connsiteX0" fmla="*/ 0 w 10013"/>
              <a:gd name="connsiteY0" fmla="*/ 0 h 17163"/>
              <a:gd name="connsiteX1" fmla="*/ 10013 w 10013"/>
              <a:gd name="connsiteY1" fmla="*/ 17163 h 17163"/>
              <a:gd name="connsiteX2" fmla="*/ 10000 w 10013"/>
              <a:gd name="connsiteY2" fmla="*/ 0 h 17163"/>
              <a:gd name="connsiteX3" fmla="*/ 0 w 10013"/>
              <a:gd name="connsiteY3" fmla="*/ 0 h 17163"/>
              <a:gd name="connsiteX0" fmla="*/ 0 w 10019"/>
              <a:gd name="connsiteY0" fmla="*/ 154 h 17317"/>
              <a:gd name="connsiteX1" fmla="*/ 10013 w 10019"/>
              <a:gd name="connsiteY1" fmla="*/ 17317 h 17317"/>
              <a:gd name="connsiteX2" fmla="*/ 10019 w 10019"/>
              <a:gd name="connsiteY2" fmla="*/ 0 h 17317"/>
              <a:gd name="connsiteX3" fmla="*/ 0 w 10019"/>
              <a:gd name="connsiteY3" fmla="*/ 154 h 1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9" h="17317">
                <a:moveTo>
                  <a:pt x="0" y="154"/>
                </a:moveTo>
                <a:cubicBezTo>
                  <a:pt x="3327" y="4894"/>
                  <a:pt x="6686" y="12577"/>
                  <a:pt x="10013" y="17317"/>
                </a:cubicBezTo>
                <a:cubicBezTo>
                  <a:pt x="10019" y="12575"/>
                  <a:pt x="10013" y="4742"/>
                  <a:pt x="10019" y="0"/>
                </a:cubicBezTo>
                <a:cubicBezTo>
                  <a:pt x="6686" y="0"/>
                  <a:pt x="3333" y="154"/>
                  <a:pt x="0" y="154"/>
                </a:cubicBezTo>
              </a:path>
            </a:pathLst>
          </a:custGeom>
          <a:solidFill>
            <a:srgbClr val="0091B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604" dirty="0"/>
          </a:p>
        </p:txBody>
      </p:sp>
      <p:sp>
        <p:nvSpPr>
          <p:cNvPr id="18" name="Freeform 3"/>
          <p:cNvSpPr>
            <a:spLocks noChangeArrowheads="1"/>
          </p:cNvSpPr>
          <p:nvPr/>
        </p:nvSpPr>
        <p:spPr bwMode="invGray">
          <a:xfrm>
            <a:off x="1" y="2"/>
            <a:ext cx="12192777" cy="194525"/>
          </a:xfrm>
          <a:custGeom>
            <a:avLst/>
            <a:gdLst>
              <a:gd name="T0" fmla="*/ 27999 w 28000"/>
              <a:gd name="T1" fmla="*/ 0 h 313"/>
              <a:gd name="T2" fmla="*/ 0 w 28000"/>
              <a:gd name="T3" fmla="*/ 312 h 313"/>
              <a:gd name="T4" fmla="*/ 0 w 28000"/>
              <a:gd name="T5" fmla="*/ 0 h 313"/>
              <a:gd name="T6" fmla="*/ 27999 w 28000"/>
              <a:gd name="T7" fmla="*/ 0 h 313"/>
              <a:gd name="connsiteX0" fmla="*/ 10000 w 10000"/>
              <a:gd name="connsiteY0" fmla="*/ 0 h 18569"/>
              <a:gd name="connsiteX1" fmla="*/ 0 w 10000"/>
              <a:gd name="connsiteY1" fmla="*/ 18569 h 18569"/>
              <a:gd name="connsiteX2" fmla="*/ 0 w 10000"/>
              <a:gd name="connsiteY2" fmla="*/ 0 h 18569"/>
              <a:gd name="connsiteX3" fmla="*/ 10000 w 10000"/>
              <a:gd name="connsiteY3" fmla="*/ 0 h 18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8569">
                <a:moveTo>
                  <a:pt x="10000" y="0"/>
                </a:moveTo>
                <a:lnTo>
                  <a:pt x="0" y="18569"/>
                </a:lnTo>
                <a:lnTo>
                  <a:pt x="0" y="0"/>
                </a:lnTo>
                <a:lnTo>
                  <a:pt x="10000" y="0"/>
                </a:ln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1604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FBB80E-5985-4B2B-BC01-5EC5D33AB91C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5992" y="6295665"/>
            <a:ext cx="1659413" cy="466421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7449C52-7D82-475A-956F-9D523735D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01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MED-TYV-US-00xx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DFDCD8-1E81-4F07-ACFE-4E442C3E87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0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BAF77B5-3E99-426C-A775-74139C60C2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8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</p:sldLayoutIdLst>
  <p:hf hdr="0" dt="0"/>
  <p:txStyles>
    <p:titleStyle>
      <a:lvl1pPr algn="l" defTabSz="428685" rtl="0" eaLnBrk="1" latinLnBrk="0" hangingPunct="1">
        <a:spcBef>
          <a:spcPct val="0"/>
        </a:spcBef>
        <a:buNone/>
        <a:defRPr sz="3200" b="1" kern="1200" baseline="0">
          <a:solidFill>
            <a:srgbClr val="0091B3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428685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91B3"/>
        </a:buClr>
        <a:buFont typeface="Arial" panose="020B0604020202020204" pitchFamily="34" charset="0"/>
        <a:buChar char="•"/>
        <a:tabLst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1343" indent="-285750" algn="l" defTabSz="509321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91B3"/>
        </a:buClr>
        <a:buFont typeface="Source Sans Pro" panose="020B0503030403020204" pitchFamily="34" charset="0"/>
        <a:buChar char="–"/>
        <a:defRPr sz="2000" i="0" kern="1200">
          <a:solidFill>
            <a:schemeClr val="tx2"/>
          </a:solidFill>
          <a:latin typeface="+mn-lt"/>
          <a:ea typeface="+mn-ea"/>
          <a:cs typeface="+mn-cs"/>
        </a:defRPr>
      </a:lvl2pPr>
      <a:lvl3pPr marL="896935" indent="-285750" algn="l" defTabSz="428685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91B3"/>
        </a:buClr>
        <a:buFont typeface="Arial" panose="020B0604020202020204" pitchFamily="34" charset="0"/>
        <a:buChar char="•"/>
        <a:defRPr sz="1800" i="0" kern="1200">
          <a:solidFill>
            <a:schemeClr val="tx2"/>
          </a:solidFill>
          <a:latin typeface="+mn-lt"/>
          <a:ea typeface="+mn-ea"/>
          <a:cs typeface="+mn-cs"/>
        </a:defRPr>
      </a:lvl3pPr>
      <a:lvl4pPr marL="1202528" indent="-285750" algn="l" defTabSz="428685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91B3"/>
        </a:buClr>
        <a:buFont typeface="Source Sans Pro" panose="020B0503030403020204" pitchFamily="34" charset="0"/>
        <a:buChar char="–"/>
        <a:defRPr sz="1600" i="0" kern="1200">
          <a:solidFill>
            <a:schemeClr val="tx2"/>
          </a:solidFill>
          <a:latin typeface="+mn-lt"/>
          <a:ea typeface="+mn-ea"/>
          <a:cs typeface="+mn-cs"/>
        </a:defRPr>
      </a:lvl4pPr>
      <a:lvl5pPr marL="1508120" indent="-285750" algn="l" defTabSz="428685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91B3"/>
        </a:buClr>
        <a:buFont typeface="Arial" panose="020B0604020202020204" pitchFamily="34" charset="0"/>
        <a:buChar char="•"/>
        <a:defRPr sz="1400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2357769" indent="-214343" algn="l" defTabSz="428685" rtl="0" eaLnBrk="1" latinLnBrk="0" hangingPunct="1">
        <a:spcBef>
          <a:spcPct val="20000"/>
        </a:spcBef>
        <a:buFont typeface="Arial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6pPr>
      <a:lvl7pPr marL="2786454" indent="-214343" algn="l" defTabSz="428685" rtl="0" eaLnBrk="1" latinLnBrk="0" hangingPunct="1">
        <a:spcBef>
          <a:spcPct val="20000"/>
        </a:spcBef>
        <a:buFont typeface="Arial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7pPr>
      <a:lvl8pPr marL="3215139" indent="-214343" algn="l" defTabSz="428685" rtl="0" eaLnBrk="1" latinLnBrk="0" hangingPunct="1">
        <a:spcBef>
          <a:spcPct val="20000"/>
        </a:spcBef>
        <a:buFont typeface="Arial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8pPr>
      <a:lvl9pPr marL="3643824" indent="-214343" algn="l" defTabSz="428685" rtl="0" eaLnBrk="1" latinLnBrk="0" hangingPunct="1">
        <a:spcBef>
          <a:spcPct val="20000"/>
        </a:spcBef>
        <a:buFont typeface="Arial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685" rtl="0" eaLnBrk="1" latinLnBrk="0" hangingPunct="1">
        <a:defRPr sz="1693" kern="1200">
          <a:solidFill>
            <a:schemeClr val="tx1"/>
          </a:solidFill>
          <a:latin typeface="+mn-lt"/>
          <a:ea typeface="+mn-ea"/>
          <a:cs typeface="+mn-cs"/>
        </a:defRPr>
      </a:lvl1pPr>
      <a:lvl2pPr marL="428685" algn="l" defTabSz="428685" rtl="0" eaLnBrk="1" latinLnBrk="0" hangingPunct="1">
        <a:defRPr sz="1693" kern="1200">
          <a:solidFill>
            <a:schemeClr val="tx1"/>
          </a:solidFill>
          <a:latin typeface="+mn-lt"/>
          <a:ea typeface="+mn-ea"/>
          <a:cs typeface="+mn-cs"/>
        </a:defRPr>
      </a:lvl2pPr>
      <a:lvl3pPr marL="857370" algn="l" defTabSz="428685" rtl="0" eaLnBrk="1" latinLnBrk="0" hangingPunct="1">
        <a:defRPr sz="1693" kern="1200">
          <a:solidFill>
            <a:schemeClr val="tx1"/>
          </a:solidFill>
          <a:latin typeface="+mn-lt"/>
          <a:ea typeface="+mn-ea"/>
          <a:cs typeface="+mn-cs"/>
        </a:defRPr>
      </a:lvl3pPr>
      <a:lvl4pPr marL="1286055" algn="l" defTabSz="428685" rtl="0" eaLnBrk="1" latinLnBrk="0" hangingPunct="1">
        <a:defRPr sz="1693" kern="1200">
          <a:solidFill>
            <a:schemeClr val="tx1"/>
          </a:solidFill>
          <a:latin typeface="+mn-lt"/>
          <a:ea typeface="+mn-ea"/>
          <a:cs typeface="+mn-cs"/>
        </a:defRPr>
      </a:lvl4pPr>
      <a:lvl5pPr marL="1714740" algn="l" defTabSz="428685" rtl="0" eaLnBrk="1" latinLnBrk="0" hangingPunct="1">
        <a:defRPr sz="1693" kern="1200">
          <a:solidFill>
            <a:schemeClr val="tx1"/>
          </a:solidFill>
          <a:latin typeface="+mn-lt"/>
          <a:ea typeface="+mn-ea"/>
          <a:cs typeface="+mn-cs"/>
        </a:defRPr>
      </a:lvl5pPr>
      <a:lvl6pPr marL="2143426" algn="l" defTabSz="428685" rtl="0" eaLnBrk="1" latinLnBrk="0" hangingPunct="1">
        <a:defRPr sz="1693" kern="1200">
          <a:solidFill>
            <a:schemeClr val="tx1"/>
          </a:solidFill>
          <a:latin typeface="+mn-lt"/>
          <a:ea typeface="+mn-ea"/>
          <a:cs typeface="+mn-cs"/>
        </a:defRPr>
      </a:lvl6pPr>
      <a:lvl7pPr marL="2572111" algn="l" defTabSz="428685" rtl="0" eaLnBrk="1" latinLnBrk="0" hangingPunct="1">
        <a:defRPr sz="1693" kern="1200">
          <a:solidFill>
            <a:schemeClr val="tx1"/>
          </a:solidFill>
          <a:latin typeface="+mn-lt"/>
          <a:ea typeface="+mn-ea"/>
          <a:cs typeface="+mn-cs"/>
        </a:defRPr>
      </a:lvl7pPr>
      <a:lvl8pPr marL="3000796" algn="l" defTabSz="428685" rtl="0" eaLnBrk="1" latinLnBrk="0" hangingPunct="1">
        <a:defRPr sz="1693" kern="1200">
          <a:solidFill>
            <a:schemeClr val="tx1"/>
          </a:solidFill>
          <a:latin typeface="+mn-lt"/>
          <a:ea typeface="+mn-ea"/>
          <a:cs typeface="+mn-cs"/>
        </a:defRPr>
      </a:lvl8pPr>
      <a:lvl9pPr marL="3429481" algn="l" defTabSz="428685" rtl="0" eaLnBrk="1" latinLnBrk="0" hangingPunct="1">
        <a:defRPr sz="16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E9F294BA-7FE3-DBB5-A1E7-5A60A590E75A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27501C-2231-444C-A72D-D2CF7B6A5F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</a:defRPr>
            </a:lvl1pPr>
          </a:lstStyle>
          <a:p>
            <a:fld id="{2C46D671-A810-44EB-9E13-6DAD9C1EA434}" type="datetime1">
              <a:rPr lang="en-GB" smtClean="0"/>
              <a:t>27/02/2024</a:t>
            </a:fld>
            <a:endParaRPr lang="en-GB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04756117-C929-2742-B777-8EBB5FCB8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Material Intended  for HCP only -  Forbidden the distribution in social media</a:t>
            </a:r>
            <a:endParaRPr lang="en-GB"/>
          </a:p>
        </p:txBody>
      </p:sp>
      <p:sp>
        <p:nvSpPr>
          <p:cNvPr id="10" name="Marcador de título 9">
            <a:extLst>
              <a:ext uri="{FF2B5EF4-FFF2-40B4-BE49-F238E27FC236}">
                <a16:creationId xmlns:a16="http://schemas.microsoft.com/office/drawing/2014/main" id="{8E8A53A6-27AC-DC47-A4EE-D88EB1EA5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126" y="365125"/>
            <a:ext cx="92796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el </a:t>
            </a:r>
            <a:r>
              <a:rPr lang="en-GB" noProof="0" err="1"/>
              <a:t>estilo</a:t>
            </a:r>
            <a:r>
              <a:rPr lang="en-GB" noProof="0"/>
              <a:t> de </a:t>
            </a:r>
            <a:r>
              <a:rPr lang="en-GB" noProof="0" err="1"/>
              <a:t>título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B7E40157-2CA2-DE4D-AB3C-EC9112682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29161"/>
            <a:ext cx="10515600" cy="4247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err="1"/>
              <a:t>Haga</a:t>
            </a:r>
            <a:r>
              <a:rPr lang="en-GB" noProof="0"/>
              <a:t> </a:t>
            </a:r>
            <a:r>
              <a:rPr lang="en-GB" noProof="0" err="1"/>
              <a:t>clic</a:t>
            </a:r>
            <a:r>
              <a:rPr lang="en-GB" noProof="0"/>
              <a:t> para </a:t>
            </a:r>
            <a:r>
              <a:rPr lang="en-GB" noProof="0" err="1"/>
              <a:t>modificar</a:t>
            </a:r>
            <a:r>
              <a:rPr lang="en-GB" noProof="0"/>
              <a:t> los </a:t>
            </a:r>
            <a:r>
              <a:rPr lang="en-GB" noProof="0" err="1"/>
              <a:t>estilos</a:t>
            </a:r>
            <a:r>
              <a:rPr lang="en-GB" noProof="0"/>
              <a:t> de </a:t>
            </a:r>
            <a:r>
              <a:rPr lang="en-GB" noProof="0" err="1"/>
              <a:t>texto</a:t>
            </a:r>
            <a:r>
              <a:rPr lang="en-GB" noProof="0"/>
              <a:t> del </a:t>
            </a:r>
            <a:r>
              <a:rPr lang="en-GB" noProof="0" err="1"/>
              <a:t>patrón</a:t>
            </a:r>
            <a:endParaRPr lang="en-GB" noProof="0"/>
          </a:p>
          <a:p>
            <a:pPr lvl="1"/>
            <a:r>
              <a:rPr lang="en-GB" noProof="0"/>
              <a:t>Segundo </a:t>
            </a:r>
            <a:r>
              <a:rPr lang="en-GB" noProof="0" err="1"/>
              <a:t>nivel</a:t>
            </a:r>
            <a:endParaRPr lang="en-GB" noProof="0"/>
          </a:p>
          <a:p>
            <a:pPr lvl="2"/>
            <a:r>
              <a:rPr lang="en-GB" noProof="0"/>
              <a:t>Tercer </a:t>
            </a:r>
            <a:r>
              <a:rPr lang="en-GB" noProof="0" err="1"/>
              <a:t>nivel</a:t>
            </a:r>
            <a:endParaRPr lang="en-GB" noProof="0"/>
          </a:p>
          <a:p>
            <a:pPr lvl="3"/>
            <a:r>
              <a:rPr lang="en-GB" noProof="0"/>
              <a:t>Cuarto </a:t>
            </a:r>
            <a:r>
              <a:rPr lang="en-GB" noProof="0" err="1"/>
              <a:t>nivel</a:t>
            </a:r>
            <a:endParaRPr lang="en-GB" noProof="0"/>
          </a:p>
          <a:p>
            <a:pPr lvl="4"/>
            <a:r>
              <a:rPr lang="en-GB" noProof="0"/>
              <a:t>Quinto </a:t>
            </a:r>
            <a:r>
              <a:rPr lang="en-GB" noProof="0" err="1"/>
              <a:t>nivel</a:t>
            </a:r>
            <a:endParaRPr lang="en-GB" noProof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D8D552B6-F364-B9C9-68EB-4E0B335AB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577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1B8AEE-90D6-3D42-9414-616EAE41990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84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2" r:id="rId14"/>
    <p:sldLayoutId id="2147483784" r:id="rId15"/>
    <p:sldLayoutId id="2147483785" r:id="rId1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88BC26"/>
          </a:solidFill>
          <a:latin typeface="Avenir Book" panose="02000503020000020003" pitchFamily="2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189BAD"/>
        </a:buClr>
        <a:buFont typeface="Wingdings" pitchFamily="2" charset="2"/>
        <a:buChar char="ü"/>
        <a:defRPr sz="2800" kern="1200">
          <a:solidFill>
            <a:schemeClr val="bg2">
              <a:lumMod val="50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189BAD"/>
        </a:buClr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189BAD"/>
        </a:buClr>
        <a:buFont typeface="Arial" panose="020B0604020202020204" pitchFamily="34" charset="0"/>
        <a:buChar char="•"/>
        <a:defRPr sz="2000" kern="1200">
          <a:solidFill>
            <a:schemeClr val="bg2">
              <a:lumMod val="50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189BAD"/>
        </a:buClr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189BAD"/>
        </a:buClr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895BB4C-5B72-5F48-AFBD-ED03D5609B5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6512" y="128582"/>
            <a:ext cx="506413" cy="50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79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082A300F-028D-1F0F-ED09-A18D5B1274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9026" y="546312"/>
            <a:ext cx="8524307" cy="529959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Helvetica" pitchFamily="2" charset="0"/>
              </a:rPr>
              <a:t>Supplemental Materials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tx1"/>
                </a:solidFill>
                <a:latin typeface="Helvetica" pitchFamily="2" charset="0"/>
              </a:rPr>
              <a:t>The European voice of the patient living with pulmonary hypertension associated with interstitial lung disease: diagnosis, symptoms, impacts, and treatments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5DF880-05B0-AA2F-FF89-C3C76FF1F9D0}"/>
              </a:ext>
            </a:extLst>
          </p:cNvPr>
          <p:cNvSpPr txBox="1"/>
          <p:nvPr/>
        </p:nvSpPr>
        <p:spPr>
          <a:xfrm>
            <a:off x="289026" y="3538956"/>
            <a:ext cx="10785374" cy="6247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ts val="1800"/>
              </a:spcBef>
              <a:spcAft>
                <a:spcPts val="1200"/>
              </a:spcAft>
            </a:pPr>
            <a:r>
              <a:rPr lang="en-GB" sz="2000" kern="100" dirty="0">
                <a:effectLst/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Thematic analysis: mapping of coded statements into identified </a:t>
            </a:r>
            <a:r>
              <a:rPr lang="en-GB" sz="2000" kern="100" dirty="0"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major- and sub-themes</a:t>
            </a:r>
            <a:endParaRPr lang="en-GB" sz="1400" kern="100" dirty="0">
              <a:latin typeface="Helvetic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516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082A300F-028D-1F0F-ED09-A18D5B1274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9026" y="546312"/>
            <a:ext cx="8524307" cy="529959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Helvetica" pitchFamily="2" charset="0"/>
              </a:rPr>
              <a:t>Activities</a:t>
            </a:r>
          </a:p>
          <a:p>
            <a:endParaRPr lang="en-GB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2" name="Text Placeholder 18">
            <a:extLst>
              <a:ext uri="{FF2B5EF4-FFF2-40B4-BE49-F238E27FC236}">
                <a16:creationId xmlns:a16="http://schemas.microsoft.com/office/drawing/2014/main" id="{5F011364-BD31-58A9-35A0-ADDDCAE49B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9892" y="1799943"/>
            <a:ext cx="10922717" cy="4536829"/>
          </a:xfrm>
        </p:spPr>
        <p:txBody>
          <a:bodyPr/>
          <a:lstStyle/>
          <a:p>
            <a:endParaRPr lang="en-AT" dirty="0"/>
          </a:p>
        </p:txBody>
      </p:sp>
      <p:sp>
        <p:nvSpPr>
          <p:cNvPr id="3" name="Rectangular Callout 2">
            <a:extLst>
              <a:ext uri="{FF2B5EF4-FFF2-40B4-BE49-F238E27FC236}">
                <a16:creationId xmlns:a16="http://schemas.microsoft.com/office/drawing/2014/main" id="{D1869162-A0CB-4A9F-761A-AC5117FC08D2}"/>
              </a:ext>
            </a:extLst>
          </p:cNvPr>
          <p:cNvSpPr/>
          <p:nvPr/>
        </p:nvSpPr>
        <p:spPr>
          <a:xfrm>
            <a:off x="319891" y="1113173"/>
            <a:ext cx="4697429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Coded Segments</a:t>
            </a:r>
            <a:endParaRPr lang="en-GB" b="1" dirty="0"/>
          </a:p>
        </p:txBody>
      </p:sp>
      <p:sp>
        <p:nvSpPr>
          <p:cNvPr id="5" name="Rectangular Callout 4">
            <a:extLst>
              <a:ext uri="{FF2B5EF4-FFF2-40B4-BE49-F238E27FC236}">
                <a16:creationId xmlns:a16="http://schemas.microsoft.com/office/drawing/2014/main" id="{11E407E6-9D18-1460-8247-2DE829B6FE29}"/>
              </a:ext>
            </a:extLst>
          </p:cNvPr>
          <p:cNvSpPr/>
          <p:nvPr/>
        </p:nvSpPr>
        <p:spPr>
          <a:xfrm>
            <a:off x="5064026" y="1113173"/>
            <a:ext cx="3031995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Sub Themes</a:t>
            </a:r>
            <a:endParaRPr lang="en-GB" dirty="0"/>
          </a:p>
        </p:txBody>
      </p:sp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39927994-3F32-CBB2-1644-B462BABEA803}"/>
              </a:ext>
            </a:extLst>
          </p:cNvPr>
          <p:cNvSpPr/>
          <p:nvPr/>
        </p:nvSpPr>
        <p:spPr>
          <a:xfrm>
            <a:off x="8142727" y="1113173"/>
            <a:ext cx="3031995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Major Themes</a:t>
            </a:r>
            <a:endParaRPr lang="en-GB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448BC0-DEF5-81C8-2310-5ED360729966}"/>
              </a:ext>
            </a:extLst>
          </p:cNvPr>
          <p:cNvSpPr/>
          <p:nvPr/>
        </p:nvSpPr>
        <p:spPr>
          <a:xfrm>
            <a:off x="319886" y="169865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Walking 5-6 steps </a:t>
            </a:r>
            <a:r>
              <a:rPr lang="en-GB" sz="1100" i="1" dirty="0">
                <a:solidFill>
                  <a:schemeClr val="tx1"/>
                </a:solidFill>
              </a:rPr>
              <a:t>and starting to struggle to breathe</a:t>
            </a:r>
            <a:endParaRPr lang="en-AT" sz="1100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3FBE6C-A31E-274A-CBA1-B183DA5B70A9}"/>
              </a:ext>
            </a:extLst>
          </p:cNvPr>
          <p:cNvSpPr/>
          <p:nvPr/>
        </p:nvSpPr>
        <p:spPr>
          <a:xfrm>
            <a:off x="319885" y="566810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I danced </a:t>
            </a:r>
            <a:r>
              <a:rPr lang="en-GB" sz="1100" i="1" dirty="0">
                <a:solidFill>
                  <a:schemeClr val="tx1"/>
                </a:solidFill>
              </a:rPr>
              <a:t>Oriental and Egyptian dance, I liked going to the mountains, </a:t>
            </a:r>
            <a:r>
              <a:rPr lang="en-GB" sz="1100" b="1" i="1" dirty="0">
                <a:solidFill>
                  <a:schemeClr val="tx1"/>
                </a:solidFill>
              </a:rPr>
              <a:t>hiking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637474-2718-67CE-DC85-AA7FF8C0DB51}"/>
              </a:ext>
            </a:extLst>
          </p:cNvPr>
          <p:cNvSpPr/>
          <p:nvPr/>
        </p:nvSpPr>
        <p:spPr>
          <a:xfrm>
            <a:off x="319886" y="258075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I’ve gone from </a:t>
            </a:r>
            <a:r>
              <a:rPr lang="en-GB" sz="1100" b="1" i="1" dirty="0">
                <a:solidFill>
                  <a:schemeClr val="tx1"/>
                </a:solidFill>
              </a:rPr>
              <a:t>walking slowly to wheelchair </a:t>
            </a:r>
            <a:r>
              <a:rPr lang="en-GB" sz="1100" i="1" dirty="0">
                <a:solidFill>
                  <a:schemeClr val="tx1"/>
                </a:solidFill>
              </a:rPr>
              <a:t>in a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76DC92-875D-9E58-DFCB-0B50164ACDE5}"/>
              </a:ext>
            </a:extLst>
          </p:cNvPr>
          <p:cNvSpPr/>
          <p:nvPr/>
        </p:nvSpPr>
        <p:spPr>
          <a:xfrm>
            <a:off x="319886" y="302180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The </a:t>
            </a:r>
            <a:r>
              <a:rPr lang="en-GB" sz="1100" b="1" i="1" dirty="0">
                <a:solidFill>
                  <a:schemeClr val="tx1"/>
                </a:solidFill>
              </a:rPr>
              <a:t>walking distance </a:t>
            </a:r>
            <a:r>
              <a:rPr lang="en-GB" sz="1100" i="1" dirty="0">
                <a:solidFill>
                  <a:schemeClr val="tx1"/>
                </a:solidFill>
              </a:rPr>
              <a:t>got shorter, I had to help her to </a:t>
            </a:r>
            <a:r>
              <a:rPr lang="en-GB" sz="1100" b="1" i="1" dirty="0">
                <a:solidFill>
                  <a:schemeClr val="tx1"/>
                </a:solidFill>
              </a:rPr>
              <a:t>carry heavy things</a:t>
            </a:r>
            <a:endParaRPr lang="en-AT" sz="1100" b="1" i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E4B96D-D594-33B0-1AD3-3E5C7AFDA919}"/>
              </a:ext>
            </a:extLst>
          </p:cNvPr>
          <p:cNvSpPr/>
          <p:nvPr/>
        </p:nvSpPr>
        <p:spPr>
          <a:xfrm>
            <a:off x="319886" y="346285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couldn't </a:t>
            </a:r>
            <a:r>
              <a:rPr lang="en-GB" sz="1100" b="1" i="1" dirty="0">
                <a:solidFill>
                  <a:schemeClr val="tx1"/>
                </a:solidFill>
              </a:rPr>
              <a:t>walk in a supermarket</a:t>
            </a:r>
            <a:r>
              <a:rPr lang="en-GB" sz="1100" i="1" dirty="0">
                <a:solidFill>
                  <a:schemeClr val="tx1"/>
                </a:solidFill>
              </a:rPr>
              <a:t>, even with oxygen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338685-E847-A9B1-3C71-5577AF593A0D}"/>
              </a:ext>
            </a:extLst>
          </p:cNvPr>
          <p:cNvSpPr/>
          <p:nvPr/>
        </p:nvSpPr>
        <p:spPr>
          <a:xfrm>
            <a:off x="319886" y="434495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Pretty much </a:t>
            </a:r>
            <a:r>
              <a:rPr lang="en-GB" sz="1100" b="1" i="1" dirty="0">
                <a:solidFill>
                  <a:schemeClr val="tx1"/>
                </a:solidFill>
              </a:rPr>
              <a:t>any activity </a:t>
            </a:r>
            <a:r>
              <a:rPr lang="en-GB" sz="1100" i="1" dirty="0">
                <a:solidFill>
                  <a:schemeClr val="tx1"/>
                </a:solidFill>
              </a:rPr>
              <a:t>will make me breathless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35A8CA7-BC8A-A4F0-6990-7289FBE9C8EF}"/>
              </a:ext>
            </a:extLst>
          </p:cNvPr>
          <p:cNvSpPr/>
          <p:nvPr/>
        </p:nvSpPr>
        <p:spPr>
          <a:xfrm>
            <a:off x="319886" y="390390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was able to walk 5 kilometres a day, after that I </a:t>
            </a:r>
            <a:r>
              <a:rPr lang="en-GB" sz="1100" b="1" i="1" dirty="0">
                <a:solidFill>
                  <a:schemeClr val="tx1"/>
                </a:solidFill>
              </a:rPr>
              <a:t>needed oxygen to walk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C116278-87FD-23B1-E714-138983DE684C}"/>
              </a:ext>
            </a:extLst>
          </p:cNvPr>
          <p:cNvSpPr/>
          <p:nvPr/>
        </p:nvSpPr>
        <p:spPr>
          <a:xfrm>
            <a:off x="319886" y="213970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noticed the </a:t>
            </a:r>
            <a:r>
              <a:rPr lang="en-GB" sz="1100" b="1" i="1" dirty="0">
                <a:solidFill>
                  <a:schemeClr val="tx1"/>
                </a:solidFill>
              </a:rPr>
              <a:t>shortness of breath</a:t>
            </a:r>
            <a:r>
              <a:rPr lang="en-GB" sz="1100" i="1" dirty="0">
                <a:solidFill>
                  <a:schemeClr val="tx1"/>
                </a:solidFill>
              </a:rPr>
              <a:t>, </a:t>
            </a:r>
            <a:r>
              <a:rPr lang="en-GB" sz="1100" b="1" i="1" dirty="0">
                <a:solidFill>
                  <a:schemeClr val="tx1"/>
                </a:solidFill>
              </a:rPr>
              <a:t>trouble walking</a:t>
            </a:r>
            <a:r>
              <a:rPr lang="en-GB" sz="1100" i="1" dirty="0">
                <a:solidFill>
                  <a:schemeClr val="tx1"/>
                </a:solidFill>
              </a:rPr>
              <a:t>, she was </a:t>
            </a:r>
            <a:r>
              <a:rPr lang="en-GB" sz="1100" b="1" i="1" dirty="0">
                <a:solidFill>
                  <a:schemeClr val="tx1"/>
                </a:solidFill>
              </a:rPr>
              <a:t>tired</a:t>
            </a:r>
            <a:r>
              <a:rPr lang="en-GB" sz="1100" i="1" dirty="0">
                <a:solidFill>
                  <a:schemeClr val="tx1"/>
                </a:solidFill>
              </a:rPr>
              <a:t> a lot, needed to </a:t>
            </a:r>
            <a:r>
              <a:rPr lang="en-GB" sz="1100" b="1" i="1" dirty="0">
                <a:solidFill>
                  <a:schemeClr val="tx1"/>
                </a:solidFill>
              </a:rPr>
              <a:t>rest</a:t>
            </a:r>
            <a:r>
              <a:rPr lang="en-GB" sz="1100" i="1" dirty="0">
                <a:solidFill>
                  <a:schemeClr val="tx1"/>
                </a:solidFill>
              </a:rPr>
              <a:t> a lot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C4BF24-ED82-1A7F-0254-A633A78B346D}"/>
              </a:ext>
            </a:extLst>
          </p:cNvPr>
          <p:cNvSpPr/>
          <p:nvPr/>
        </p:nvSpPr>
        <p:spPr>
          <a:xfrm>
            <a:off x="319886" y="478600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It takes me a lot </a:t>
            </a:r>
            <a:r>
              <a:rPr lang="en-GB" sz="1100" b="1" i="1" dirty="0">
                <a:solidFill>
                  <a:schemeClr val="tx1"/>
                </a:solidFill>
              </a:rPr>
              <a:t>longer to do things </a:t>
            </a:r>
            <a:r>
              <a:rPr lang="en-GB" sz="1100" i="1" dirty="0">
                <a:solidFill>
                  <a:schemeClr val="tx1"/>
                </a:solidFill>
              </a:rPr>
              <a:t>and I have to rest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8DFF2A7-4F19-DA9D-2B9C-082A498C71CB}"/>
              </a:ext>
            </a:extLst>
          </p:cNvPr>
          <p:cNvSpPr/>
          <p:nvPr/>
        </p:nvSpPr>
        <p:spPr>
          <a:xfrm>
            <a:off x="319886" y="522705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My life is changed, I had to </a:t>
            </a:r>
            <a:r>
              <a:rPr lang="en-GB" sz="1100" b="1" i="1" dirty="0">
                <a:solidFill>
                  <a:schemeClr val="tx1"/>
                </a:solidFill>
              </a:rPr>
              <a:t>change my activities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2B6BB2B-9BAD-0F30-DA01-9CF0A78CE248}"/>
              </a:ext>
            </a:extLst>
          </p:cNvPr>
          <p:cNvSpPr/>
          <p:nvPr/>
        </p:nvSpPr>
        <p:spPr>
          <a:xfrm>
            <a:off x="5457086" y="2333580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Walking</a:t>
            </a:r>
            <a:endParaRPr lang="en-AT" sz="1400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4D62C34-401A-1321-46BC-192D729CCAC2}"/>
              </a:ext>
            </a:extLst>
          </p:cNvPr>
          <p:cNvSpPr/>
          <p:nvPr/>
        </p:nvSpPr>
        <p:spPr>
          <a:xfrm>
            <a:off x="5465634" y="3262626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Shopping and carrying</a:t>
            </a:r>
            <a:endParaRPr lang="en-AT" sz="1400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2EC0FD-827E-F7B6-AECE-298182A262A0}"/>
              </a:ext>
            </a:extLst>
          </p:cNvPr>
          <p:cNvSpPr/>
          <p:nvPr/>
        </p:nvSpPr>
        <p:spPr>
          <a:xfrm>
            <a:off x="5457086" y="4030378"/>
            <a:ext cx="2245874" cy="638002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Daily and favourite activities (hobbies)</a:t>
            </a:r>
            <a:endParaRPr lang="en-AT" sz="14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3CA0B40-B126-7991-AAB9-2336D11EC02E}"/>
              </a:ext>
            </a:extLst>
          </p:cNvPr>
          <p:cNvCxnSpPr>
            <a:cxnSpLocks/>
          </p:cNvCxnSpPr>
          <p:nvPr/>
        </p:nvCxnSpPr>
        <p:spPr>
          <a:xfrm>
            <a:off x="3859520" y="1891069"/>
            <a:ext cx="1525198" cy="4815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FC0EF47-2AFB-1715-FAA2-32EB7216D0CA}"/>
              </a:ext>
            </a:extLst>
          </p:cNvPr>
          <p:cNvCxnSpPr>
            <a:cxnSpLocks/>
          </p:cNvCxnSpPr>
          <p:nvPr/>
        </p:nvCxnSpPr>
        <p:spPr>
          <a:xfrm>
            <a:off x="3859519" y="2332119"/>
            <a:ext cx="1525199" cy="1478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38A62D8-CC04-5749-003F-30DDC004A977}"/>
              </a:ext>
            </a:extLst>
          </p:cNvPr>
          <p:cNvCxnSpPr>
            <a:cxnSpLocks/>
          </p:cNvCxnSpPr>
          <p:nvPr/>
        </p:nvCxnSpPr>
        <p:spPr>
          <a:xfrm flipV="1">
            <a:off x="3859519" y="2580752"/>
            <a:ext cx="1525199" cy="2129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04DC87D-07FB-8181-38AE-1CEDFC8DF8F1}"/>
              </a:ext>
            </a:extLst>
          </p:cNvPr>
          <p:cNvCxnSpPr>
            <a:cxnSpLocks/>
          </p:cNvCxnSpPr>
          <p:nvPr/>
        </p:nvCxnSpPr>
        <p:spPr>
          <a:xfrm flipV="1">
            <a:off x="3859519" y="2718414"/>
            <a:ext cx="1525199" cy="4714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20B5154-65D5-C146-FF15-BF79897CD538}"/>
              </a:ext>
            </a:extLst>
          </p:cNvPr>
          <p:cNvCxnSpPr>
            <a:cxnSpLocks/>
          </p:cNvCxnSpPr>
          <p:nvPr/>
        </p:nvCxnSpPr>
        <p:spPr>
          <a:xfrm flipV="1">
            <a:off x="3876615" y="2793686"/>
            <a:ext cx="1580471" cy="764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F0D35D0-6C69-C2D4-A282-A3AE128850DB}"/>
              </a:ext>
            </a:extLst>
          </p:cNvPr>
          <p:cNvCxnSpPr>
            <a:cxnSpLocks/>
          </p:cNvCxnSpPr>
          <p:nvPr/>
        </p:nvCxnSpPr>
        <p:spPr>
          <a:xfrm flipV="1">
            <a:off x="3885163" y="3473765"/>
            <a:ext cx="1495281" cy="1978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417B01E-4198-10CA-730C-49D731304622}"/>
              </a:ext>
            </a:extLst>
          </p:cNvPr>
          <p:cNvCxnSpPr>
            <a:cxnSpLocks/>
          </p:cNvCxnSpPr>
          <p:nvPr/>
        </p:nvCxnSpPr>
        <p:spPr>
          <a:xfrm flipV="1">
            <a:off x="3872341" y="2862357"/>
            <a:ext cx="1652839" cy="12228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30A0DEA-0DC4-D57E-7D49-FAAD623115F5}"/>
              </a:ext>
            </a:extLst>
          </p:cNvPr>
          <p:cNvCxnSpPr>
            <a:cxnSpLocks/>
          </p:cNvCxnSpPr>
          <p:nvPr/>
        </p:nvCxnSpPr>
        <p:spPr>
          <a:xfrm flipV="1">
            <a:off x="3872341" y="4353770"/>
            <a:ext cx="1448243" cy="245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F9ABC3E-D390-8C26-53B0-3392248DBD83}"/>
              </a:ext>
            </a:extLst>
          </p:cNvPr>
          <p:cNvCxnSpPr>
            <a:cxnSpLocks/>
          </p:cNvCxnSpPr>
          <p:nvPr/>
        </p:nvCxnSpPr>
        <p:spPr>
          <a:xfrm flipV="1">
            <a:off x="3864456" y="4476705"/>
            <a:ext cx="1456128" cy="489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3F7FFEE-6143-E55C-9470-01B5D9460001}"/>
              </a:ext>
            </a:extLst>
          </p:cNvPr>
          <p:cNvCxnSpPr>
            <a:cxnSpLocks/>
          </p:cNvCxnSpPr>
          <p:nvPr/>
        </p:nvCxnSpPr>
        <p:spPr>
          <a:xfrm flipV="1">
            <a:off x="3872341" y="4554881"/>
            <a:ext cx="1524204" cy="853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D0C571E-FC5C-54CC-23C3-3E7DA52799CC}"/>
              </a:ext>
            </a:extLst>
          </p:cNvPr>
          <p:cNvCxnSpPr>
            <a:cxnSpLocks/>
          </p:cNvCxnSpPr>
          <p:nvPr/>
        </p:nvCxnSpPr>
        <p:spPr>
          <a:xfrm flipV="1">
            <a:off x="3880226" y="4664172"/>
            <a:ext cx="1593624" cy="11848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901C20E-8E45-04FD-1653-FFC522D8994A}"/>
              </a:ext>
            </a:extLst>
          </p:cNvPr>
          <p:cNvSpPr/>
          <p:nvPr/>
        </p:nvSpPr>
        <p:spPr>
          <a:xfrm>
            <a:off x="8535787" y="2942857"/>
            <a:ext cx="2245874" cy="995648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Limitations in</a:t>
            </a:r>
            <a:br>
              <a:rPr lang="en-GB" sz="1400" dirty="0"/>
            </a:br>
            <a:r>
              <a:rPr lang="en-GB" sz="1400" dirty="0"/>
              <a:t>physical functioning</a:t>
            </a:r>
            <a:endParaRPr lang="en-AT" sz="14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5368E6E-0E60-08A1-27D6-B101CD36A78F}"/>
              </a:ext>
            </a:extLst>
          </p:cNvPr>
          <p:cNvCxnSpPr>
            <a:cxnSpLocks/>
          </p:cNvCxnSpPr>
          <p:nvPr/>
        </p:nvCxnSpPr>
        <p:spPr>
          <a:xfrm flipV="1">
            <a:off x="3872341" y="3583056"/>
            <a:ext cx="1508103" cy="8720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CE993F3-95D2-757D-92E3-EE2768818D1C}"/>
              </a:ext>
            </a:extLst>
          </p:cNvPr>
          <p:cNvCxnSpPr>
            <a:cxnSpLocks/>
          </p:cNvCxnSpPr>
          <p:nvPr/>
        </p:nvCxnSpPr>
        <p:spPr>
          <a:xfrm>
            <a:off x="3850971" y="3310857"/>
            <a:ext cx="1546569" cy="63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7DEF2B0B-6E22-5D05-4D2A-C55D2B2C88A4}"/>
              </a:ext>
            </a:extLst>
          </p:cNvPr>
          <p:cNvSpPr/>
          <p:nvPr/>
        </p:nvSpPr>
        <p:spPr>
          <a:xfrm>
            <a:off x="319884" y="610915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Putting up a blind at the windows, having to </a:t>
            </a:r>
            <a:r>
              <a:rPr lang="en-GB" sz="1100" b="1" i="1" dirty="0">
                <a:solidFill>
                  <a:schemeClr val="tx1"/>
                </a:solidFill>
              </a:rPr>
              <a:t>drill holes and go up a ladder</a:t>
            </a:r>
            <a:r>
              <a:rPr lang="en-GB" sz="1100" i="1" dirty="0">
                <a:solidFill>
                  <a:schemeClr val="tx1"/>
                </a:solidFill>
              </a:rPr>
              <a:t>, it takes it out of me</a:t>
            </a:r>
            <a:endParaRPr lang="en-AT" sz="1100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DFFE0FC-0ADA-EC75-59BE-361228020D11}"/>
              </a:ext>
            </a:extLst>
          </p:cNvPr>
          <p:cNvCxnSpPr>
            <a:cxnSpLocks/>
          </p:cNvCxnSpPr>
          <p:nvPr/>
        </p:nvCxnSpPr>
        <p:spPr>
          <a:xfrm flipV="1">
            <a:off x="3876283" y="4756468"/>
            <a:ext cx="1760386" cy="15222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riangle 36">
            <a:extLst>
              <a:ext uri="{FF2B5EF4-FFF2-40B4-BE49-F238E27FC236}">
                <a16:creationId xmlns:a16="http://schemas.microsoft.com/office/drawing/2014/main" id="{74FB3005-23D0-4456-7065-BD2AACA26FCF}"/>
              </a:ext>
            </a:extLst>
          </p:cNvPr>
          <p:cNvSpPr/>
          <p:nvPr/>
        </p:nvSpPr>
        <p:spPr>
          <a:xfrm rot="5400000">
            <a:off x="7045770" y="3259873"/>
            <a:ext cx="2227004" cy="452530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444E55-003A-C5C5-F970-35DC50A78BE0}"/>
              </a:ext>
            </a:extLst>
          </p:cNvPr>
          <p:cNvSpPr txBox="1"/>
          <p:nvPr/>
        </p:nvSpPr>
        <p:spPr>
          <a:xfrm>
            <a:off x="8385537" y="6064556"/>
            <a:ext cx="33076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Note: coded segments are verbatim quotes by the participating patients and carers</a:t>
            </a:r>
          </a:p>
        </p:txBody>
      </p:sp>
    </p:spTree>
    <p:extLst>
      <p:ext uri="{BB962C8B-B14F-4D97-AF65-F5344CB8AC3E}">
        <p14:creationId xmlns:p14="http://schemas.microsoft.com/office/powerpoint/2010/main" val="2997209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082A300F-028D-1F0F-ED09-A18D5B1274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9026" y="546312"/>
            <a:ext cx="8524307" cy="529959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Helvetica" pitchFamily="2" charset="0"/>
              </a:rPr>
              <a:t>Social Interactions and Emotional Well-Being</a:t>
            </a:r>
          </a:p>
          <a:p>
            <a:endParaRPr lang="en-GB" dirty="0">
              <a:solidFill>
                <a:schemeClr val="tx1"/>
              </a:solidFill>
              <a:latin typeface="Helvetica" pitchFamily="2" charset="0"/>
            </a:endParaRPr>
          </a:p>
          <a:p>
            <a:endParaRPr lang="en-GB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1FB70D41-89EC-4CAC-04A5-CA6D784B5F2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5294" y="1893075"/>
            <a:ext cx="10922717" cy="4536829"/>
          </a:xfrm>
        </p:spPr>
        <p:txBody>
          <a:bodyPr/>
          <a:lstStyle/>
          <a:p>
            <a:endParaRPr lang="en-AT" dirty="0"/>
          </a:p>
        </p:txBody>
      </p:sp>
      <p:sp>
        <p:nvSpPr>
          <p:cNvPr id="3" name="Rectangular Callout 2">
            <a:extLst>
              <a:ext uri="{FF2B5EF4-FFF2-40B4-BE49-F238E27FC236}">
                <a16:creationId xmlns:a16="http://schemas.microsoft.com/office/drawing/2014/main" id="{9B20D2C4-0527-2AAA-F3F2-079DD6120E9D}"/>
              </a:ext>
            </a:extLst>
          </p:cNvPr>
          <p:cNvSpPr/>
          <p:nvPr/>
        </p:nvSpPr>
        <p:spPr>
          <a:xfrm>
            <a:off x="345293" y="1125025"/>
            <a:ext cx="4146879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Coded Segments</a:t>
            </a:r>
            <a:endParaRPr lang="en-GB" b="1" dirty="0"/>
          </a:p>
        </p:txBody>
      </p:sp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CE614A9B-4917-AEFD-673D-0CCA3DA5C727}"/>
              </a:ext>
            </a:extLst>
          </p:cNvPr>
          <p:cNvSpPr/>
          <p:nvPr/>
        </p:nvSpPr>
        <p:spPr>
          <a:xfrm>
            <a:off x="4577800" y="1125025"/>
            <a:ext cx="3031995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Sub Themes</a:t>
            </a:r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502F416-B522-7B6E-24C8-704D79AC2476}"/>
              </a:ext>
            </a:extLst>
          </p:cNvPr>
          <p:cNvSpPr/>
          <p:nvPr/>
        </p:nvSpPr>
        <p:spPr>
          <a:xfrm>
            <a:off x="4970860" y="1776454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Family impacts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D3C956D-640E-7FE7-851A-BDDE870BC8E5}"/>
              </a:ext>
            </a:extLst>
          </p:cNvPr>
          <p:cNvSpPr/>
          <p:nvPr/>
        </p:nvSpPr>
        <p:spPr>
          <a:xfrm>
            <a:off x="4970860" y="2341390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Social isolation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FEF7B1-E1EC-A53E-9019-F31C5380BFA1}"/>
              </a:ext>
            </a:extLst>
          </p:cNvPr>
          <p:cNvSpPr/>
          <p:nvPr/>
        </p:nvSpPr>
        <p:spPr>
          <a:xfrm>
            <a:off x="4970860" y="2906326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Anxiety (Fear)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E801129-6CA7-A0C1-7FF8-185A03CBAD94}"/>
              </a:ext>
            </a:extLst>
          </p:cNvPr>
          <p:cNvSpPr/>
          <p:nvPr/>
        </p:nvSpPr>
        <p:spPr>
          <a:xfrm>
            <a:off x="4970860" y="4036197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Financial burden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CAE52C4-C5E0-BA3F-45C1-C023A44B41B9}"/>
              </a:ext>
            </a:extLst>
          </p:cNvPr>
          <p:cNvSpPr/>
          <p:nvPr/>
        </p:nvSpPr>
        <p:spPr>
          <a:xfrm>
            <a:off x="4970860" y="3471262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Sadness</a:t>
            </a:r>
            <a:endParaRPr lang="en-AT" sz="1400" dirty="0"/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4FF6D99-B9F3-3FCB-140A-385BC73DAF65}"/>
              </a:ext>
            </a:extLst>
          </p:cNvPr>
          <p:cNvSpPr/>
          <p:nvPr/>
        </p:nvSpPr>
        <p:spPr>
          <a:xfrm>
            <a:off x="7695423" y="1141215"/>
            <a:ext cx="4146879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Coded Segments</a:t>
            </a:r>
            <a:endParaRPr lang="en-GB" b="1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F09589A-7057-6F26-9628-E7CDCA82EF96}"/>
              </a:ext>
            </a:extLst>
          </p:cNvPr>
          <p:cNvSpPr/>
          <p:nvPr/>
        </p:nvSpPr>
        <p:spPr>
          <a:xfrm>
            <a:off x="6179425" y="5108177"/>
            <a:ext cx="3031995" cy="797008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Affected emotional </a:t>
            </a:r>
            <a:br>
              <a:rPr lang="en-GB" sz="1400" dirty="0"/>
            </a:br>
            <a:r>
              <a:rPr lang="en-GB" sz="1400" dirty="0"/>
              <a:t>well-being</a:t>
            </a:r>
            <a:endParaRPr lang="en-AT" sz="1400" dirty="0"/>
          </a:p>
        </p:txBody>
      </p:sp>
      <p:sp>
        <p:nvSpPr>
          <p:cNvPr id="13" name="Rectangular Callout 12">
            <a:extLst>
              <a:ext uri="{FF2B5EF4-FFF2-40B4-BE49-F238E27FC236}">
                <a16:creationId xmlns:a16="http://schemas.microsoft.com/office/drawing/2014/main" id="{EEC7DE62-E62C-C2E5-16DE-2C7016322B46}"/>
              </a:ext>
            </a:extLst>
          </p:cNvPr>
          <p:cNvSpPr/>
          <p:nvPr/>
        </p:nvSpPr>
        <p:spPr>
          <a:xfrm>
            <a:off x="2976174" y="6050986"/>
            <a:ext cx="6235246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Major Theme(s)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F51EBB78-9F7E-2833-3917-175809A539BC}"/>
              </a:ext>
            </a:extLst>
          </p:cNvPr>
          <p:cNvSpPr/>
          <p:nvPr/>
        </p:nvSpPr>
        <p:spPr>
          <a:xfrm rot="12539774">
            <a:off x="4677833" y="4504926"/>
            <a:ext cx="567219" cy="650389"/>
          </a:xfrm>
          <a:prstGeom prst="triangle">
            <a:avLst>
              <a:gd name="adj" fmla="val 54003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40AFD5E-7FC6-1650-D09B-6595508F4369}"/>
              </a:ext>
            </a:extLst>
          </p:cNvPr>
          <p:cNvSpPr/>
          <p:nvPr/>
        </p:nvSpPr>
        <p:spPr>
          <a:xfrm>
            <a:off x="2976174" y="5108177"/>
            <a:ext cx="3031995" cy="797008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Impacts on patients’ and carers’ family and social life</a:t>
            </a: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A82B1233-0B9D-9AE2-0E65-B09CE7F75BAA}"/>
              </a:ext>
            </a:extLst>
          </p:cNvPr>
          <p:cNvSpPr/>
          <p:nvPr/>
        </p:nvSpPr>
        <p:spPr>
          <a:xfrm rot="9060226" flipH="1">
            <a:off x="7002374" y="4504926"/>
            <a:ext cx="567219" cy="650389"/>
          </a:xfrm>
          <a:prstGeom prst="triangle">
            <a:avLst>
              <a:gd name="adj" fmla="val 54003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52CCD5-055D-482A-B94A-5B5C1BB8FE29}"/>
              </a:ext>
            </a:extLst>
          </p:cNvPr>
          <p:cNvSpPr/>
          <p:nvPr/>
        </p:nvSpPr>
        <p:spPr>
          <a:xfrm>
            <a:off x="345293" y="1834429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</a:t>
            </a:r>
            <a:r>
              <a:rPr lang="en-GB" sz="1100" b="1" i="1" dirty="0">
                <a:solidFill>
                  <a:schemeClr val="tx1"/>
                </a:solidFill>
              </a:rPr>
              <a:t>don’t have many friends anymore</a:t>
            </a:r>
            <a:r>
              <a:rPr lang="en-GB" sz="1100" i="1" dirty="0">
                <a:solidFill>
                  <a:schemeClr val="tx1"/>
                </a:solidFill>
              </a:rPr>
              <a:t>, my social circle kind of drifted off, that has been a </a:t>
            </a:r>
            <a:r>
              <a:rPr lang="en-GB" sz="1100" b="1" i="1" dirty="0">
                <a:solidFill>
                  <a:schemeClr val="tx1"/>
                </a:solidFill>
              </a:rPr>
              <a:t>drastic change in my life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A89DDBD-5511-9C62-99FC-0722A02BFD76}"/>
              </a:ext>
            </a:extLst>
          </p:cNvPr>
          <p:cNvSpPr/>
          <p:nvPr/>
        </p:nvSpPr>
        <p:spPr>
          <a:xfrm>
            <a:off x="353619" y="402663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I was shocked </a:t>
            </a:r>
            <a:r>
              <a:rPr lang="en-GB" sz="1100" i="1" dirty="0">
                <a:solidFill>
                  <a:schemeClr val="tx1"/>
                </a:solidFill>
              </a:rPr>
              <a:t>by the brutality of it all</a:t>
            </a:r>
            <a:endParaRPr lang="en-AT" sz="1100" i="1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1B8C862-3AB9-C2F8-A041-50F09FEF93CB}"/>
              </a:ext>
            </a:extLst>
          </p:cNvPr>
          <p:cNvSpPr/>
          <p:nvPr/>
        </p:nvSpPr>
        <p:spPr>
          <a:xfrm>
            <a:off x="345293" y="2710007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People don’t understand </a:t>
            </a:r>
            <a:r>
              <a:rPr lang="en-GB" sz="1100" i="1" dirty="0">
                <a:solidFill>
                  <a:schemeClr val="tx1"/>
                </a:solidFill>
              </a:rPr>
              <a:t>the limitations and no matter how many times you explain, it usually falls on deaf ears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1F54E01-925F-2A46-6A9A-5D912EACEB30}"/>
              </a:ext>
            </a:extLst>
          </p:cNvPr>
          <p:cNvSpPr/>
          <p:nvPr/>
        </p:nvSpPr>
        <p:spPr>
          <a:xfrm>
            <a:off x="345293" y="3147796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Others cannot understand </a:t>
            </a:r>
            <a:r>
              <a:rPr lang="en-GB" sz="1100" i="1" dirty="0">
                <a:solidFill>
                  <a:schemeClr val="tx1"/>
                </a:solidFill>
              </a:rPr>
              <a:t>your disease, and what the disease is doing with your body</a:t>
            </a:r>
            <a:endParaRPr lang="en-AT" sz="1100" b="1" i="1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9177A26-3AE1-ADF5-7831-5E3DF8A9D769}"/>
              </a:ext>
            </a:extLst>
          </p:cNvPr>
          <p:cNvSpPr/>
          <p:nvPr/>
        </p:nvSpPr>
        <p:spPr>
          <a:xfrm>
            <a:off x="353620" y="3585585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It takes a long time to plan something</a:t>
            </a:r>
            <a:r>
              <a:rPr lang="en-GB" sz="1100" i="1" dirty="0">
                <a:solidFill>
                  <a:schemeClr val="tx1"/>
                </a:solidFill>
              </a:rPr>
              <a:t>, especially now with the oxygen and the wheelchair</a:t>
            </a:r>
            <a:endParaRPr lang="en-GB" sz="1100" b="1" i="1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E70DA7-0AB2-4D7A-D338-818F578091D2}"/>
              </a:ext>
            </a:extLst>
          </p:cNvPr>
          <p:cNvSpPr/>
          <p:nvPr/>
        </p:nvSpPr>
        <p:spPr>
          <a:xfrm>
            <a:off x="345293" y="2272218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We're already </a:t>
            </a:r>
            <a:r>
              <a:rPr lang="en-GB" sz="1100" b="1" i="1" dirty="0">
                <a:solidFill>
                  <a:schemeClr val="tx1"/>
                </a:solidFill>
              </a:rPr>
              <a:t>outcasts</a:t>
            </a:r>
            <a:r>
              <a:rPr lang="en-GB" sz="1100" i="1" dirty="0">
                <a:solidFill>
                  <a:schemeClr val="tx1"/>
                </a:solidFill>
              </a:rPr>
              <a:t> because of the disease, and now we’ve been pushed further because of not having </a:t>
            </a:r>
            <a:r>
              <a:rPr lang="en-GB" sz="1100" b="1" i="1" dirty="0">
                <a:solidFill>
                  <a:schemeClr val="tx1"/>
                </a:solidFill>
              </a:rPr>
              <a:t>children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0A97594-AFB8-E3D8-DCC2-4B3A50F6701B}"/>
              </a:ext>
            </a:extLst>
          </p:cNvPr>
          <p:cNvSpPr/>
          <p:nvPr/>
        </p:nvSpPr>
        <p:spPr>
          <a:xfrm>
            <a:off x="8375037" y="2275844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I haven’t been intimate with my wife </a:t>
            </a:r>
            <a:r>
              <a:rPr lang="en-GB" sz="1100" i="1" dirty="0">
                <a:solidFill>
                  <a:schemeClr val="tx1"/>
                </a:solidFill>
              </a:rPr>
              <a:t>for a long time, because </a:t>
            </a:r>
            <a:r>
              <a:rPr lang="en-GB" sz="1100" b="1" i="1" dirty="0">
                <a:solidFill>
                  <a:schemeClr val="tx1"/>
                </a:solidFill>
              </a:rPr>
              <a:t>we’re both so worried </a:t>
            </a:r>
            <a:r>
              <a:rPr lang="en-GB" sz="1100" i="1" dirty="0">
                <a:solidFill>
                  <a:schemeClr val="tx1"/>
                </a:solidFill>
              </a:rPr>
              <a:t>that I have lack of breath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2C82A7C-56A7-D213-7017-0D1729F5F519}"/>
              </a:ext>
            </a:extLst>
          </p:cNvPr>
          <p:cNvSpPr/>
          <p:nvPr/>
        </p:nvSpPr>
        <p:spPr>
          <a:xfrm>
            <a:off x="8375035" y="3151418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Her </a:t>
            </a:r>
            <a:r>
              <a:rPr lang="en-GB" sz="1100" b="1" i="1" dirty="0">
                <a:solidFill>
                  <a:schemeClr val="tx1"/>
                </a:solidFill>
              </a:rPr>
              <a:t>social circle got a little smaller </a:t>
            </a:r>
            <a:r>
              <a:rPr lang="en-GB" sz="1100" i="1" dirty="0">
                <a:solidFill>
                  <a:schemeClr val="tx1"/>
                </a:solidFill>
              </a:rPr>
              <a:t>and </a:t>
            </a:r>
            <a:r>
              <a:rPr lang="en-GB" sz="1100" b="1" i="1" dirty="0">
                <a:solidFill>
                  <a:schemeClr val="tx1"/>
                </a:solidFill>
              </a:rPr>
              <a:t>it is sad </a:t>
            </a:r>
            <a:r>
              <a:rPr lang="en-GB" sz="1100" i="1" dirty="0">
                <a:solidFill>
                  <a:schemeClr val="tx1"/>
                </a:solidFill>
              </a:rPr>
              <a:t>that these things had to change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0D1D05B-8DB0-BF54-A82B-1D92C4EEB5EC}"/>
              </a:ext>
            </a:extLst>
          </p:cNvPr>
          <p:cNvSpPr/>
          <p:nvPr/>
        </p:nvSpPr>
        <p:spPr>
          <a:xfrm>
            <a:off x="8375036" y="2713633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Now I'm just </a:t>
            </a:r>
            <a:r>
              <a:rPr lang="en-GB" sz="1100" b="1" i="1" dirty="0">
                <a:solidFill>
                  <a:schemeClr val="tx1"/>
                </a:solidFill>
              </a:rPr>
              <a:t>really scared </a:t>
            </a:r>
            <a:r>
              <a:rPr lang="en-GB" sz="1100" i="1" dirty="0">
                <a:solidFill>
                  <a:schemeClr val="tx1"/>
                </a:solidFill>
              </a:rPr>
              <a:t>about doing that, it limits what we are able to do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844D52-9ACC-2FF5-66D8-F3936E4411FB}"/>
              </a:ext>
            </a:extLst>
          </p:cNvPr>
          <p:cNvSpPr/>
          <p:nvPr/>
        </p:nvSpPr>
        <p:spPr>
          <a:xfrm>
            <a:off x="8375037" y="1838055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My life is changed, I had to </a:t>
            </a:r>
            <a:r>
              <a:rPr lang="en-GB" sz="1100" b="1" i="1" dirty="0">
                <a:solidFill>
                  <a:schemeClr val="tx1"/>
                </a:solidFill>
              </a:rPr>
              <a:t>change my activities, </a:t>
            </a:r>
            <a:r>
              <a:rPr lang="en-GB" sz="1100" i="1" dirty="0">
                <a:solidFill>
                  <a:schemeClr val="tx1"/>
                </a:solidFill>
              </a:rPr>
              <a:t>I like a </a:t>
            </a:r>
            <a:r>
              <a:rPr lang="en-GB" sz="1100" b="1" i="1" dirty="0">
                <a:solidFill>
                  <a:schemeClr val="tx1"/>
                </a:solidFill>
              </a:rPr>
              <a:t>smaller group </a:t>
            </a:r>
            <a:r>
              <a:rPr lang="en-GB" sz="1100" i="1" dirty="0">
                <a:solidFill>
                  <a:schemeClr val="tx1"/>
                </a:solidFill>
              </a:rPr>
              <a:t>of people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D4AB93E-4BF5-4C7A-3769-417638718A96}"/>
              </a:ext>
            </a:extLst>
          </p:cNvPr>
          <p:cNvSpPr/>
          <p:nvPr/>
        </p:nvSpPr>
        <p:spPr>
          <a:xfrm>
            <a:off x="8375035" y="3585585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felt </a:t>
            </a:r>
            <a:r>
              <a:rPr lang="en-GB" sz="1100" b="1" i="1" dirty="0">
                <a:solidFill>
                  <a:schemeClr val="tx1"/>
                </a:solidFill>
              </a:rPr>
              <a:t>very sad </a:t>
            </a:r>
            <a:r>
              <a:rPr lang="en-GB" sz="1100" i="1" dirty="0">
                <a:solidFill>
                  <a:schemeClr val="tx1"/>
                </a:solidFill>
              </a:rPr>
              <a:t>when I stopped dancing, when I stopped going to the competitions with other women</a:t>
            </a:r>
            <a:endParaRPr lang="en-AT" sz="1100" b="1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C358567-E969-E5EF-DDFD-0B1B8C8196EE}"/>
              </a:ext>
            </a:extLst>
          </p:cNvPr>
          <p:cNvCxnSpPr>
            <a:cxnSpLocks/>
          </p:cNvCxnSpPr>
          <p:nvPr/>
        </p:nvCxnSpPr>
        <p:spPr>
          <a:xfrm flipV="1">
            <a:off x="3863978" y="1938801"/>
            <a:ext cx="1024209" cy="751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6B34E8A-DF9F-FEFD-2165-DD57F3C3DDE3}"/>
              </a:ext>
            </a:extLst>
          </p:cNvPr>
          <p:cNvCxnSpPr>
            <a:cxnSpLocks/>
          </p:cNvCxnSpPr>
          <p:nvPr/>
        </p:nvCxnSpPr>
        <p:spPr>
          <a:xfrm flipV="1">
            <a:off x="3879604" y="2049293"/>
            <a:ext cx="1008583" cy="394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0AA09D7-7F71-03A0-7666-C883BD4E9D17}"/>
              </a:ext>
            </a:extLst>
          </p:cNvPr>
          <p:cNvCxnSpPr>
            <a:cxnSpLocks/>
          </p:cNvCxnSpPr>
          <p:nvPr/>
        </p:nvCxnSpPr>
        <p:spPr>
          <a:xfrm>
            <a:off x="3895231" y="2161288"/>
            <a:ext cx="992956" cy="317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A028EF6-EF9A-819A-3E18-4FCE0302D9F3}"/>
              </a:ext>
            </a:extLst>
          </p:cNvPr>
          <p:cNvCxnSpPr>
            <a:cxnSpLocks/>
          </p:cNvCxnSpPr>
          <p:nvPr/>
        </p:nvCxnSpPr>
        <p:spPr>
          <a:xfrm>
            <a:off x="3879604" y="2533807"/>
            <a:ext cx="1008583" cy="554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1CC5CAB-8ECB-38BF-2856-11879F2AA4A9}"/>
              </a:ext>
            </a:extLst>
          </p:cNvPr>
          <p:cNvCxnSpPr>
            <a:cxnSpLocks/>
          </p:cNvCxnSpPr>
          <p:nvPr/>
        </p:nvCxnSpPr>
        <p:spPr>
          <a:xfrm flipV="1">
            <a:off x="3895231" y="2708994"/>
            <a:ext cx="992956" cy="1513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4EBBC91-0C8D-8781-E192-3B7905140AE2}"/>
              </a:ext>
            </a:extLst>
          </p:cNvPr>
          <p:cNvCxnSpPr>
            <a:cxnSpLocks/>
          </p:cNvCxnSpPr>
          <p:nvPr/>
        </p:nvCxnSpPr>
        <p:spPr>
          <a:xfrm flipV="1">
            <a:off x="3879604" y="2784341"/>
            <a:ext cx="1008583" cy="602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ED3291F-0B57-405D-1E18-BFC03F747CB7}"/>
              </a:ext>
            </a:extLst>
          </p:cNvPr>
          <p:cNvCxnSpPr>
            <a:cxnSpLocks/>
          </p:cNvCxnSpPr>
          <p:nvPr/>
        </p:nvCxnSpPr>
        <p:spPr>
          <a:xfrm flipV="1">
            <a:off x="3894140" y="2860383"/>
            <a:ext cx="1067302" cy="9580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11B4CA2-5BCF-0947-B79C-727541F62809}"/>
              </a:ext>
            </a:extLst>
          </p:cNvPr>
          <p:cNvCxnSpPr>
            <a:cxnSpLocks/>
          </p:cNvCxnSpPr>
          <p:nvPr/>
        </p:nvCxnSpPr>
        <p:spPr>
          <a:xfrm flipV="1">
            <a:off x="3894140" y="3198930"/>
            <a:ext cx="1067302" cy="9307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1FCC290-2A21-F99A-1C5F-32B3180951A5}"/>
              </a:ext>
            </a:extLst>
          </p:cNvPr>
          <p:cNvCxnSpPr>
            <a:cxnSpLocks/>
          </p:cNvCxnSpPr>
          <p:nvPr/>
        </p:nvCxnSpPr>
        <p:spPr>
          <a:xfrm flipV="1">
            <a:off x="3914716" y="3695968"/>
            <a:ext cx="991180" cy="5752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8AB3D74-5B52-BF7A-55BE-F45C43E4EE08}"/>
              </a:ext>
            </a:extLst>
          </p:cNvPr>
          <p:cNvCxnSpPr>
            <a:cxnSpLocks/>
          </p:cNvCxnSpPr>
          <p:nvPr/>
        </p:nvCxnSpPr>
        <p:spPr>
          <a:xfrm flipH="1">
            <a:off x="7283781" y="2046908"/>
            <a:ext cx="1024209" cy="4177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1732151-0320-509A-6632-2574DBBEEEED}"/>
              </a:ext>
            </a:extLst>
          </p:cNvPr>
          <p:cNvCxnSpPr>
            <a:cxnSpLocks/>
          </p:cNvCxnSpPr>
          <p:nvPr/>
        </p:nvCxnSpPr>
        <p:spPr>
          <a:xfrm flipH="1">
            <a:off x="7275368" y="2490662"/>
            <a:ext cx="1018001" cy="5873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6629A41-E241-CA64-EA07-363703264563}"/>
              </a:ext>
            </a:extLst>
          </p:cNvPr>
          <p:cNvCxnSpPr>
            <a:cxnSpLocks/>
          </p:cNvCxnSpPr>
          <p:nvPr/>
        </p:nvCxnSpPr>
        <p:spPr>
          <a:xfrm flipH="1" flipV="1">
            <a:off x="7283780" y="2026846"/>
            <a:ext cx="1009589" cy="3548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3F16252-4AC4-5520-26F4-8EFAE7594117}"/>
              </a:ext>
            </a:extLst>
          </p:cNvPr>
          <p:cNvCxnSpPr>
            <a:cxnSpLocks/>
          </p:cNvCxnSpPr>
          <p:nvPr/>
        </p:nvCxnSpPr>
        <p:spPr>
          <a:xfrm flipH="1">
            <a:off x="7292642" y="2926378"/>
            <a:ext cx="1000727" cy="2725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BDE30BC-A2AF-8D4B-B900-C0E7C7BA84E8}"/>
              </a:ext>
            </a:extLst>
          </p:cNvPr>
          <p:cNvCxnSpPr>
            <a:cxnSpLocks/>
          </p:cNvCxnSpPr>
          <p:nvPr/>
        </p:nvCxnSpPr>
        <p:spPr>
          <a:xfrm flipH="1">
            <a:off x="7275368" y="3377966"/>
            <a:ext cx="1000727" cy="2725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1CB3CC1-E5B7-B14F-30EE-3B85DEFB0637}"/>
              </a:ext>
            </a:extLst>
          </p:cNvPr>
          <p:cNvCxnSpPr>
            <a:cxnSpLocks/>
          </p:cNvCxnSpPr>
          <p:nvPr/>
        </p:nvCxnSpPr>
        <p:spPr>
          <a:xfrm flipH="1" flipV="1">
            <a:off x="7275366" y="2657052"/>
            <a:ext cx="1000728" cy="575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F2ECE34-4580-DAD1-8C7C-A0674345BCDB}"/>
              </a:ext>
            </a:extLst>
          </p:cNvPr>
          <p:cNvCxnSpPr>
            <a:cxnSpLocks/>
          </p:cNvCxnSpPr>
          <p:nvPr/>
        </p:nvCxnSpPr>
        <p:spPr>
          <a:xfrm flipH="1" flipV="1">
            <a:off x="7275368" y="3748152"/>
            <a:ext cx="1029367" cy="43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DA8B3D58-5E66-510A-00B6-F1FACC9209AC}"/>
              </a:ext>
            </a:extLst>
          </p:cNvPr>
          <p:cNvSpPr/>
          <p:nvPr/>
        </p:nvSpPr>
        <p:spPr>
          <a:xfrm>
            <a:off x="8366710" y="4029727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Thankfully we have got the money and </a:t>
            </a:r>
            <a:r>
              <a:rPr lang="en-GB" sz="1100" b="1" i="1" dirty="0">
                <a:solidFill>
                  <a:schemeClr val="tx1"/>
                </a:solidFill>
              </a:rPr>
              <a:t>we can afford to pay people</a:t>
            </a:r>
            <a:r>
              <a:rPr lang="en-GB" sz="1100" i="1" dirty="0">
                <a:solidFill>
                  <a:schemeClr val="tx1"/>
                </a:solidFill>
              </a:rPr>
              <a:t> to do things (home maintenance) 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92DDC2E-10FD-DF53-5A9F-1A10B636D531}"/>
              </a:ext>
            </a:extLst>
          </p:cNvPr>
          <p:cNvSpPr/>
          <p:nvPr/>
        </p:nvSpPr>
        <p:spPr>
          <a:xfrm>
            <a:off x="8366709" y="4473869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We got a little mobility scooter </a:t>
            </a:r>
            <a:r>
              <a:rPr lang="en-GB" sz="1100" i="1" dirty="0">
                <a:solidFill>
                  <a:schemeClr val="tx1"/>
                </a:solidFill>
              </a:rPr>
              <a:t>so I can at least go out with my wife</a:t>
            </a:r>
            <a:endParaRPr lang="en-AT" sz="1100" b="1" dirty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8471D31-D9E6-AFB1-3C7B-FFA438027181}"/>
              </a:ext>
            </a:extLst>
          </p:cNvPr>
          <p:cNvCxnSpPr>
            <a:cxnSpLocks/>
          </p:cNvCxnSpPr>
          <p:nvPr/>
        </p:nvCxnSpPr>
        <p:spPr>
          <a:xfrm flipH="1" flipV="1">
            <a:off x="7278321" y="4160258"/>
            <a:ext cx="1029367" cy="43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51DB7FD-2444-AFA1-365C-CE290CE7DE7F}"/>
              </a:ext>
            </a:extLst>
          </p:cNvPr>
          <p:cNvCxnSpPr>
            <a:cxnSpLocks/>
          </p:cNvCxnSpPr>
          <p:nvPr/>
        </p:nvCxnSpPr>
        <p:spPr>
          <a:xfrm flipH="1" flipV="1">
            <a:off x="7275368" y="4271234"/>
            <a:ext cx="1003934" cy="3350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68B8D6D-7D0D-2F84-5F4A-FD9769AF10A9}"/>
              </a:ext>
            </a:extLst>
          </p:cNvPr>
          <p:cNvCxnSpPr>
            <a:cxnSpLocks/>
          </p:cNvCxnSpPr>
          <p:nvPr/>
        </p:nvCxnSpPr>
        <p:spPr>
          <a:xfrm flipH="1" flipV="1">
            <a:off x="7283780" y="2558203"/>
            <a:ext cx="1009587" cy="2549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103EB64-F3DC-9C86-8D24-1D41891069B3}"/>
              </a:ext>
            </a:extLst>
          </p:cNvPr>
          <p:cNvCxnSpPr>
            <a:cxnSpLocks/>
          </p:cNvCxnSpPr>
          <p:nvPr/>
        </p:nvCxnSpPr>
        <p:spPr>
          <a:xfrm flipH="1" flipV="1">
            <a:off x="7234008" y="2753676"/>
            <a:ext cx="1076635" cy="9331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D4A0A88-969B-DE49-D39E-A41A715C01E4}"/>
              </a:ext>
            </a:extLst>
          </p:cNvPr>
          <p:cNvCxnSpPr>
            <a:cxnSpLocks/>
          </p:cNvCxnSpPr>
          <p:nvPr/>
        </p:nvCxnSpPr>
        <p:spPr>
          <a:xfrm flipV="1">
            <a:off x="3887417" y="2132445"/>
            <a:ext cx="1024809" cy="10763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739B870-7780-88AF-CE4F-2A6AF1AC9AE5}"/>
              </a:ext>
            </a:extLst>
          </p:cNvPr>
          <p:cNvCxnSpPr>
            <a:cxnSpLocks/>
          </p:cNvCxnSpPr>
          <p:nvPr/>
        </p:nvCxnSpPr>
        <p:spPr>
          <a:xfrm flipV="1">
            <a:off x="3894140" y="2204255"/>
            <a:ext cx="1082478" cy="14678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820BA49-2713-2507-1E8A-41E98B0D77FD}"/>
              </a:ext>
            </a:extLst>
          </p:cNvPr>
          <p:cNvSpPr txBox="1"/>
          <p:nvPr/>
        </p:nvSpPr>
        <p:spPr>
          <a:xfrm>
            <a:off x="9375333" y="6065364"/>
            <a:ext cx="26248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Note: coded segments are verbatim quotes by the participating patients and carers</a:t>
            </a:r>
          </a:p>
        </p:txBody>
      </p:sp>
    </p:spTree>
    <p:extLst>
      <p:ext uri="{BB962C8B-B14F-4D97-AF65-F5344CB8AC3E}">
        <p14:creationId xmlns:p14="http://schemas.microsoft.com/office/powerpoint/2010/main" val="2980786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082A300F-028D-1F0F-ED09-A18D5B1274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9026" y="546312"/>
            <a:ext cx="8524307" cy="529959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Helvetica" pitchFamily="2" charset="0"/>
              </a:rPr>
              <a:t>Treatments</a:t>
            </a:r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C1D830F7-CCCF-4D08-579C-4E737DAA9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3759" y="1884608"/>
            <a:ext cx="10922717" cy="4536829"/>
          </a:xfrm>
        </p:spPr>
        <p:txBody>
          <a:bodyPr/>
          <a:lstStyle/>
          <a:p>
            <a:endParaRPr lang="en-AT" dirty="0"/>
          </a:p>
        </p:txBody>
      </p:sp>
      <p:sp>
        <p:nvSpPr>
          <p:cNvPr id="3" name="Rectangular Callout 2">
            <a:extLst>
              <a:ext uri="{FF2B5EF4-FFF2-40B4-BE49-F238E27FC236}">
                <a16:creationId xmlns:a16="http://schemas.microsoft.com/office/drawing/2014/main" id="{DED08178-20B2-09F7-1058-2B0E3D7D57AE}"/>
              </a:ext>
            </a:extLst>
          </p:cNvPr>
          <p:cNvSpPr/>
          <p:nvPr/>
        </p:nvSpPr>
        <p:spPr>
          <a:xfrm>
            <a:off x="353758" y="1116558"/>
            <a:ext cx="4146879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Coded Segments</a:t>
            </a:r>
            <a:endParaRPr lang="en-GB" b="1" dirty="0"/>
          </a:p>
        </p:txBody>
      </p:sp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28386044-24E5-A9BD-40BF-F4C4C55BB6B1}"/>
              </a:ext>
            </a:extLst>
          </p:cNvPr>
          <p:cNvSpPr/>
          <p:nvPr/>
        </p:nvSpPr>
        <p:spPr>
          <a:xfrm>
            <a:off x="4586265" y="1116558"/>
            <a:ext cx="3031995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Sub Themes</a:t>
            </a:r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24038AE-E0D8-485E-7B68-37F2BC961FF0}"/>
              </a:ext>
            </a:extLst>
          </p:cNvPr>
          <p:cNvSpPr/>
          <p:nvPr/>
        </p:nvSpPr>
        <p:spPr>
          <a:xfrm>
            <a:off x="4979325" y="1815487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PAH therapy safety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A09E273-7CE5-9AA3-5765-9E8DF5FAB4A1}"/>
              </a:ext>
            </a:extLst>
          </p:cNvPr>
          <p:cNvSpPr/>
          <p:nvPr/>
        </p:nvSpPr>
        <p:spPr>
          <a:xfrm>
            <a:off x="4979325" y="2380423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PAH therapy effectiveness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1700220-84E6-6115-60FA-8A2B2398D397}"/>
              </a:ext>
            </a:extLst>
          </p:cNvPr>
          <p:cNvSpPr/>
          <p:nvPr/>
        </p:nvSpPr>
        <p:spPr>
          <a:xfrm>
            <a:off x="4979325" y="2945359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Antifibrotic effectiveness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3651FA3-383C-6026-6686-A8865D9044A6}"/>
              </a:ext>
            </a:extLst>
          </p:cNvPr>
          <p:cNvSpPr/>
          <p:nvPr/>
        </p:nvSpPr>
        <p:spPr>
          <a:xfrm>
            <a:off x="4979325" y="4075230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Oxygen</a:t>
            </a:r>
            <a:endParaRPr lang="en-AT" sz="1400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964D679-0E7A-41C5-E788-B44785D2F677}"/>
              </a:ext>
            </a:extLst>
          </p:cNvPr>
          <p:cNvSpPr/>
          <p:nvPr/>
        </p:nvSpPr>
        <p:spPr>
          <a:xfrm>
            <a:off x="4979325" y="3510295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Antifibrotic safety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80E3B192-6C0A-2FB2-35D3-900505A5C5EB}"/>
              </a:ext>
            </a:extLst>
          </p:cNvPr>
          <p:cNvSpPr/>
          <p:nvPr/>
        </p:nvSpPr>
        <p:spPr>
          <a:xfrm>
            <a:off x="7703888" y="1132748"/>
            <a:ext cx="4146879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Coded Segments</a:t>
            </a:r>
            <a:endParaRPr lang="en-GB" b="1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4B2E19F-7908-AABD-D641-161D0AD541D8}"/>
              </a:ext>
            </a:extLst>
          </p:cNvPr>
          <p:cNvSpPr/>
          <p:nvPr/>
        </p:nvSpPr>
        <p:spPr>
          <a:xfrm>
            <a:off x="4586265" y="5105043"/>
            <a:ext cx="3031995" cy="797008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Current treatments are beneficial, </a:t>
            </a:r>
            <a:br>
              <a:rPr lang="en-GB" sz="1400" dirty="0"/>
            </a:br>
            <a:r>
              <a:rPr lang="en-GB" sz="1400" dirty="0"/>
              <a:t>but unmet needs remain</a:t>
            </a:r>
          </a:p>
        </p:txBody>
      </p:sp>
      <p:sp>
        <p:nvSpPr>
          <p:cNvPr id="13" name="Rectangular Callout 12">
            <a:extLst>
              <a:ext uri="{FF2B5EF4-FFF2-40B4-BE49-F238E27FC236}">
                <a16:creationId xmlns:a16="http://schemas.microsoft.com/office/drawing/2014/main" id="{08C52105-3565-525A-D5FC-9DC58B1916F9}"/>
              </a:ext>
            </a:extLst>
          </p:cNvPr>
          <p:cNvSpPr/>
          <p:nvPr/>
        </p:nvSpPr>
        <p:spPr>
          <a:xfrm>
            <a:off x="4586265" y="6042519"/>
            <a:ext cx="3031995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Major Theme(s)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666FA3AF-C280-A3D8-5718-E5F618A2A452}"/>
              </a:ext>
            </a:extLst>
          </p:cNvPr>
          <p:cNvSpPr/>
          <p:nvPr/>
        </p:nvSpPr>
        <p:spPr>
          <a:xfrm rot="10800000">
            <a:off x="5797462" y="4587336"/>
            <a:ext cx="609602" cy="452530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DE4F12-DB0A-11FC-49F6-7454B39FB60F}"/>
              </a:ext>
            </a:extLst>
          </p:cNvPr>
          <p:cNvSpPr/>
          <p:nvPr/>
        </p:nvSpPr>
        <p:spPr>
          <a:xfrm>
            <a:off x="353760" y="1883307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started off with </a:t>
            </a:r>
            <a:r>
              <a:rPr lang="en-GB" sz="1100" b="1" i="1" dirty="0">
                <a:solidFill>
                  <a:schemeClr val="tx1"/>
                </a:solidFill>
              </a:rPr>
              <a:t>sildenafil</a:t>
            </a:r>
            <a:r>
              <a:rPr lang="en-GB" sz="1100" i="1" dirty="0">
                <a:solidFill>
                  <a:schemeClr val="tx1"/>
                </a:solidFill>
              </a:rPr>
              <a:t> and </a:t>
            </a:r>
            <a:r>
              <a:rPr lang="en-GB" sz="1100" b="1" i="1" dirty="0" err="1">
                <a:solidFill>
                  <a:schemeClr val="tx1"/>
                </a:solidFill>
              </a:rPr>
              <a:t>macitentan</a:t>
            </a:r>
            <a:r>
              <a:rPr lang="en-GB" sz="1100" i="1" dirty="0">
                <a:solidFill>
                  <a:schemeClr val="tx1"/>
                </a:solidFill>
              </a:rPr>
              <a:t>, but due to the </a:t>
            </a:r>
            <a:r>
              <a:rPr lang="en-GB" sz="1100" b="1" i="1" dirty="0">
                <a:solidFill>
                  <a:schemeClr val="tx1"/>
                </a:solidFill>
              </a:rPr>
              <a:t>side effects </a:t>
            </a:r>
            <a:r>
              <a:rPr lang="en-GB" sz="1100" i="1" dirty="0">
                <a:solidFill>
                  <a:schemeClr val="tx1"/>
                </a:solidFill>
              </a:rPr>
              <a:t>I was put on </a:t>
            </a:r>
            <a:r>
              <a:rPr lang="en-GB" sz="1100" b="1" i="1" dirty="0">
                <a:solidFill>
                  <a:schemeClr val="tx1"/>
                </a:solidFill>
              </a:rPr>
              <a:t>tadalafil</a:t>
            </a:r>
            <a:r>
              <a:rPr lang="en-GB" sz="1100" i="1" dirty="0">
                <a:solidFill>
                  <a:schemeClr val="tx1"/>
                </a:solidFill>
              </a:rPr>
              <a:t> instead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20DB7F-D656-E37E-684B-D660A548748F}"/>
              </a:ext>
            </a:extLst>
          </p:cNvPr>
          <p:cNvSpPr/>
          <p:nvPr/>
        </p:nvSpPr>
        <p:spPr>
          <a:xfrm>
            <a:off x="353758" y="3634463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had to stop taking </a:t>
            </a:r>
            <a:r>
              <a:rPr lang="en-GB" sz="1100" b="1" i="1" dirty="0">
                <a:solidFill>
                  <a:schemeClr val="tx1"/>
                </a:solidFill>
              </a:rPr>
              <a:t>pirfenidone</a:t>
            </a:r>
            <a:r>
              <a:rPr lang="en-GB" sz="1100" i="1" dirty="0">
                <a:solidFill>
                  <a:schemeClr val="tx1"/>
                </a:solidFill>
              </a:rPr>
              <a:t> because it was </a:t>
            </a:r>
            <a:r>
              <a:rPr lang="en-GB" sz="1100" b="1" i="1" dirty="0">
                <a:solidFill>
                  <a:schemeClr val="tx1"/>
                </a:solidFill>
              </a:rPr>
              <a:t>interfering</a:t>
            </a:r>
            <a:r>
              <a:rPr lang="en-GB" sz="1100" i="1" dirty="0">
                <a:solidFill>
                  <a:schemeClr val="tx1"/>
                </a:solidFill>
              </a:rPr>
              <a:t> with the </a:t>
            </a:r>
            <a:r>
              <a:rPr lang="en-GB" sz="1100" b="1" i="1" dirty="0">
                <a:solidFill>
                  <a:schemeClr val="tx1"/>
                </a:solidFill>
              </a:rPr>
              <a:t>warfarin</a:t>
            </a:r>
            <a:endParaRPr lang="en-AT" sz="1100" b="1" i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C98DDA-E7F7-1981-ED11-8BDFA0F14397}"/>
              </a:ext>
            </a:extLst>
          </p:cNvPr>
          <p:cNvSpPr/>
          <p:nvPr/>
        </p:nvSpPr>
        <p:spPr>
          <a:xfrm>
            <a:off x="353760" y="2758885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I’ll use the liquid </a:t>
            </a:r>
            <a:r>
              <a:rPr lang="en-GB" sz="1100" b="1" i="1" dirty="0">
                <a:solidFill>
                  <a:schemeClr val="tx1"/>
                </a:solidFill>
              </a:rPr>
              <a:t>oxygen</a:t>
            </a:r>
            <a:r>
              <a:rPr lang="en-GB" sz="1100" i="1" dirty="0">
                <a:solidFill>
                  <a:schemeClr val="tx1"/>
                </a:solidFill>
              </a:rPr>
              <a:t> which is a continual flow at 6l a minute and </a:t>
            </a:r>
            <a:r>
              <a:rPr lang="en-GB" sz="1100" b="1" i="1" dirty="0">
                <a:solidFill>
                  <a:schemeClr val="tx1"/>
                </a:solidFill>
              </a:rPr>
              <a:t>that does help, </a:t>
            </a:r>
            <a:r>
              <a:rPr lang="en-GB" sz="1100" i="1" dirty="0">
                <a:solidFill>
                  <a:schemeClr val="tx1"/>
                </a:solidFill>
              </a:rPr>
              <a:t>but it is </a:t>
            </a:r>
            <a:r>
              <a:rPr lang="en-GB" sz="1100" b="1" i="1" dirty="0">
                <a:solidFill>
                  <a:schemeClr val="tx1"/>
                </a:solidFill>
              </a:rPr>
              <a:t>not a cure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CB27C0-55B0-F9C0-D122-F00150DB0D3C}"/>
              </a:ext>
            </a:extLst>
          </p:cNvPr>
          <p:cNvSpPr/>
          <p:nvPr/>
        </p:nvSpPr>
        <p:spPr>
          <a:xfrm>
            <a:off x="353760" y="3196674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In terms of the </a:t>
            </a:r>
            <a:r>
              <a:rPr lang="en-GB" sz="1100" b="1" i="1" dirty="0">
                <a:solidFill>
                  <a:schemeClr val="tx1"/>
                </a:solidFill>
              </a:rPr>
              <a:t>antifibrotic medication side effects</a:t>
            </a:r>
            <a:r>
              <a:rPr lang="en-GB" sz="1100" i="1" dirty="0">
                <a:solidFill>
                  <a:schemeClr val="tx1"/>
                </a:solidFill>
              </a:rPr>
              <a:t>, there is a huge long list, but I don’t suffer from (them)</a:t>
            </a:r>
            <a:endParaRPr lang="en-AT" sz="1100" i="1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390B4D-5DA7-AF19-ED67-B07FD985420F}"/>
              </a:ext>
            </a:extLst>
          </p:cNvPr>
          <p:cNvSpPr/>
          <p:nvPr/>
        </p:nvSpPr>
        <p:spPr>
          <a:xfrm>
            <a:off x="353760" y="407225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My therapy was </a:t>
            </a:r>
            <a:r>
              <a:rPr lang="en-GB" sz="1100" b="1" i="1" dirty="0">
                <a:solidFill>
                  <a:schemeClr val="tx1"/>
                </a:solidFill>
              </a:rPr>
              <a:t>very well coordinated </a:t>
            </a:r>
            <a:r>
              <a:rPr lang="en-GB" sz="1100" i="1" dirty="0">
                <a:solidFill>
                  <a:schemeClr val="tx1"/>
                </a:solidFill>
              </a:rPr>
              <a:t>with my cardiologist, rheumatologist and pneumologist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224A8E7-615E-7374-813C-7C6CC52A3E75}"/>
              </a:ext>
            </a:extLst>
          </p:cNvPr>
          <p:cNvSpPr/>
          <p:nvPr/>
        </p:nvSpPr>
        <p:spPr>
          <a:xfrm>
            <a:off x="353760" y="2321096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Full time </a:t>
            </a:r>
            <a:r>
              <a:rPr lang="en-GB" sz="1100" b="1" i="1" dirty="0">
                <a:solidFill>
                  <a:schemeClr val="tx1"/>
                </a:solidFill>
              </a:rPr>
              <a:t>oxygen</a:t>
            </a:r>
            <a:r>
              <a:rPr lang="en-GB" sz="1100" i="1" dirty="0">
                <a:solidFill>
                  <a:schemeClr val="tx1"/>
                </a:solidFill>
              </a:rPr>
              <a:t>, I’m now on 3l at rest, and 6 to 8l on exertion, which </a:t>
            </a:r>
            <a:r>
              <a:rPr lang="en-GB" sz="1100" b="1" i="1" dirty="0">
                <a:solidFill>
                  <a:schemeClr val="tx1"/>
                </a:solidFill>
              </a:rPr>
              <a:t>has helped a lot </a:t>
            </a:r>
            <a:r>
              <a:rPr lang="en-GB" sz="1100" i="1" dirty="0">
                <a:solidFill>
                  <a:schemeClr val="tx1"/>
                </a:solidFill>
              </a:rPr>
              <a:t>in taking strain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1F4478-57D1-A064-03AA-DC4CCA56D20D}"/>
              </a:ext>
            </a:extLst>
          </p:cNvPr>
          <p:cNvSpPr/>
          <p:nvPr/>
        </p:nvSpPr>
        <p:spPr>
          <a:xfrm>
            <a:off x="8383501" y="2324722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That medication </a:t>
            </a:r>
            <a:r>
              <a:rPr lang="en-GB" sz="1100" b="1" i="1" dirty="0">
                <a:solidFill>
                  <a:schemeClr val="tx1"/>
                </a:solidFill>
              </a:rPr>
              <a:t>has helped</a:t>
            </a:r>
            <a:r>
              <a:rPr lang="en-GB" sz="1100" i="1" dirty="0">
                <a:solidFill>
                  <a:schemeClr val="tx1"/>
                </a:solidFill>
              </a:rPr>
              <a:t>, I personally think (refers to PAH therapy)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A23811E-C951-EE91-44DE-E5F8E4A4BD27}"/>
              </a:ext>
            </a:extLst>
          </p:cNvPr>
          <p:cNvSpPr/>
          <p:nvPr/>
        </p:nvSpPr>
        <p:spPr>
          <a:xfrm>
            <a:off x="8383499" y="3200296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would say the </a:t>
            </a:r>
            <a:r>
              <a:rPr lang="en-GB" sz="1100" b="1" i="1" dirty="0">
                <a:solidFill>
                  <a:schemeClr val="tx1"/>
                </a:solidFill>
              </a:rPr>
              <a:t>oxygen</a:t>
            </a:r>
            <a:r>
              <a:rPr lang="en-GB" sz="1100" i="1" dirty="0">
                <a:solidFill>
                  <a:schemeClr val="tx1"/>
                </a:solidFill>
              </a:rPr>
              <a:t> </a:t>
            </a:r>
            <a:r>
              <a:rPr lang="en-GB" sz="1100" b="1" i="1" dirty="0">
                <a:solidFill>
                  <a:schemeClr val="tx1"/>
                </a:solidFill>
              </a:rPr>
              <a:t>really helped</a:t>
            </a:r>
            <a:r>
              <a:rPr lang="en-GB" sz="1100" i="1" dirty="0">
                <a:solidFill>
                  <a:schemeClr val="tx1"/>
                </a:solidFill>
              </a:rPr>
              <a:t>, the coughing was way less and maybe even the shortness of breath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A4B0F73-FCE2-1AC7-A083-F11489260CF5}"/>
              </a:ext>
            </a:extLst>
          </p:cNvPr>
          <p:cNvSpPr/>
          <p:nvPr/>
        </p:nvSpPr>
        <p:spPr>
          <a:xfrm>
            <a:off x="8383500" y="2762511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don’t mind taking the drugs, if something can improve my </a:t>
            </a:r>
            <a:r>
              <a:rPr lang="en-GB" sz="1100" b="1" i="1" dirty="0">
                <a:solidFill>
                  <a:schemeClr val="tx1"/>
                </a:solidFill>
              </a:rPr>
              <a:t>quality of life and the length of my life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173DAA7-C12E-02A2-C043-9DAC5F4D79AD}"/>
              </a:ext>
            </a:extLst>
          </p:cNvPr>
          <p:cNvSpPr/>
          <p:nvPr/>
        </p:nvSpPr>
        <p:spPr>
          <a:xfrm>
            <a:off x="8383501" y="1886933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For the last 6 months I have been </a:t>
            </a:r>
            <a:r>
              <a:rPr lang="en-GB" sz="1100" b="1" i="1" dirty="0">
                <a:solidFill>
                  <a:schemeClr val="tx1"/>
                </a:solidFill>
              </a:rPr>
              <a:t>stable</a:t>
            </a:r>
            <a:r>
              <a:rPr lang="en-GB" sz="1100" i="1" dirty="0">
                <a:solidFill>
                  <a:schemeClr val="tx1"/>
                </a:solidFill>
              </a:rPr>
              <a:t> (refers to treatment with </a:t>
            </a:r>
            <a:r>
              <a:rPr lang="en-GB" sz="1100" b="1" i="1" dirty="0">
                <a:solidFill>
                  <a:schemeClr val="tx1"/>
                </a:solidFill>
              </a:rPr>
              <a:t>PAH triple therapy and oxygen</a:t>
            </a:r>
            <a:r>
              <a:rPr lang="en-GB" sz="1100" i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C6B69A0-2CE9-5B6B-50BF-6B5E0D4DE07B}"/>
              </a:ext>
            </a:extLst>
          </p:cNvPr>
          <p:cNvSpPr/>
          <p:nvPr/>
        </p:nvSpPr>
        <p:spPr>
          <a:xfrm>
            <a:off x="8383499" y="3634463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He uses </a:t>
            </a:r>
            <a:r>
              <a:rPr lang="en-GB" sz="1100" b="1" i="1" dirty="0">
                <a:solidFill>
                  <a:schemeClr val="tx1"/>
                </a:solidFill>
              </a:rPr>
              <a:t>oxygen</a:t>
            </a:r>
            <a:r>
              <a:rPr lang="en-GB" sz="1100" i="1" dirty="0">
                <a:solidFill>
                  <a:schemeClr val="tx1"/>
                </a:solidFill>
              </a:rPr>
              <a:t> to move around, he really couldn’t walk around without it, the answer is </a:t>
            </a:r>
            <a:r>
              <a:rPr lang="en-GB" sz="1100" b="1" i="1" dirty="0">
                <a:solidFill>
                  <a:schemeClr val="tx1"/>
                </a:solidFill>
              </a:rPr>
              <a:t>it is very beneficial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A4EC418-1A31-8757-76EF-7C42EFBFB8CF}"/>
              </a:ext>
            </a:extLst>
          </p:cNvPr>
          <p:cNvSpPr/>
          <p:nvPr/>
        </p:nvSpPr>
        <p:spPr>
          <a:xfrm>
            <a:off x="8383499" y="4075230"/>
            <a:ext cx="3467265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People that are unaware of the disease assume that </a:t>
            </a:r>
            <a:r>
              <a:rPr lang="en-GB" sz="1100" b="1" i="1" dirty="0">
                <a:solidFill>
                  <a:schemeClr val="tx1"/>
                </a:solidFill>
              </a:rPr>
              <a:t>oxygen</a:t>
            </a:r>
            <a:r>
              <a:rPr lang="en-GB" sz="1100" i="1" dirty="0">
                <a:solidFill>
                  <a:schemeClr val="tx1"/>
                </a:solidFill>
              </a:rPr>
              <a:t> is something that loosens it, but it doesn’t</a:t>
            </a:r>
            <a:endParaRPr lang="en-GB" sz="1100" b="1" i="1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ADE6C5E-3C01-088E-1D6C-7809822696AC}"/>
              </a:ext>
            </a:extLst>
          </p:cNvPr>
          <p:cNvCxnSpPr>
            <a:cxnSpLocks/>
          </p:cNvCxnSpPr>
          <p:nvPr/>
        </p:nvCxnSpPr>
        <p:spPr>
          <a:xfrm flipV="1">
            <a:off x="3888070" y="1990893"/>
            <a:ext cx="1024209" cy="751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AC5E424-E021-D57A-1246-AA6F75B832B5}"/>
              </a:ext>
            </a:extLst>
          </p:cNvPr>
          <p:cNvCxnSpPr>
            <a:cxnSpLocks/>
          </p:cNvCxnSpPr>
          <p:nvPr/>
        </p:nvCxnSpPr>
        <p:spPr>
          <a:xfrm>
            <a:off x="3888070" y="2496461"/>
            <a:ext cx="1024209" cy="15757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9B1D4E6-B4CE-2A3D-CEA8-6DA5C8C927C6}"/>
              </a:ext>
            </a:extLst>
          </p:cNvPr>
          <p:cNvCxnSpPr>
            <a:cxnSpLocks/>
          </p:cNvCxnSpPr>
          <p:nvPr/>
        </p:nvCxnSpPr>
        <p:spPr>
          <a:xfrm>
            <a:off x="3921593" y="2916800"/>
            <a:ext cx="990686" cy="13478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7BBBE20-6889-6605-8614-352EB9A076D8}"/>
              </a:ext>
            </a:extLst>
          </p:cNvPr>
          <p:cNvCxnSpPr>
            <a:cxnSpLocks/>
          </p:cNvCxnSpPr>
          <p:nvPr/>
        </p:nvCxnSpPr>
        <p:spPr>
          <a:xfrm>
            <a:off x="3888069" y="3425924"/>
            <a:ext cx="1024210" cy="229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79DC8EC-793D-9C95-526D-74AC88F73235}"/>
              </a:ext>
            </a:extLst>
          </p:cNvPr>
          <p:cNvCxnSpPr>
            <a:cxnSpLocks/>
          </p:cNvCxnSpPr>
          <p:nvPr/>
        </p:nvCxnSpPr>
        <p:spPr>
          <a:xfrm>
            <a:off x="3888068" y="3795699"/>
            <a:ext cx="102421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51A7923-42B7-DE62-C832-4B7BF5E49035}"/>
              </a:ext>
            </a:extLst>
          </p:cNvPr>
          <p:cNvCxnSpPr>
            <a:cxnSpLocks/>
          </p:cNvCxnSpPr>
          <p:nvPr/>
        </p:nvCxnSpPr>
        <p:spPr>
          <a:xfrm flipV="1">
            <a:off x="3888068" y="2685876"/>
            <a:ext cx="1024211" cy="1529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B0CAB48-CBFC-7B84-8BE8-995F32DAC5BC}"/>
              </a:ext>
            </a:extLst>
          </p:cNvPr>
          <p:cNvCxnSpPr>
            <a:cxnSpLocks/>
          </p:cNvCxnSpPr>
          <p:nvPr/>
        </p:nvCxnSpPr>
        <p:spPr>
          <a:xfrm flipH="1">
            <a:off x="7342476" y="2092858"/>
            <a:ext cx="923747" cy="4108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C921706-E40D-C78E-F7C9-2F82873A378D}"/>
              </a:ext>
            </a:extLst>
          </p:cNvPr>
          <p:cNvCxnSpPr>
            <a:cxnSpLocks/>
          </p:cNvCxnSpPr>
          <p:nvPr/>
        </p:nvCxnSpPr>
        <p:spPr>
          <a:xfrm flipH="1">
            <a:off x="7342476" y="2503719"/>
            <a:ext cx="923747" cy="116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1FB52BB-B28D-18E4-4835-EDD4333FFD60}"/>
              </a:ext>
            </a:extLst>
          </p:cNvPr>
          <p:cNvCxnSpPr>
            <a:cxnSpLocks/>
          </p:cNvCxnSpPr>
          <p:nvPr/>
        </p:nvCxnSpPr>
        <p:spPr>
          <a:xfrm flipH="1">
            <a:off x="7342475" y="3019879"/>
            <a:ext cx="923747" cy="116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902377F-1C4D-5777-CB41-7367889E5DC2}"/>
              </a:ext>
            </a:extLst>
          </p:cNvPr>
          <p:cNvCxnSpPr>
            <a:cxnSpLocks/>
          </p:cNvCxnSpPr>
          <p:nvPr/>
        </p:nvCxnSpPr>
        <p:spPr>
          <a:xfrm flipH="1" flipV="1">
            <a:off x="7342475" y="2703392"/>
            <a:ext cx="923747" cy="1728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3813507-2EAD-B4F1-AB98-8B84741ADDDB}"/>
              </a:ext>
            </a:extLst>
          </p:cNvPr>
          <p:cNvCxnSpPr>
            <a:cxnSpLocks/>
          </p:cNvCxnSpPr>
          <p:nvPr/>
        </p:nvCxnSpPr>
        <p:spPr>
          <a:xfrm flipH="1">
            <a:off x="7292245" y="3435852"/>
            <a:ext cx="973977" cy="6502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FE4E6FC-BCF1-8012-34B6-F7C1D9706F8A}"/>
              </a:ext>
            </a:extLst>
          </p:cNvPr>
          <p:cNvCxnSpPr>
            <a:cxnSpLocks/>
          </p:cNvCxnSpPr>
          <p:nvPr/>
        </p:nvCxnSpPr>
        <p:spPr>
          <a:xfrm flipH="1">
            <a:off x="7317360" y="3825447"/>
            <a:ext cx="948862" cy="4011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AA95BDE-870B-3900-2A0A-61F36FCE8989}"/>
              </a:ext>
            </a:extLst>
          </p:cNvPr>
          <p:cNvCxnSpPr>
            <a:cxnSpLocks/>
          </p:cNvCxnSpPr>
          <p:nvPr/>
        </p:nvCxnSpPr>
        <p:spPr>
          <a:xfrm flipH="1">
            <a:off x="7329918" y="4183155"/>
            <a:ext cx="936304" cy="1634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93CB96-537D-BD97-496C-A82417E1BA74}"/>
              </a:ext>
            </a:extLst>
          </p:cNvPr>
          <p:cNvCxnSpPr>
            <a:cxnSpLocks/>
          </p:cNvCxnSpPr>
          <p:nvPr/>
        </p:nvCxnSpPr>
        <p:spPr>
          <a:xfrm flipV="1">
            <a:off x="3921592" y="3143719"/>
            <a:ext cx="990687" cy="117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144E377-8145-0126-94CB-21B0888C792B}"/>
              </a:ext>
            </a:extLst>
          </p:cNvPr>
          <p:cNvSpPr txBox="1"/>
          <p:nvPr/>
        </p:nvSpPr>
        <p:spPr>
          <a:xfrm>
            <a:off x="8543125" y="6055582"/>
            <a:ext cx="33076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Note: coded segments are verbatim quotes by the participating patients and carers</a:t>
            </a:r>
          </a:p>
        </p:txBody>
      </p:sp>
    </p:spTree>
    <p:extLst>
      <p:ext uri="{BB962C8B-B14F-4D97-AF65-F5344CB8AC3E}">
        <p14:creationId xmlns:p14="http://schemas.microsoft.com/office/powerpoint/2010/main" val="2055086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082A300F-028D-1F0F-ED09-A18D5B1274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9026" y="546312"/>
            <a:ext cx="8524307" cy="529959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Helvetica" pitchFamily="2" charset="0"/>
              </a:rPr>
              <a:t>Patient Journey</a:t>
            </a:r>
          </a:p>
          <a:p>
            <a:endParaRPr lang="en-GB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8AD1187D-B8A7-2D22-0D2F-B8C9D3AF33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3759" y="1884608"/>
            <a:ext cx="10922717" cy="4536829"/>
          </a:xfrm>
        </p:spPr>
        <p:txBody>
          <a:bodyPr/>
          <a:lstStyle/>
          <a:p>
            <a:endParaRPr lang="en-AT" dirty="0"/>
          </a:p>
        </p:txBody>
      </p:sp>
      <p:sp>
        <p:nvSpPr>
          <p:cNvPr id="3" name="Rectangular Callout 2">
            <a:extLst>
              <a:ext uri="{FF2B5EF4-FFF2-40B4-BE49-F238E27FC236}">
                <a16:creationId xmlns:a16="http://schemas.microsoft.com/office/drawing/2014/main" id="{52CE05FC-3BFC-CD48-14CF-D7035C5A5F21}"/>
              </a:ext>
            </a:extLst>
          </p:cNvPr>
          <p:cNvSpPr/>
          <p:nvPr/>
        </p:nvSpPr>
        <p:spPr>
          <a:xfrm>
            <a:off x="353758" y="1116558"/>
            <a:ext cx="4146879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Coded Segments</a:t>
            </a:r>
            <a:endParaRPr lang="en-GB" b="1" dirty="0"/>
          </a:p>
        </p:txBody>
      </p:sp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913740DE-CFD8-06CC-7DF8-FD3E5DA5153D}"/>
              </a:ext>
            </a:extLst>
          </p:cNvPr>
          <p:cNvSpPr/>
          <p:nvPr/>
        </p:nvSpPr>
        <p:spPr>
          <a:xfrm>
            <a:off x="4586265" y="1116558"/>
            <a:ext cx="3031995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Sub Themes</a:t>
            </a:r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984EAEE-1DED-4874-15C4-EE48822BD95F}"/>
              </a:ext>
            </a:extLst>
          </p:cNvPr>
          <p:cNvSpPr/>
          <p:nvPr/>
        </p:nvSpPr>
        <p:spPr>
          <a:xfrm>
            <a:off x="4979325" y="1739285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Incorrect diagnosis</a:t>
            </a:r>
            <a:endParaRPr lang="en-AT" sz="1400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574D2E1-553A-7A04-C702-1363DEF4D71F}"/>
              </a:ext>
            </a:extLst>
          </p:cNvPr>
          <p:cNvSpPr/>
          <p:nvPr/>
        </p:nvSpPr>
        <p:spPr>
          <a:xfrm>
            <a:off x="4979325" y="2208022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Delayed diagnosis</a:t>
            </a:r>
            <a:endParaRPr lang="en-AT" sz="14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913CAA1-618E-63A1-E189-E55C762292B3}"/>
              </a:ext>
            </a:extLst>
          </p:cNvPr>
          <p:cNvSpPr/>
          <p:nvPr/>
        </p:nvSpPr>
        <p:spPr>
          <a:xfrm>
            <a:off x="4979325" y="2676759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Delayed treatment</a:t>
            </a:r>
            <a:endParaRPr lang="en-AT" sz="14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4D5E2F7-EB1B-2185-E8D9-B926C77928F8}"/>
              </a:ext>
            </a:extLst>
          </p:cNvPr>
          <p:cNvSpPr/>
          <p:nvPr/>
        </p:nvSpPr>
        <p:spPr>
          <a:xfrm>
            <a:off x="4979325" y="4165164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Frustration</a:t>
            </a:r>
            <a:endParaRPr lang="en-AT" sz="1400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890F630-BA54-37F9-3D7C-96903416E7D0}"/>
              </a:ext>
            </a:extLst>
          </p:cNvPr>
          <p:cNvSpPr/>
          <p:nvPr/>
        </p:nvSpPr>
        <p:spPr>
          <a:xfrm>
            <a:off x="4979325" y="3145496"/>
            <a:ext cx="2245874" cy="38483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Lack of information</a:t>
            </a:r>
            <a:endParaRPr lang="en-AT" sz="1400" dirty="0"/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F8F1B7D1-006C-F66C-4A39-5922A465274A}"/>
              </a:ext>
            </a:extLst>
          </p:cNvPr>
          <p:cNvSpPr/>
          <p:nvPr/>
        </p:nvSpPr>
        <p:spPr>
          <a:xfrm>
            <a:off x="7703888" y="1132748"/>
            <a:ext cx="4146879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Coded Segments</a:t>
            </a:r>
            <a:endParaRPr lang="en-GB" b="1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4BEA3D4-19DB-3CAA-43CC-12A94091657B}"/>
              </a:ext>
            </a:extLst>
          </p:cNvPr>
          <p:cNvSpPr/>
          <p:nvPr/>
        </p:nvSpPr>
        <p:spPr>
          <a:xfrm>
            <a:off x="4979325" y="3622141"/>
            <a:ext cx="2245874" cy="458447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72000" bIns="36000" rtlCol="0" anchor="ctr"/>
          <a:lstStyle/>
          <a:p>
            <a:pPr algn="ctr">
              <a:lnSpc>
                <a:spcPts val="1180"/>
              </a:lnSpc>
            </a:pPr>
            <a:r>
              <a:rPr lang="en-GB" sz="1400" dirty="0"/>
              <a:t>Insufficient health-care resources</a:t>
            </a:r>
            <a:endParaRPr lang="en-AT" sz="14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A1267A9-A2A8-7B72-8FC3-B7D03488E4EF}"/>
              </a:ext>
            </a:extLst>
          </p:cNvPr>
          <p:cNvSpPr/>
          <p:nvPr/>
        </p:nvSpPr>
        <p:spPr>
          <a:xfrm>
            <a:off x="4586265" y="5156413"/>
            <a:ext cx="3031995" cy="797008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Lack of a holistic approach to </a:t>
            </a:r>
            <a:br>
              <a:rPr lang="en-GB" sz="1400" dirty="0"/>
            </a:br>
            <a:r>
              <a:rPr lang="en-GB" sz="1400" dirty="0"/>
              <a:t>PH-ILD (PH and ILD silos) </a:t>
            </a:r>
            <a:endParaRPr lang="en-AT" sz="1400" dirty="0"/>
          </a:p>
        </p:txBody>
      </p:sp>
      <p:sp>
        <p:nvSpPr>
          <p:cNvPr id="14" name="Rectangular Callout 13">
            <a:extLst>
              <a:ext uri="{FF2B5EF4-FFF2-40B4-BE49-F238E27FC236}">
                <a16:creationId xmlns:a16="http://schemas.microsoft.com/office/drawing/2014/main" id="{8B5E7B42-BB37-121E-78B2-A5ED64D21861}"/>
              </a:ext>
            </a:extLst>
          </p:cNvPr>
          <p:cNvSpPr/>
          <p:nvPr/>
        </p:nvSpPr>
        <p:spPr>
          <a:xfrm>
            <a:off x="4586265" y="6042519"/>
            <a:ext cx="3031995" cy="443950"/>
          </a:xfrm>
          <a:prstGeom prst="wedgeRectCallout">
            <a:avLst>
              <a:gd name="adj1" fmla="val -10258"/>
              <a:gd name="adj2" fmla="val -34774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Major Theme(s)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AC687C-5EB9-EE85-23CE-260AC63527B7}"/>
              </a:ext>
            </a:extLst>
          </p:cNvPr>
          <p:cNvSpPr/>
          <p:nvPr/>
        </p:nvSpPr>
        <p:spPr>
          <a:xfrm>
            <a:off x="353753" y="1702037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 have always been a little bit overweight and I was told that my </a:t>
            </a:r>
            <a:r>
              <a:rPr lang="en-GB" sz="1100" b="1" i="1" dirty="0">
                <a:solidFill>
                  <a:schemeClr val="tx1"/>
                </a:solidFill>
              </a:rPr>
              <a:t>breathlessness and fatigue were due to this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4DB2A05-1DA4-EA70-959C-EE91F887DB64}"/>
              </a:ext>
            </a:extLst>
          </p:cNvPr>
          <p:cNvSpPr/>
          <p:nvPr/>
        </p:nvSpPr>
        <p:spPr>
          <a:xfrm>
            <a:off x="353751" y="3453193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There was </a:t>
            </a:r>
            <a:r>
              <a:rPr lang="en-GB" sz="1100" b="1" i="1" dirty="0">
                <a:solidFill>
                  <a:schemeClr val="tx1"/>
                </a:solidFill>
              </a:rPr>
              <a:t>never any mention of PH</a:t>
            </a:r>
            <a:r>
              <a:rPr lang="en-GB" sz="1100" i="1" dirty="0">
                <a:solidFill>
                  <a:schemeClr val="tx1"/>
                </a:solidFill>
              </a:rPr>
              <a:t>, they said I have PH at </a:t>
            </a:r>
            <a:r>
              <a:rPr lang="en-GB" sz="1100" b="1" i="1" dirty="0">
                <a:solidFill>
                  <a:schemeClr val="tx1"/>
                </a:solidFill>
              </a:rPr>
              <a:t>least 6 months </a:t>
            </a:r>
            <a:r>
              <a:rPr lang="en-GB" sz="1100" i="1" dirty="0">
                <a:solidFill>
                  <a:schemeClr val="tx1"/>
                </a:solidFill>
              </a:rPr>
              <a:t>after the initial (IPF) diagnosis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6872E1-2B37-0EA0-9F3A-A61229E4B4BA}"/>
              </a:ext>
            </a:extLst>
          </p:cNvPr>
          <p:cNvSpPr/>
          <p:nvPr/>
        </p:nvSpPr>
        <p:spPr>
          <a:xfrm>
            <a:off x="353753" y="2577615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PH was never mentioned</a:t>
            </a:r>
            <a:r>
              <a:rPr lang="en-GB" sz="1100" i="1" dirty="0">
                <a:solidFill>
                  <a:schemeClr val="tx1"/>
                </a:solidFill>
              </a:rPr>
              <a:t>, that only came up in April of this year and was finally diagnosed following RHC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3948ED-8066-3273-C9BB-222EE10D3284}"/>
              </a:ext>
            </a:extLst>
          </p:cNvPr>
          <p:cNvSpPr/>
          <p:nvPr/>
        </p:nvSpPr>
        <p:spPr>
          <a:xfrm>
            <a:off x="353753" y="3015404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Doctors in the hospitals </a:t>
            </a:r>
            <a:r>
              <a:rPr lang="en-GB" sz="1100" b="1" i="1" dirty="0">
                <a:solidFill>
                  <a:schemeClr val="tx1"/>
                </a:solidFill>
              </a:rPr>
              <a:t>don’t seem to know much </a:t>
            </a:r>
            <a:r>
              <a:rPr lang="en-GB" sz="1100" i="1" dirty="0">
                <a:solidFill>
                  <a:schemeClr val="tx1"/>
                </a:solidFill>
              </a:rPr>
              <a:t>about IPF and I’m not sure they know about PH either</a:t>
            </a:r>
            <a:endParaRPr lang="en-AT" sz="1100" i="1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88E406-FE8A-4508-4C68-A1675FF532B1}"/>
              </a:ext>
            </a:extLst>
          </p:cNvPr>
          <p:cNvSpPr/>
          <p:nvPr/>
        </p:nvSpPr>
        <p:spPr>
          <a:xfrm>
            <a:off x="353753" y="3890982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Said I had IPF and I’ve got 3 to 5 years to live, which was quite a </a:t>
            </a:r>
            <a:r>
              <a:rPr lang="en-GB" sz="1100" b="1" i="1" dirty="0">
                <a:solidFill>
                  <a:schemeClr val="tx1"/>
                </a:solidFill>
              </a:rPr>
              <a:t>shock to be told so bluntly</a:t>
            </a:r>
            <a:endParaRPr lang="en-AT" sz="1100" b="1" i="1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8EE3C7-9DCA-D6B0-210B-923E796AD2A4}"/>
              </a:ext>
            </a:extLst>
          </p:cNvPr>
          <p:cNvSpPr/>
          <p:nvPr/>
        </p:nvSpPr>
        <p:spPr>
          <a:xfrm>
            <a:off x="353753" y="2139826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They </a:t>
            </a:r>
            <a:r>
              <a:rPr lang="en-GB" sz="1100" b="1" i="1" dirty="0">
                <a:solidFill>
                  <a:schemeClr val="tx1"/>
                </a:solidFill>
              </a:rPr>
              <a:t>didn’t know anything</a:t>
            </a:r>
            <a:r>
              <a:rPr lang="en-GB" sz="1100" i="1" dirty="0">
                <a:solidFill>
                  <a:schemeClr val="tx1"/>
                </a:solidFill>
              </a:rPr>
              <a:t>, they said I have a chest infection and sent me home with steroids and antibiotics</a:t>
            </a:r>
            <a:endParaRPr lang="en-AT" sz="1100" b="1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B67977-31E2-712A-6F1D-06E42F1DFBC2}"/>
              </a:ext>
            </a:extLst>
          </p:cNvPr>
          <p:cNvSpPr/>
          <p:nvPr/>
        </p:nvSpPr>
        <p:spPr>
          <a:xfrm>
            <a:off x="8256458" y="2143452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I’m confused </a:t>
            </a:r>
            <a:r>
              <a:rPr lang="en-GB" sz="1100" i="1" dirty="0">
                <a:solidFill>
                  <a:schemeClr val="tx1"/>
                </a:solidFill>
              </a:rPr>
              <a:t>by the relationship between the PH and the IPF and </a:t>
            </a:r>
            <a:r>
              <a:rPr lang="en-GB" sz="1100" b="1" i="1" dirty="0">
                <a:solidFill>
                  <a:schemeClr val="tx1"/>
                </a:solidFill>
              </a:rPr>
              <a:t>need to understand </a:t>
            </a:r>
            <a:r>
              <a:rPr lang="en-GB" sz="1100" i="1" dirty="0">
                <a:solidFill>
                  <a:schemeClr val="tx1"/>
                </a:solidFill>
              </a:rPr>
              <a:t>that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613949D-EBCC-A2A4-920D-B70EE111EDD9}"/>
              </a:ext>
            </a:extLst>
          </p:cNvPr>
          <p:cNvSpPr/>
          <p:nvPr/>
        </p:nvSpPr>
        <p:spPr>
          <a:xfrm>
            <a:off x="8256456" y="3019026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I’m </a:t>
            </a:r>
            <a:r>
              <a:rPr lang="en-GB" sz="1100" b="1" i="1" dirty="0">
                <a:solidFill>
                  <a:schemeClr val="tx1"/>
                </a:solidFill>
              </a:rPr>
              <a:t>very angry </a:t>
            </a:r>
            <a:r>
              <a:rPr lang="en-GB" sz="1100" i="1" dirty="0">
                <a:solidFill>
                  <a:schemeClr val="tx1"/>
                </a:solidFill>
              </a:rPr>
              <a:t>about that it took that amount of time and has that </a:t>
            </a:r>
            <a:r>
              <a:rPr lang="en-GB" sz="1100" b="1" i="1" dirty="0">
                <a:solidFill>
                  <a:schemeClr val="tx1"/>
                </a:solidFill>
              </a:rPr>
              <a:t>shortened my life </a:t>
            </a:r>
            <a:r>
              <a:rPr lang="en-GB" sz="1100" i="1" dirty="0">
                <a:solidFill>
                  <a:schemeClr val="tx1"/>
                </a:solidFill>
              </a:rPr>
              <a:t>by 18 months?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F49ED2-648A-99BD-E43D-B511FBA539CA}"/>
              </a:ext>
            </a:extLst>
          </p:cNvPr>
          <p:cNvSpPr/>
          <p:nvPr/>
        </p:nvSpPr>
        <p:spPr>
          <a:xfrm>
            <a:off x="353751" y="4322552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Not a good experience in the </a:t>
            </a:r>
            <a:r>
              <a:rPr lang="en-GB" sz="1100" b="1" i="1" dirty="0">
                <a:solidFill>
                  <a:schemeClr val="tx1"/>
                </a:solidFill>
              </a:rPr>
              <a:t>length</a:t>
            </a:r>
            <a:r>
              <a:rPr lang="en-GB" sz="1100" i="1" dirty="0">
                <a:solidFill>
                  <a:schemeClr val="tx1"/>
                </a:solidFill>
              </a:rPr>
              <a:t> it took to diagnose and then </a:t>
            </a:r>
            <a:r>
              <a:rPr lang="en-GB" sz="1100" b="1" i="1" dirty="0">
                <a:solidFill>
                  <a:schemeClr val="tx1"/>
                </a:solidFill>
              </a:rPr>
              <a:t>actually take some action </a:t>
            </a:r>
            <a:r>
              <a:rPr lang="en-GB" sz="1100" i="1" dirty="0">
                <a:solidFill>
                  <a:schemeClr val="tx1"/>
                </a:solidFill>
              </a:rPr>
              <a:t>(18 months)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F7D25-C76B-A241-FFF3-6674ADBD6E31}"/>
              </a:ext>
            </a:extLst>
          </p:cNvPr>
          <p:cNvSpPr/>
          <p:nvPr/>
        </p:nvSpPr>
        <p:spPr>
          <a:xfrm>
            <a:off x="8256458" y="1705663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It is difficult to know which one is contributing to the other and </a:t>
            </a:r>
            <a:r>
              <a:rPr lang="en-GB" sz="1100" b="1" i="1" dirty="0">
                <a:solidFill>
                  <a:schemeClr val="tx1"/>
                </a:solidFill>
              </a:rPr>
              <a:t>making it worse </a:t>
            </a:r>
            <a:r>
              <a:rPr lang="en-GB" sz="1100" i="1" dirty="0">
                <a:solidFill>
                  <a:schemeClr val="tx1"/>
                </a:solidFill>
              </a:rPr>
              <a:t>(PH and IPF)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89F9A63-B926-7638-3642-CC342287DC58}"/>
              </a:ext>
            </a:extLst>
          </p:cNvPr>
          <p:cNvSpPr/>
          <p:nvPr/>
        </p:nvSpPr>
        <p:spPr>
          <a:xfrm>
            <a:off x="8256456" y="3453193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The last time I saw anyone was April, and I think the </a:t>
            </a:r>
            <a:r>
              <a:rPr lang="en-GB" sz="1100" b="1" i="1" dirty="0">
                <a:solidFill>
                  <a:schemeClr val="tx1"/>
                </a:solidFill>
              </a:rPr>
              <a:t>lack of follow-up </a:t>
            </a:r>
            <a:r>
              <a:rPr lang="en-GB" sz="1100" i="1" dirty="0">
                <a:solidFill>
                  <a:schemeClr val="tx1"/>
                </a:solidFill>
              </a:rPr>
              <a:t>is concerning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0FA638A-AD00-4A23-8F34-BDB60E03DF5E}"/>
              </a:ext>
            </a:extLst>
          </p:cNvPr>
          <p:cNvSpPr/>
          <p:nvPr/>
        </p:nvSpPr>
        <p:spPr>
          <a:xfrm>
            <a:off x="8256456" y="3887360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i="1" dirty="0">
                <a:solidFill>
                  <a:schemeClr val="tx1"/>
                </a:solidFill>
              </a:rPr>
              <a:t>A drastic change in my life….</a:t>
            </a:r>
            <a:r>
              <a:rPr lang="en-GB" sz="1100" b="1" i="1" dirty="0">
                <a:solidFill>
                  <a:schemeClr val="tx1"/>
                </a:solidFill>
              </a:rPr>
              <a:t>no one seems to be able to explain </a:t>
            </a:r>
            <a:r>
              <a:rPr lang="en-GB" sz="1100" i="1" dirty="0">
                <a:solidFill>
                  <a:schemeClr val="tx1"/>
                </a:solidFill>
              </a:rPr>
              <a:t>whether there's any significance in that</a:t>
            </a:r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D938066B-1554-A769-0D37-91BB8439D52A}"/>
              </a:ext>
            </a:extLst>
          </p:cNvPr>
          <p:cNvSpPr/>
          <p:nvPr/>
        </p:nvSpPr>
        <p:spPr>
          <a:xfrm rot="10800000">
            <a:off x="5797462" y="4633903"/>
            <a:ext cx="609602" cy="452530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81EE5BA-BC4D-0FF4-2F5A-9F833D2E0CE9}"/>
              </a:ext>
            </a:extLst>
          </p:cNvPr>
          <p:cNvCxnSpPr>
            <a:cxnSpLocks/>
          </p:cNvCxnSpPr>
          <p:nvPr/>
        </p:nvCxnSpPr>
        <p:spPr>
          <a:xfrm>
            <a:off x="3948066" y="1839739"/>
            <a:ext cx="974230" cy="69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E2CC467-FE16-7E95-D253-3CDFF44DD35F}"/>
              </a:ext>
            </a:extLst>
          </p:cNvPr>
          <p:cNvCxnSpPr>
            <a:cxnSpLocks/>
          </p:cNvCxnSpPr>
          <p:nvPr/>
        </p:nvCxnSpPr>
        <p:spPr>
          <a:xfrm>
            <a:off x="3948066" y="1990360"/>
            <a:ext cx="974230" cy="2941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01F40C68-F556-072C-BE1B-A7C840723AE6}"/>
              </a:ext>
            </a:extLst>
          </p:cNvPr>
          <p:cNvSpPr/>
          <p:nvPr/>
        </p:nvSpPr>
        <p:spPr>
          <a:xfrm>
            <a:off x="8256456" y="2577615"/>
            <a:ext cx="3537284" cy="384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i="1" dirty="0">
                <a:solidFill>
                  <a:schemeClr val="tx1"/>
                </a:solidFill>
              </a:rPr>
              <a:t>I'm not aware </a:t>
            </a:r>
            <a:r>
              <a:rPr lang="en-GB" sz="1100" i="1" dirty="0">
                <a:solidFill>
                  <a:schemeClr val="tx1"/>
                </a:solidFill>
              </a:rPr>
              <a:t>of the effects the PH has; I know I've been diagnosed with it, but </a:t>
            </a:r>
            <a:r>
              <a:rPr lang="en-GB" sz="1100" b="1" i="1" dirty="0">
                <a:solidFill>
                  <a:schemeClr val="tx1"/>
                </a:solidFill>
              </a:rPr>
              <a:t>I don’t see how it manifests itself</a:t>
            </a:r>
            <a:endParaRPr lang="en-AT" sz="1100" b="1" i="1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3917364-1A94-ACC6-FA3B-4E6D8FFA269B}"/>
              </a:ext>
            </a:extLst>
          </p:cNvPr>
          <p:cNvCxnSpPr>
            <a:cxnSpLocks/>
          </p:cNvCxnSpPr>
          <p:nvPr/>
        </p:nvCxnSpPr>
        <p:spPr>
          <a:xfrm flipV="1">
            <a:off x="3961641" y="1967281"/>
            <a:ext cx="960655" cy="280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03EE96F-6057-8254-F454-19649EF837AE}"/>
              </a:ext>
            </a:extLst>
          </p:cNvPr>
          <p:cNvCxnSpPr>
            <a:cxnSpLocks/>
          </p:cNvCxnSpPr>
          <p:nvPr/>
        </p:nvCxnSpPr>
        <p:spPr>
          <a:xfrm>
            <a:off x="3961641" y="2342295"/>
            <a:ext cx="974230" cy="69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DBF286-93A3-6A48-DEDE-0D56B0D9D592}"/>
              </a:ext>
            </a:extLst>
          </p:cNvPr>
          <p:cNvCxnSpPr>
            <a:cxnSpLocks/>
          </p:cNvCxnSpPr>
          <p:nvPr/>
        </p:nvCxnSpPr>
        <p:spPr>
          <a:xfrm>
            <a:off x="3961641" y="2453930"/>
            <a:ext cx="975595" cy="2961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41E3A80-C88C-976A-4E20-34A1B44F16E3}"/>
              </a:ext>
            </a:extLst>
          </p:cNvPr>
          <p:cNvCxnSpPr>
            <a:cxnSpLocks/>
          </p:cNvCxnSpPr>
          <p:nvPr/>
        </p:nvCxnSpPr>
        <p:spPr>
          <a:xfrm flipV="1">
            <a:off x="3954853" y="2440454"/>
            <a:ext cx="960655" cy="280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713A67D-A0C4-1973-7619-78DEEA4B3B29}"/>
              </a:ext>
            </a:extLst>
          </p:cNvPr>
          <p:cNvCxnSpPr>
            <a:cxnSpLocks/>
          </p:cNvCxnSpPr>
          <p:nvPr/>
        </p:nvCxnSpPr>
        <p:spPr>
          <a:xfrm>
            <a:off x="3948066" y="2814072"/>
            <a:ext cx="974230" cy="69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B6777D9-2465-7194-964A-498A7B7E9E16}"/>
              </a:ext>
            </a:extLst>
          </p:cNvPr>
          <p:cNvCxnSpPr>
            <a:cxnSpLocks/>
          </p:cNvCxnSpPr>
          <p:nvPr/>
        </p:nvCxnSpPr>
        <p:spPr>
          <a:xfrm flipV="1">
            <a:off x="3954853" y="2524660"/>
            <a:ext cx="1002744" cy="5684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B21B1A4-ACF1-559F-C3B8-32AB2A56B53D}"/>
              </a:ext>
            </a:extLst>
          </p:cNvPr>
          <p:cNvCxnSpPr>
            <a:cxnSpLocks/>
          </p:cNvCxnSpPr>
          <p:nvPr/>
        </p:nvCxnSpPr>
        <p:spPr>
          <a:xfrm flipV="1">
            <a:off x="3948066" y="2900150"/>
            <a:ext cx="960655" cy="280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F56D6D7-C149-B94E-7E67-1014BEA4FC3F}"/>
              </a:ext>
            </a:extLst>
          </p:cNvPr>
          <p:cNvCxnSpPr>
            <a:cxnSpLocks/>
          </p:cNvCxnSpPr>
          <p:nvPr/>
        </p:nvCxnSpPr>
        <p:spPr>
          <a:xfrm>
            <a:off x="3934491" y="3242669"/>
            <a:ext cx="974230" cy="69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A959B2C-4829-6B69-779C-FDB6C0E69B5D}"/>
              </a:ext>
            </a:extLst>
          </p:cNvPr>
          <p:cNvCxnSpPr>
            <a:cxnSpLocks/>
          </p:cNvCxnSpPr>
          <p:nvPr/>
        </p:nvCxnSpPr>
        <p:spPr>
          <a:xfrm flipV="1">
            <a:off x="3961641" y="2581836"/>
            <a:ext cx="1031258" cy="9484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4A08484-736A-74B9-85A1-9A347FA4B86D}"/>
              </a:ext>
            </a:extLst>
          </p:cNvPr>
          <p:cNvCxnSpPr>
            <a:cxnSpLocks/>
          </p:cNvCxnSpPr>
          <p:nvPr/>
        </p:nvCxnSpPr>
        <p:spPr>
          <a:xfrm>
            <a:off x="3940596" y="3344415"/>
            <a:ext cx="1010898" cy="3553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8C73C46-250E-7239-2FFB-C42B13C1829B}"/>
              </a:ext>
            </a:extLst>
          </p:cNvPr>
          <p:cNvCxnSpPr>
            <a:cxnSpLocks/>
          </p:cNvCxnSpPr>
          <p:nvPr/>
        </p:nvCxnSpPr>
        <p:spPr>
          <a:xfrm flipV="1">
            <a:off x="3954853" y="2975714"/>
            <a:ext cx="974913" cy="641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3B290E5-E347-7449-FB62-EC2A8B9FA4C0}"/>
              </a:ext>
            </a:extLst>
          </p:cNvPr>
          <p:cNvCxnSpPr>
            <a:cxnSpLocks/>
          </p:cNvCxnSpPr>
          <p:nvPr/>
        </p:nvCxnSpPr>
        <p:spPr>
          <a:xfrm flipV="1">
            <a:off x="3948066" y="3344415"/>
            <a:ext cx="967442" cy="363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5CE3048-0967-305D-B304-BA00BDE04A64}"/>
              </a:ext>
            </a:extLst>
          </p:cNvPr>
          <p:cNvCxnSpPr>
            <a:cxnSpLocks/>
          </p:cNvCxnSpPr>
          <p:nvPr/>
        </p:nvCxnSpPr>
        <p:spPr>
          <a:xfrm flipV="1">
            <a:off x="3934491" y="3441467"/>
            <a:ext cx="995275" cy="557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E90FAF5-FDA8-4B07-878A-D336DD06889C}"/>
              </a:ext>
            </a:extLst>
          </p:cNvPr>
          <p:cNvCxnSpPr>
            <a:cxnSpLocks/>
          </p:cNvCxnSpPr>
          <p:nvPr/>
        </p:nvCxnSpPr>
        <p:spPr>
          <a:xfrm>
            <a:off x="3934491" y="4077021"/>
            <a:ext cx="995275" cy="1375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A4AD00A-4EFE-BED5-BCA4-875004494BDB}"/>
              </a:ext>
            </a:extLst>
          </p:cNvPr>
          <p:cNvCxnSpPr>
            <a:cxnSpLocks/>
          </p:cNvCxnSpPr>
          <p:nvPr/>
        </p:nvCxnSpPr>
        <p:spPr>
          <a:xfrm flipV="1">
            <a:off x="3961641" y="3886202"/>
            <a:ext cx="995956" cy="5615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97289DB-59EF-418F-A6C9-DD3351F67668}"/>
              </a:ext>
            </a:extLst>
          </p:cNvPr>
          <p:cNvCxnSpPr>
            <a:cxnSpLocks/>
          </p:cNvCxnSpPr>
          <p:nvPr/>
        </p:nvCxnSpPr>
        <p:spPr>
          <a:xfrm flipV="1">
            <a:off x="3948064" y="4336975"/>
            <a:ext cx="989172" cy="221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96E701F-2DF7-AE14-CE12-592E0225644B}"/>
              </a:ext>
            </a:extLst>
          </p:cNvPr>
          <p:cNvCxnSpPr>
            <a:cxnSpLocks/>
          </p:cNvCxnSpPr>
          <p:nvPr/>
        </p:nvCxnSpPr>
        <p:spPr>
          <a:xfrm flipV="1">
            <a:off x="3961641" y="2080525"/>
            <a:ext cx="975595" cy="511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15563C5-EDE8-4062-CBBE-F6DCA7FD6D3E}"/>
              </a:ext>
            </a:extLst>
          </p:cNvPr>
          <p:cNvCxnSpPr>
            <a:cxnSpLocks/>
          </p:cNvCxnSpPr>
          <p:nvPr/>
        </p:nvCxnSpPr>
        <p:spPr>
          <a:xfrm flipH="1">
            <a:off x="7154831" y="1858030"/>
            <a:ext cx="1036172" cy="12771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211FFFC-C5A8-0315-6336-6D214BFB4203}"/>
              </a:ext>
            </a:extLst>
          </p:cNvPr>
          <p:cNvCxnSpPr>
            <a:cxnSpLocks/>
          </p:cNvCxnSpPr>
          <p:nvPr/>
        </p:nvCxnSpPr>
        <p:spPr>
          <a:xfrm flipH="1">
            <a:off x="7231987" y="2321415"/>
            <a:ext cx="943939" cy="9060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6D45865-7337-A5F4-D697-BEE16EA57BBE}"/>
              </a:ext>
            </a:extLst>
          </p:cNvPr>
          <p:cNvCxnSpPr>
            <a:cxnSpLocks/>
          </p:cNvCxnSpPr>
          <p:nvPr/>
        </p:nvCxnSpPr>
        <p:spPr>
          <a:xfrm flipH="1">
            <a:off x="7285689" y="2746992"/>
            <a:ext cx="915104" cy="581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F572918-841A-6E28-15A3-42ED1175EAFF}"/>
              </a:ext>
            </a:extLst>
          </p:cNvPr>
          <p:cNvCxnSpPr>
            <a:cxnSpLocks/>
          </p:cNvCxnSpPr>
          <p:nvPr/>
        </p:nvCxnSpPr>
        <p:spPr>
          <a:xfrm flipH="1">
            <a:off x="7285689" y="3158151"/>
            <a:ext cx="893376" cy="247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9960B6F-B9E1-8785-A3CF-F078A68546A8}"/>
              </a:ext>
            </a:extLst>
          </p:cNvPr>
          <p:cNvCxnSpPr>
            <a:cxnSpLocks/>
          </p:cNvCxnSpPr>
          <p:nvPr/>
        </p:nvCxnSpPr>
        <p:spPr>
          <a:xfrm flipH="1">
            <a:off x="7248750" y="3351185"/>
            <a:ext cx="948490" cy="7926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AE4738D-3471-9008-B183-EC4BC84E3EF7}"/>
              </a:ext>
            </a:extLst>
          </p:cNvPr>
          <p:cNvCxnSpPr>
            <a:cxnSpLocks/>
          </p:cNvCxnSpPr>
          <p:nvPr/>
        </p:nvCxnSpPr>
        <p:spPr>
          <a:xfrm flipH="1">
            <a:off x="7273617" y="3658875"/>
            <a:ext cx="899345" cy="147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9611620-8EB9-5219-B686-4D1056751B12}"/>
              </a:ext>
            </a:extLst>
          </p:cNvPr>
          <p:cNvCxnSpPr>
            <a:cxnSpLocks/>
          </p:cNvCxnSpPr>
          <p:nvPr/>
        </p:nvCxnSpPr>
        <p:spPr>
          <a:xfrm flipH="1">
            <a:off x="7267514" y="3269930"/>
            <a:ext cx="921852" cy="4199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F8C5123-5EF9-811A-E77B-E0F03FCB9659}"/>
              </a:ext>
            </a:extLst>
          </p:cNvPr>
          <p:cNvCxnSpPr>
            <a:cxnSpLocks/>
          </p:cNvCxnSpPr>
          <p:nvPr/>
        </p:nvCxnSpPr>
        <p:spPr>
          <a:xfrm flipH="1">
            <a:off x="7280862" y="3691008"/>
            <a:ext cx="939929" cy="523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894812A-4E67-4E7F-6095-81018F888FD1}"/>
              </a:ext>
            </a:extLst>
          </p:cNvPr>
          <p:cNvCxnSpPr>
            <a:cxnSpLocks/>
          </p:cNvCxnSpPr>
          <p:nvPr/>
        </p:nvCxnSpPr>
        <p:spPr>
          <a:xfrm flipH="1">
            <a:off x="7287808" y="4072680"/>
            <a:ext cx="926035" cy="2319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0337ADB-B848-C254-3E2D-C6D999E0CD0F}"/>
              </a:ext>
            </a:extLst>
          </p:cNvPr>
          <p:cNvCxnSpPr>
            <a:cxnSpLocks/>
          </p:cNvCxnSpPr>
          <p:nvPr/>
        </p:nvCxnSpPr>
        <p:spPr>
          <a:xfrm flipH="1" flipV="1">
            <a:off x="7274262" y="3462964"/>
            <a:ext cx="898700" cy="5721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852A1CA-FC7E-7151-BF2C-CFD5E184A3B2}"/>
              </a:ext>
            </a:extLst>
          </p:cNvPr>
          <p:cNvCxnSpPr>
            <a:cxnSpLocks/>
            <a:endCxn id="8" idx="3"/>
          </p:cNvCxnSpPr>
          <p:nvPr/>
        </p:nvCxnSpPr>
        <p:spPr>
          <a:xfrm flipH="1" flipV="1">
            <a:off x="7225199" y="2869176"/>
            <a:ext cx="944484" cy="205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5E4BFA5-5CDF-D687-287E-7B5232E82C8E}"/>
              </a:ext>
            </a:extLst>
          </p:cNvPr>
          <p:cNvCxnSpPr>
            <a:cxnSpLocks/>
          </p:cNvCxnSpPr>
          <p:nvPr/>
        </p:nvCxnSpPr>
        <p:spPr>
          <a:xfrm flipV="1">
            <a:off x="3958247" y="3045086"/>
            <a:ext cx="1028548" cy="1295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3A0F018-3946-2B39-BE59-5288515EF929}"/>
              </a:ext>
            </a:extLst>
          </p:cNvPr>
          <p:cNvSpPr txBox="1"/>
          <p:nvPr/>
        </p:nvSpPr>
        <p:spPr>
          <a:xfrm>
            <a:off x="8543125" y="6055582"/>
            <a:ext cx="33076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Note: coded segments are verbatim quotes by the participating patients and carers</a:t>
            </a:r>
          </a:p>
        </p:txBody>
      </p:sp>
    </p:spTree>
    <p:extLst>
      <p:ext uri="{BB962C8B-B14F-4D97-AF65-F5344CB8AC3E}">
        <p14:creationId xmlns:p14="http://schemas.microsoft.com/office/powerpoint/2010/main" val="749387340"/>
      </p:ext>
    </p:extLst>
  </p:cSld>
  <p:clrMapOvr>
    <a:masterClrMapping/>
  </p:clrMapOvr>
</p:sld>
</file>

<file path=ppt/theme/theme1.xml><?xml version="1.0" encoding="utf-8"?>
<a:theme xmlns:a="http://schemas.openxmlformats.org/drawingml/2006/main" name="1- Titulos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51435"/>
      </a:accent1>
      <a:accent2>
        <a:srgbClr val="EFA309"/>
      </a:accent2>
      <a:accent3>
        <a:srgbClr val="009546"/>
      </a:accent3>
      <a:accent4>
        <a:srgbClr val="002062"/>
      </a:accent4>
      <a:accent5>
        <a:srgbClr val="009CA6"/>
      </a:accent5>
      <a:accent6>
        <a:srgbClr val="84BD00"/>
      </a:accent6>
      <a:hlink>
        <a:srgbClr val="CCD3DF"/>
      </a:hlink>
      <a:folHlink>
        <a:srgbClr val="00206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- Secciones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51435"/>
      </a:accent1>
      <a:accent2>
        <a:srgbClr val="EFA309"/>
      </a:accent2>
      <a:accent3>
        <a:srgbClr val="009546"/>
      </a:accent3>
      <a:accent4>
        <a:srgbClr val="002062"/>
      </a:accent4>
      <a:accent5>
        <a:srgbClr val="009CA6"/>
      </a:accent5>
      <a:accent6>
        <a:srgbClr val="84BD00"/>
      </a:accent6>
      <a:hlink>
        <a:srgbClr val="CCD3DF"/>
      </a:hlink>
      <a:folHlink>
        <a:srgbClr val="00206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 - Diapositivas">
  <a:themeElements>
    <a:clrScheme name="Personalizado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51435"/>
      </a:accent1>
      <a:accent2>
        <a:srgbClr val="EFA309"/>
      </a:accent2>
      <a:accent3>
        <a:srgbClr val="009546"/>
      </a:accent3>
      <a:accent4>
        <a:srgbClr val="002062"/>
      </a:accent4>
      <a:accent5>
        <a:srgbClr val="009CA6"/>
      </a:accent5>
      <a:accent6>
        <a:srgbClr val="84BD00"/>
      </a:accent6>
      <a:hlink>
        <a:srgbClr val="CCD3DF"/>
      </a:hlink>
      <a:folHlink>
        <a:srgbClr val="00206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 - Destacado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51435"/>
      </a:accent1>
      <a:accent2>
        <a:srgbClr val="EFA309"/>
      </a:accent2>
      <a:accent3>
        <a:srgbClr val="009546"/>
      </a:accent3>
      <a:accent4>
        <a:srgbClr val="002062"/>
      </a:accent4>
      <a:accent5>
        <a:srgbClr val="009CA6"/>
      </a:accent5>
      <a:accent6>
        <a:srgbClr val="84BD00"/>
      </a:accent6>
      <a:hlink>
        <a:srgbClr val="CCD3DF"/>
      </a:hlink>
      <a:folHlink>
        <a:srgbClr val="00206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 - Con Imágenes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51435"/>
      </a:accent1>
      <a:accent2>
        <a:srgbClr val="EFA309"/>
      </a:accent2>
      <a:accent3>
        <a:srgbClr val="009546"/>
      </a:accent3>
      <a:accent4>
        <a:srgbClr val="002062"/>
      </a:accent4>
      <a:accent5>
        <a:srgbClr val="009CA6"/>
      </a:accent5>
      <a:accent6>
        <a:srgbClr val="84BD00"/>
      </a:accent6>
      <a:hlink>
        <a:srgbClr val="CCD3DF"/>
      </a:hlink>
      <a:folHlink>
        <a:srgbClr val="00206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 - Cierre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51435"/>
      </a:accent1>
      <a:accent2>
        <a:srgbClr val="EFA309"/>
      </a:accent2>
      <a:accent3>
        <a:srgbClr val="009546"/>
      </a:accent3>
      <a:accent4>
        <a:srgbClr val="002062"/>
      </a:accent4>
      <a:accent5>
        <a:srgbClr val="009CA6"/>
      </a:accent5>
      <a:accent6>
        <a:srgbClr val="84BD00"/>
      </a:accent6>
      <a:hlink>
        <a:srgbClr val="CCD3DF"/>
      </a:hlink>
      <a:folHlink>
        <a:srgbClr val="00206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Primary Text White">
  <a:themeElements>
    <a:clrScheme name="UT Tyvaso">
      <a:dk1>
        <a:sysClr val="windowText" lastClr="000000"/>
      </a:dk1>
      <a:lt1>
        <a:sysClr val="window" lastClr="FFFFFF"/>
      </a:lt1>
      <a:dk2>
        <a:srgbClr val="000000"/>
      </a:dk2>
      <a:lt2>
        <a:srgbClr val="E7E6E6"/>
      </a:lt2>
      <a:accent1>
        <a:srgbClr val="0091B3"/>
      </a:accent1>
      <a:accent2>
        <a:srgbClr val="83BD0A"/>
      </a:accent2>
      <a:accent3>
        <a:srgbClr val="17B2F1"/>
      </a:accent3>
      <a:accent4>
        <a:srgbClr val="1B3C6F"/>
      </a:accent4>
      <a:accent5>
        <a:srgbClr val="FFC000"/>
      </a:accent5>
      <a:accent6>
        <a:srgbClr val="C00000"/>
      </a:accent6>
      <a:hlink>
        <a:srgbClr val="17B2F1"/>
      </a:hlink>
      <a:folHlink>
        <a:srgbClr val="ED7D31"/>
      </a:folHlink>
    </a:clrScheme>
    <a:fontScheme name="UT Tyvas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4112F"/>
        </a:solidFill>
        <a:ln w="25400"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ts val="2300"/>
          </a:lnSpc>
          <a:spcAft>
            <a:spcPts val="960"/>
          </a:spcAft>
          <a:defRPr sz="1800" i="1" dirty="0" err="1" smtClean="0">
            <a:solidFill>
              <a:schemeClr val="tx1"/>
            </a:solidFill>
            <a:latin typeface="+mj-lt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cap="rnd">
          <a:solidFill>
            <a:schemeClr val="bg1"/>
          </a:solidFill>
          <a:prstDash val="sysDot"/>
          <a:miter lim="800000"/>
          <a:headEnd type="oval"/>
          <a:tailEnd type="oval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2000"/>
          </a:lnSpc>
          <a:spcAft>
            <a:spcPts val="760"/>
          </a:spcAft>
          <a:defRPr sz="1600" dirty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ealth Template_Concept Testing [Read-Only]" id="{EE2EDDF0-CA8E-4D88-AB62-639964BF176C}" vid="{BEA5F2E7-E369-4222-86B4-5432DB10003C}"/>
    </a:ext>
  </a:extLst>
</a:theme>
</file>

<file path=ppt/theme/theme8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3 - Diapositivas">
  <a:themeElements>
    <a:clrScheme name="Personalizado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51435"/>
      </a:accent1>
      <a:accent2>
        <a:srgbClr val="EFA309"/>
      </a:accent2>
      <a:accent3>
        <a:srgbClr val="009546"/>
      </a:accent3>
      <a:accent4>
        <a:srgbClr val="002062"/>
      </a:accent4>
      <a:accent5>
        <a:srgbClr val="009CA6"/>
      </a:accent5>
      <a:accent6>
        <a:srgbClr val="84BD00"/>
      </a:accent6>
      <a:hlink>
        <a:srgbClr val="CCD3DF"/>
      </a:hlink>
      <a:folHlink>
        <a:srgbClr val="00206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reaDocument" ma:contentTypeID="0x0101006A4A06DD5134F147859C40C6BF18A5E300EA8B805A77A3C5418FEDDC0290888FDC" ma:contentTypeVersion="23" ma:contentTypeDescription="Crear nuevo documento." ma:contentTypeScope="" ma:versionID="3bdde2317166d820bfd33871bad25f51">
  <xsd:schema xmlns:xsd="http://www.w3.org/2001/XMLSchema" xmlns:xs="http://www.w3.org/2001/XMLSchema" xmlns:p="http://schemas.microsoft.com/office/2006/metadata/properties" xmlns:ns2="17a355f7-8791-47b9-8522-ab28ba0e666e" xmlns:ns3="c0868cd5-a21a-46df-9d9c-d0fec7818874" targetNamespace="http://schemas.microsoft.com/office/2006/metadata/properties" ma:root="true" ma:fieldsID="8780d7ae58a318bc92d7704265099d81" ns2:_="" ns3:_="">
    <xsd:import namespace="17a355f7-8791-47b9-8522-ab28ba0e666e"/>
    <xsd:import namespace="c0868cd5-a21a-46df-9d9c-d0fec7818874"/>
    <xsd:element name="properties">
      <xsd:complexType>
        <xsd:sequence>
          <xsd:element name="documentManagement">
            <xsd:complexType>
              <xsd:all>
                <xsd:element ref="ns2:bf1bcb4c12a94b0cb007a86a0b735545" minOccurs="0"/>
                <xsd:element ref="ns2:TaxCatchAll" minOccurs="0"/>
                <xsd:element ref="ns2:TaxCatchAllLabel" minOccurs="0"/>
                <xsd:element ref="ns2:n42633f5223146a5be8104039606380e" minOccurs="0"/>
                <xsd:element ref="ns2:AreaDocumentAuthor" minOccurs="0"/>
                <xsd:element ref="ns2:AreaDocumentPublished" minOccurs="0"/>
                <xsd:element ref="ns2:AreaDocumentTitle_ES_ES" minOccurs="0"/>
                <xsd:element ref="ns2:AreaDocumentTitle_EN_US" minOccurs="0"/>
                <xsd:element ref="ns2:AreaDocumentDescription_ES_ES" minOccurs="0"/>
                <xsd:element ref="ns2:AreaDocumentDescription_EN_US" minOccurs="0"/>
                <xsd:element ref="ns2:n60ce7acd39c4b66a9b019bec2b0b81c" minOccurs="0"/>
                <xsd:element ref="ns2:AreaDocumentExpiration" minOccurs="0"/>
                <xsd:element ref="ns2:e12dcf1d150f4fd7b6f9b355c10f5ee2" minOccurs="0"/>
                <xsd:element ref="ns2:AreaDocumentMarke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2:SharedWithUsers" minOccurs="0"/>
                <xsd:element ref="ns2:SharedWithDetails" minOccurs="0"/>
                <xsd:element ref="ns2:AreaDocumentOrd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a355f7-8791-47b9-8522-ab28ba0e666e" elementFormDefault="qualified">
    <xsd:import namespace="http://schemas.microsoft.com/office/2006/documentManagement/types"/>
    <xsd:import namespace="http://schemas.microsoft.com/office/infopath/2007/PartnerControls"/>
    <xsd:element name="bf1bcb4c12a94b0cb007a86a0b735545" ma:index="8" nillable="true" ma:taxonomy="true" ma:internalName="bf1bcb4c12a94b0cb007a86a0b735545" ma:taxonomyFieldName="AreaDocumentIndex" ma:displayName="AreaDocumentIndex" ma:fieldId="{bf1bcb4c-12a9-4b0c-b007-a86a0b735545}" ma:sspId="4c272562-0530-4978-a9f2-b1a06ad151cb" ma:termSetId="7a00fe53-e1ba-4e86-a768-38a2513eb3e4" ma:anchorId="41e71b89-2c58-4b34-bc7e-716a9d020aa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167761a3-b5a2-411c-bb81-794a12c19e77}" ma:internalName="TaxCatchAll" ma:showField="CatchAllData" ma:web="17a355f7-8791-47b9-8522-ab28ba0e66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167761a3-b5a2-411c-bb81-794a12c19e77}" ma:internalName="TaxCatchAllLabel" ma:readOnly="true" ma:showField="CatchAllDataLabel" ma:web="17a355f7-8791-47b9-8522-ab28ba0e66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42633f5223146a5be8104039606380e" ma:index="12" nillable="true" ma:taxonomy="true" ma:internalName="n42633f5223146a5be8104039606380e" ma:taxonomyFieldName="AreaDocumentType" ma:displayName="AreaDocumentType" ma:fieldId="{742633f5-2231-46a5-be81-04039606380e}" ma:sspId="4c272562-0530-4978-a9f2-b1a06ad151cb" ma:termSetId="7a00fe53-e1ba-4e86-a768-38a2513eb3e4" ma:anchorId="558c64a0-bf76-432b-899a-27b7a9ee91f4" ma:open="false" ma:isKeyword="false">
      <xsd:complexType>
        <xsd:sequence>
          <xsd:element ref="pc:Terms" minOccurs="0" maxOccurs="1"/>
        </xsd:sequence>
      </xsd:complexType>
    </xsd:element>
    <xsd:element name="AreaDocumentAuthor" ma:index="14" nillable="true" ma:displayName="AreaDocumentAuthor" ma:internalName="AreaDocumentAutho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reaDocumentPublished" ma:index="15" nillable="true" ma:displayName="AreaDocumentPublished" ma:internalName="AreaDocumentPublished">
      <xsd:simpleType>
        <xsd:restriction base="dms:DateTime"/>
      </xsd:simpleType>
    </xsd:element>
    <xsd:element name="AreaDocumentTitle_ES_ES" ma:index="16" nillable="true" ma:displayName="AreaDocumentTitle_ES_ES" ma:internalName="AreaDocumentTitle_ES_ES">
      <xsd:simpleType>
        <xsd:restriction base="dms:Text"/>
      </xsd:simpleType>
    </xsd:element>
    <xsd:element name="AreaDocumentTitle_EN_US" ma:index="17" nillable="true" ma:displayName="AreaDocumentTitle_EN_US" ma:internalName="AreaDocumentTitle_EN_US">
      <xsd:simpleType>
        <xsd:restriction base="dms:Text"/>
      </xsd:simpleType>
    </xsd:element>
    <xsd:element name="AreaDocumentDescription_ES_ES" ma:index="18" nillable="true" ma:displayName="AreaDocumentDescription_ES_ES" ma:internalName="AreaDocumentDescription_ES_ES">
      <xsd:simpleType>
        <xsd:restriction base="dms:Text"/>
      </xsd:simpleType>
    </xsd:element>
    <xsd:element name="AreaDocumentDescription_EN_US" ma:index="19" nillable="true" ma:displayName="AreaDocumentDescription_EN_US" ma:internalName="AreaDocumentDescription_EN_US">
      <xsd:simpleType>
        <xsd:restriction base="dms:Text"/>
      </xsd:simpleType>
    </xsd:element>
    <xsd:element name="n60ce7acd39c4b66a9b019bec2b0b81c" ma:index="20" nillable="true" ma:taxonomy="true" ma:internalName="n60ce7acd39c4b66a9b019bec2b0b81c" ma:taxonomyFieldName="AreaDocumentTags" ma:displayName="AreaDocumentTags" ma:fieldId="{760ce7ac-d39c-4b66-a9b0-19bec2b0b81c}" ma:sspId="4c272562-0530-4978-a9f2-b1a06ad151cb" ma:termSetId="7a00fe53-e1ba-4e86-a768-38a2513eb3e4" ma:anchorId="fc76023c-58c7-475e-8daa-ade20e42c923" ma:open="false" ma:isKeyword="false">
      <xsd:complexType>
        <xsd:sequence>
          <xsd:element ref="pc:Terms" minOccurs="0" maxOccurs="1"/>
        </xsd:sequence>
      </xsd:complexType>
    </xsd:element>
    <xsd:element name="AreaDocumentExpiration" ma:index="22" nillable="true" ma:displayName="AreaDocumentExpiration" ma:internalName="AreaDocumentExpiration">
      <xsd:simpleType>
        <xsd:restriction base="dms:DateTime"/>
      </xsd:simpleType>
    </xsd:element>
    <xsd:element name="e12dcf1d150f4fd7b6f9b355c10f5ee2" ma:index="23" nillable="true" ma:taxonomy="true" ma:internalName="e12dcf1d150f4fd7b6f9b355c10f5ee2" ma:taxonomyFieldName="AreaDocumentLanguage" ma:displayName="AreaDocumentLanguage" ma:fieldId="{e12dcf1d-150f-4fd7-b6f9-b355c10f5ee2}" ma:sspId="4c272562-0530-4978-a9f2-b1a06ad151cb" ma:termSetId="7a00fe53-e1ba-4e86-a768-38a2513eb3e4" ma:anchorId="ea12aa59-d0e4-4e92-929b-9ddc013b6295" ma:open="false" ma:isKeyword="false">
      <xsd:complexType>
        <xsd:sequence>
          <xsd:element ref="pc:Terms" minOccurs="0" maxOccurs="1"/>
        </xsd:sequence>
      </xsd:complexType>
    </xsd:element>
    <xsd:element name="AreaDocumentMarked" ma:index="25" nillable="true" ma:displayName="AreaDocumentMarked" ma:internalName="AreaDocumentMarked">
      <xsd:simpleType>
        <xsd:restriction base="dms:Boolean"/>
      </xsd:simpleType>
    </xsd:element>
    <xsd:element name="SharedWithUsers" ma:index="3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AreaDocumentOrder" ma:index="36" nillable="true" ma:displayName="AreaDocumentOrder" ma:decimals="0" ma:default="0" ma:internalName="AreaDocumentOrder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868cd5-a21a-46df-9d9c-d0fec78188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30" nillable="true" ma:displayName="Tags" ma:internalName="MediaServiceAutoTags" ma:readOnly="true">
      <xsd:simpleType>
        <xsd:restriction base="dms:Text"/>
      </xsd:simpleType>
    </xsd:element>
    <xsd:element name="MediaServiceGenerationTime" ma:index="3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3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eaDocumentDescription_ES_ES xmlns="17a355f7-8791-47b9-8522-ab28ba0e666e" xsi:nil="true"/>
    <n60ce7acd39c4b66a9b019bec2b0b81c xmlns="17a355f7-8791-47b9-8522-ab28ba0e666e">
      <Terms xmlns="http://schemas.microsoft.com/office/infopath/2007/PartnerControls"/>
    </n60ce7acd39c4b66a9b019bec2b0b81c>
    <AreaDocumentExpiration xmlns="17a355f7-8791-47b9-8522-ab28ba0e666e" xsi:nil="true"/>
    <AreaDocumentMarked xmlns="17a355f7-8791-47b9-8522-ab28ba0e666e" xsi:nil="true"/>
    <AreaDocumentTitle_ES_ES xmlns="17a355f7-8791-47b9-8522-ab28ba0e666e" xsi:nil="true"/>
    <AreaDocumentTitle_EN_US xmlns="17a355f7-8791-47b9-8522-ab28ba0e666e" xsi:nil="true"/>
    <e12dcf1d150f4fd7b6f9b355c10f5ee2 xmlns="17a355f7-8791-47b9-8522-ab28ba0e666e">
      <Terms xmlns="http://schemas.microsoft.com/office/infopath/2007/PartnerControls"/>
    </e12dcf1d150f4fd7b6f9b355c10f5ee2>
    <AreaDocumentAuthor xmlns="17a355f7-8791-47b9-8522-ab28ba0e666e">
      <UserInfo>
        <DisplayName/>
        <AccountId xsi:nil="true"/>
        <AccountType/>
      </UserInfo>
    </AreaDocumentAuthor>
    <bf1bcb4c12a94b0cb007a86a0b735545 xmlns="17a355f7-8791-47b9-8522-ab28ba0e666e">
      <Terms xmlns="http://schemas.microsoft.com/office/infopath/2007/PartnerControls">
        <TermInfo xmlns="http://schemas.microsoft.com/office/infopath/2007/PartnerControls">
          <TermName xmlns="http://schemas.microsoft.com/office/infopath/2007/PartnerControls">Plantillas</TermName>
          <TermId xmlns="http://schemas.microsoft.com/office/infopath/2007/PartnerControls">c80d31ec-76dd-4868-a7b4-c1d3fff7e2b2</TermId>
        </TermInfo>
      </Terms>
    </bf1bcb4c12a94b0cb007a86a0b735545>
    <TaxCatchAll xmlns="17a355f7-8791-47b9-8522-ab28ba0e666e">
      <Value>192</Value>
      <Value>312</Value>
    </TaxCatchAll>
    <AreaDocumentPublished xmlns="17a355f7-8791-47b9-8522-ab28ba0e666e" xsi:nil="true"/>
    <AreaDocumentDescription_EN_US xmlns="17a355f7-8791-47b9-8522-ab28ba0e666e" xsi:nil="true"/>
    <n42633f5223146a5be8104039606380e xmlns="17a355f7-8791-47b9-8522-ab28ba0e666e">
      <Terms xmlns="http://schemas.microsoft.com/office/infopath/2007/PartnerControls">
        <TermInfo xmlns="http://schemas.microsoft.com/office/infopath/2007/PartnerControls">
          <TermName xmlns="http://schemas.microsoft.com/office/infopath/2007/PartnerControls">Plantilla</TermName>
          <TermId xmlns="http://schemas.microsoft.com/office/infopath/2007/PartnerControls">1123bbf2-cfc2-4549-8e81-12de67728297</TermId>
        </TermInfo>
      </Terms>
    </n42633f5223146a5be8104039606380e>
    <AreaDocumentOrder xmlns="17a355f7-8791-47b9-8522-ab28ba0e666e">0</AreaDocumentOrder>
  </documentManagement>
</p:properties>
</file>

<file path=customXml/itemProps1.xml><?xml version="1.0" encoding="utf-8"?>
<ds:datastoreItem xmlns:ds="http://schemas.openxmlformats.org/officeDocument/2006/customXml" ds:itemID="{CA868B3A-719B-420E-90D7-35DDFCF06EC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0C77BF-A228-410E-A2A6-09816BB119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a355f7-8791-47b9-8522-ab28ba0e666e"/>
    <ds:schemaRef ds:uri="c0868cd5-a21a-46df-9d9c-d0fec78188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981D5D-363A-4EF2-AD22-B25226D25F41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87c16df-857d-4f0b-8e5f-eb76ca01a47d"/>
    <ds:schemaRef ds:uri="http://purl.org/dc/terms/"/>
    <ds:schemaRef ds:uri="http://schemas.openxmlformats.org/package/2006/metadata/core-properties"/>
    <ds:schemaRef ds:uri="dfaa3a71-3718-4556-8e42-41ce1be765d8"/>
    <ds:schemaRef ds:uri="http://www.w3.org/XML/1998/namespace"/>
    <ds:schemaRef ds:uri="http://purl.org/dc/dcmitype/"/>
    <ds:schemaRef ds:uri="17a355f7-8791-47b9-8522-ab28ba0e666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19666</TotalTime>
  <Words>1127</Words>
  <Application>Microsoft Macintosh PowerPoint</Application>
  <PresentationFormat>Widescreen</PresentationFormat>
  <Paragraphs>99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5</vt:i4>
      </vt:variant>
    </vt:vector>
  </HeadingPairs>
  <TitlesOfParts>
    <vt:vector size="23" baseType="lpstr">
      <vt:lpstr>Arial</vt:lpstr>
      <vt:lpstr>Avenir</vt:lpstr>
      <vt:lpstr>Avenir Book</vt:lpstr>
      <vt:lpstr>Calibri</vt:lpstr>
      <vt:lpstr>Helvetica</vt:lpstr>
      <vt:lpstr>Source Sans Pro</vt:lpstr>
      <vt:lpstr>Tahoma</vt:lpstr>
      <vt:lpstr>Wingdings</vt:lpstr>
      <vt:lpstr>1- Titulos</vt:lpstr>
      <vt:lpstr>2- Secciones</vt:lpstr>
      <vt:lpstr>3 - Diapositivas</vt:lpstr>
      <vt:lpstr>4 - Destacado</vt:lpstr>
      <vt:lpstr>5 - Con Imágenes</vt:lpstr>
      <vt:lpstr>6 - Cierre</vt:lpstr>
      <vt:lpstr>Primary Text White</vt:lpstr>
      <vt:lpstr>1_Tema de Office</vt:lpstr>
      <vt:lpstr>1_3 - Diapositivas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David Schwicker</cp:lastModifiedBy>
  <cp:revision>342</cp:revision>
  <cp:lastPrinted>2023-01-14T13:07:18Z</cp:lastPrinted>
  <dcterms:created xsi:type="dcterms:W3CDTF">2019-06-18T08:48:21Z</dcterms:created>
  <dcterms:modified xsi:type="dcterms:W3CDTF">2024-02-27T11:03:25Z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0x0101006A4A06DD5134F147859C40C6BF18A5E300EA8B805A77A3C5418FEDDC0290888FDC</vt:lpwstr>
  </property>
  <property fmtid="{D5CDD505-2E9C-101B-9397-08002B2CF9AE}" pid="3" name="Order">
    <vt:r8>2483700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AreaDocumentTags">
    <vt:lpwstr/>
  </property>
  <property fmtid="{D5CDD505-2E9C-101B-9397-08002B2CF9AE}" pid="12" name="AreaDocumentLanguage">
    <vt:lpwstr/>
  </property>
  <property fmtid="{D5CDD505-2E9C-101B-9397-08002B2CF9AE}" pid="13" name="AreaDocumentIndex">
    <vt:lpwstr>312;#Plantillas|c80d31ec-76dd-4868-a7b4-c1d3fff7e2b2</vt:lpwstr>
  </property>
  <property fmtid="{D5CDD505-2E9C-101B-9397-08002B2CF9AE}" pid="14" name="AreaDocumentType">
    <vt:lpwstr>192;#Plantilla|1123bbf2-cfc2-4549-8e81-12de67728297</vt:lpwstr>
  </property>
</Properties>
</file>