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48" d="100"/>
          <a:sy n="48" d="100"/>
        </p:scale>
        <p:origin x="-846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F6B6-2FCB-4388-BF5B-0A7D0E423FBF}" type="datetimeFigureOut">
              <a:rPr lang="en-CA" smtClean="0"/>
              <a:t>2020-08-09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31F1F-0A04-4CE3-A294-EF1B5F2F0D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6862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F6B6-2FCB-4388-BF5B-0A7D0E423FBF}" type="datetimeFigureOut">
              <a:rPr lang="en-CA" smtClean="0"/>
              <a:t>2020-08-09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31F1F-0A04-4CE3-A294-EF1B5F2F0D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543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F6B6-2FCB-4388-BF5B-0A7D0E423FBF}" type="datetimeFigureOut">
              <a:rPr lang="en-CA" smtClean="0"/>
              <a:t>2020-08-09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31F1F-0A04-4CE3-A294-EF1B5F2F0D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092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F6B6-2FCB-4388-BF5B-0A7D0E423FBF}" type="datetimeFigureOut">
              <a:rPr lang="en-CA" smtClean="0"/>
              <a:t>2020-08-09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31F1F-0A04-4CE3-A294-EF1B5F2F0D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3135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F6B6-2FCB-4388-BF5B-0A7D0E423FBF}" type="datetimeFigureOut">
              <a:rPr lang="en-CA" smtClean="0"/>
              <a:t>2020-08-09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31F1F-0A04-4CE3-A294-EF1B5F2F0D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2490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F6B6-2FCB-4388-BF5B-0A7D0E423FBF}" type="datetimeFigureOut">
              <a:rPr lang="en-CA" smtClean="0"/>
              <a:t>2020-08-09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31F1F-0A04-4CE3-A294-EF1B5F2F0D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1273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F6B6-2FCB-4388-BF5B-0A7D0E423FBF}" type="datetimeFigureOut">
              <a:rPr lang="en-CA" smtClean="0"/>
              <a:t>2020-08-09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31F1F-0A04-4CE3-A294-EF1B5F2F0D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6609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F6B6-2FCB-4388-BF5B-0A7D0E423FBF}" type="datetimeFigureOut">
              <a:rPr lang="en-CA" smtClean="0"/>
              <a:t>2020-08-09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31F1F-0A04-4CE3-A294-EF1B5F2F0D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8346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F6B6-2FCB-4388-BF5B-0A7D0E423FBF}" type="datetimeFigureOut">
              <a:rPr lang="en-CA" smtClean="0"/>
              <a:t>2020-08-09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31F1F-0A04-4CE3-A294-EF1B5F2F0D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8071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F6B6-2FCB-4388-BF5B-0A7D0E423FBF}" type="datetimeFigureOut">
              <a:rPr lang="en-CA" smtClean="0"/>
              <a:t>2020-08-09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31F1F-0A04-4CE3-A294-EF1B5F2F0D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957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F6B6-2FCB-4388-BF5B-0A7D0E423FBF}" type="datetimeFigureOut">
              <a:rPr lang="en-CA" smtClean="0"/>
              <a:t>2020-08-09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31F1F-0A04-4CE3-A294-EF1B5F2F0D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623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9F6B6-2FCB-4388-BF5B-0A7D0E423FBF}" type="datetimeFigureOut">
              <a:rPr lang="en-CA" smtClean="0"/>
              <a:t>2020-08-09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31F1F-0A04-4CE3-A294-EF1B5F2F0D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8331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385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2385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9718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9718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6388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6388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49917" y="152400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CA2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2831068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IOP</a:t>
            </a:r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3098483" y="5498068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RAD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8077200"/>
            <a:ext cx="60000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Supplementary Figure S1.  Distributions of the </a:t>
            </a:r>
            <a:r>
              <a:rPr lang="en-CA" sz="1400" dirty="0" smtClean="0"/>
              <a:t>SCAN Suicide </a:t>
            </a:r>
            <a:r>
              <a:rPr lang="en-CA" sz="1400" dirty="0" smtClean="0"/>
              <a:t>Severity </a:t>
            </a:r>
            <a:r>
              <a:rPr lang="en-CA" sz="1400" dirty="0" smtClean="0"/>
              <a:t>(6.011, left</a:t>
            </a:r>
          </a:p>
          <a:p>
            <a:r>
              <a:rPr lang="en-CA" sz="1400" dirty="0" smtClean="0"/>
              <a:t>panels</a:t>
            </a:r>
            <a:r>
              <a:rPr lang="en-CA" sz="1400" dirty="0" smtClean="0"/>
              <a:t>) scores and  SCAN </a:t>
            </a:r>
            <a:r>
              <a:rPr lang="en-CA" sz="1400" dirty="0" smtClean="0"/>
              <a:t>Suicidality </a:t>
            </a:r>
            <a:r>
              <a:rPr lang="en-CA" sz="1400" dirty="0" smtClean="0"/>
              <a:t>(SSU, right panels) scores </a:t>
            </a:r>
            <a:r>
              <a:rPr lang="en-CA" sz="1400" dirty="0" smtClean="0"/>
              <a:t>in the CA2, IOP, </a:t>
            </a:r>
            <a:endParaRPr lang="en-CA" sz="1400" dirty="0" smtClean="0"/>
          </a:p>
          <a:p>
            <a:r>
              <a:rPr lang="en-CA" sz="1400" dirty="0" smtClean="0"/>
              <a:t>and </a:t>
            </a:r>
            <a:r>
              <a:rPr lang="en-CA" sz="1400" dirty="0" smtClean="0"/>
              <a:t>RAD samples.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495792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72" y="533400"/>
            <a:ext cx="326209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73" y="2895600"/>
            <a:ext cx="326209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73" y="5334000"/>
            <a:ext cx="326209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33400"/>
            <a:ext cx="326209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895600"/>
            <a:ext cx="326209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334000"/>
            <a:ext cx="326209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600" y="8077200"/>
            <a:ext cx="5802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Supplementary Figure S2.  </a:t>
            </a:r>
            <a:r>
              <a:rPr lang="en-CA" sz="1400" dirty="0" err="1" smtClean="0"/>
              <a:t>LocusZoom</a:t>
            </a:r>
            <a:r>
              <a:rPr lang="en-CA" sz="1400" dirty="0" smtClean="0"/>
              <a:t> plots of the suggestive single-marker </a:t>
            </a:r>
          </a:p>
          <a:p>
            <a:r>
              <a:rPr lang="en-CA" sz="1400" dirty="0"/>
              <a:t>a</a:t>
            </a:r>
            <a:r>
              <a:rPr lang="en-CA" sz="1400" dirty="0" smtClean="0"/>
              <a:t>nd gene-based findings in our GWAS of </a:t>
            </a:r>
            <a:r>
              <a:rPr lang="en-CA" sz="1400" dirty="0" smtClean="0"/>
              <a:t>SCAN Suicide </a:t>
            </a:r>
            <a:r>
              <a:rPr lang="en-CA" sz="1400" dirty="0" smtClean="0"/>
              <a:t>Severity </a:t>
            </a:r>
            <a:r>
              <a:rPr lang="en-CA" sz="1400" dirty="0" smtClean="0"/>
              <a:t>(6.011) scores</a:t>
            </a:r>
            <a:r>
              <a:rPr lang="en-CA" sz="1400" dirty="0" smtClean="0"/>
              <a:t>.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783175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00400"/>
            <a:ext cx="326209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647498"/>
            <a:ext cx="326209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200400"/>
            <a:ext cx="326209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78565"/>
            <a:ext cx="326209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9600" y="8077200"/>
            <a:ext cx="5672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Supplementary Figure S3.  </a:t>
            </a:r>
            <a:r>
              <a:rPr lang="en-CA" sz="1400" dirty="0" err="1" smtClean="0"/>
              <a:t>LocusZoom</a:t>
            </a:r>
            <a:r>
              <a:rPr lang="en-CA" sz="1400" dirty="0" smtClean="0"/>
              <a:t> plots of the suggestive single-marker</a:t>
            </a:r>
          </a:p>
          <a:p>
            <a:r>
              <a:rPr lang="en-CA" sz="1400" dirty="0"/>
              <a:t>a</a:t>
            </a:r>
            <a:r>
              <a:rPr lang="en-CA" sz="1400" dirty="0" smtClean="0"/>
              <a:t>nd gene-based findings in our GWAS of SCAN Suicidality </a:t>
            </a:r>
            <a:r>
              <a:rPr lang="en-CA" sz="1400" dirty="0" smtClean="0"/>
              <a:t>(SSU) scores</a:t>
            </a:r>
            <a:r>
              <a:rPr lang="en-CA" sz="1400" dirty="0" smtClean="0"/>
              <a:t>.</a:t>
            </a:r>
            <a:endParaRPr lang="en-CA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492" y="778565"/>
            <a:ext cx="326209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8621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89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bbczai</dc:creator>
  <cp:lastModifiedBy>bbczai</cp:lastModifiedBy>
  <cp:revision>9</cp:revision>
  <dcterms:created xsi:type="dcterms:W3CDTF">2020-08-03T21:26:26Z</dcterms:created>
  <dcterms:modified xsi:type="dcterms:W3CDTF">2020-08-09T17:58:02Z</dcterms:modified>
</cp:coreProperties>
</file>