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</p:sldIdLst>
  <p:sldSz cx="6858000" cy="9906000" type="A4"/>
  <p:notesSz cx="6858000" cy="9144000"/>
  <p:custDataLst>
    <p:tags r:id="rId8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6" autoAdjust="0"/>
    <p:restoredTop sz="94660"/>
  </p:normalViewPr>
  <p:slideViewPr>
    <p:cSldViewPr snapToGrid="0">
      <p:cViewPr varScale="1">
        <p:scale>
          <a:sx n="77" d="100"/>
          <a:sy n="77" d="100"/>
        </p:scale>
        <p:origin x="313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0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0182-8D65-48E4-A128-6A12F05D75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11183-0507-4050-B44F-44853480DE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0182-8D65-48E4-A128-6A12F05D75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11183-0507-4050-B44F-44853480DE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0182-8D65-48E4-A128-6A12F05D75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11183-0507-4050-B44F-44853480DE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0182-8D65-48E4-A128-6A12F05D75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11183-0507-4050-B44F-44853480DE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0182-8D65-48E4-A128-6A12F05D75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11183-0507-4050-B44F-44853480DE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0182-8D65-48E4-A128-6A12F05D75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11183-0507-4050-B44F-44853480DE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0182-8D65-48E4-A128-6A12F05D75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11183-0507-4050-B44F-44853480DE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0182-8D65-48E4-A128-6A12F05D75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11183-0507-4050-B44F-44853480DE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0182-8D65-48E4-A128-6A12F05D75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11183-0507-4050-B44F-44853480DE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0182-8D65-48E4-A128-6A12F05D75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11183-0507-4050-B44F-44853480DE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0182-8D65-48E4-A128-6A12F05D75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11183-0507-4050-B44F-44853480DE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D0182-8D65-48E4-A128-6A12F05D75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11183-0507-4050-B44F-44853480DE1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tags" Target="../tags/tag2.xml"/><Relationship Id="rId4" Type="http://schemas.openxmlformats.org/officeDocument/2006/relationships/image" Target="../media/image3.png"/><Relationship Id="rId3" Type="http://schemas.openxmlformats.org/officeDocument/2006/relationships/tags" Target="../tags/tag1.xml"/><Relationship Id="rId2" Type="http://schemas.openxmlformats.org/officeDocument/2006/relationships/image" Target="../media/image2.png"/><Relationship Id="rId12" Type="http://schemas.openxmlformats.org/officeDocument/2006/relationships/slideLayout" Target="../slideLayouts/slideLayout2.xml"/><Relationship Id="rId11" Type="http://schemas.openxmlformats.org/officeDocument/2006/relationships/tags" Target="../tags/tag7.xml"/><Relationship Id="rId10" Type="http://schemas.openxmlformats.org/officeDocument/2006/relationships/image" Target="../media/image4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9.xml"/><Relationship Id="rId2" Type="http://schemas.openxmlformats.org/officeDocument/2006/relationships/image" Target="../media/image5.png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54910" y="488315"/>
            <a:ext cx="2139950" cy="202565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340" y="615315"/>
            <a:ext cx="2157730" cy="204216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r="52951" b="19020"/>
          <a:stretch>
            <a:fillRect/>
          </a:stretch>
        </p:blipFill>
        <p:spPr>
          <a:xfrm>
            <a:off x="1111102" y="2851480"/>
            <a:ext cx="2621915" cy="17843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4"/>
          <a:srcRect l="46399" t="1729" r="-68" b="24207"/>
          <a:stretch>
            <a:fillRect/>
          </a:stretch>
        </p:blipFill>
        <p:spPr>
          <a:xfrm>
            <a:off x="3733017" y="2851480"/>
            <a:ext cx="2990850" cy="163195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320729" y="2830112"/>
            <a:ext cx="8162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DSN cluster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文本框 13"/>
          <p:cNvSpPr txBox="1"/>
          <p:nvPr>
            <p:custDataLst>
              <p:tags r:id="rId6"/>
            </p:custDataLst>
          </p:nvPr>
        </p:nvSpPr>
        <p:spPr>
          <a:xfrm>
            <a:off x="142537" y="176008"/>
            <a:ext cx="327152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Chem-DSN</a:t>
            </a:r>
            <a:endParaRPr lang="en-US" altLang="zh-CN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文本框 14"/>
          <p:cNvSpPr txBox="1"/>
          <p:nvPr>
            <p:custDataLst>
              <p:tags r:id="rId7"/>
            </p:custDataLst>
          </p:nvPr>
        </p:nvSpPr>
        <p:spPr>
          <a:xfrm>
            <a:off x="2533580" y="176008"/>
            <a:ext cx="2872027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B. Pharm-DSN</a:t>
            </a:r>
            <a:endParaRPr lang="en-US" altLang="zh-CN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文本框 15"/>
          <p:cNvSpPr txBox="1"/>
          <p:nvPr>
            <p:custDataLst>
              <p:tags r:id="rId8"/>
            </p:custDataLst>
          </p:nvPr>
        </p:nvSpPr>
        <p:spPr>
          <a:xfrm>
            <a:off x="77470" y="3470778"/>
            <a:ext cx="6238875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Supplementary </a:t>
            </a:r>
            <a:r>
              <a:rPr lang="zh-CN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Figure</a:t>
            </a:r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</a:t>
            </a:r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  <a:r>
              <a:rPr lang="zh-CN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200" b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Spectral clustering of </a:t>
            </a:r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drug fusion network</a:t>
            </a:r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s. </a:t>
            </a:r>
            <a:endParaRPr lang="en-US" altLang="zh-CN" sz="12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4711700" y="615315"/>
            <a:ext cx="1977390" cy="1963420"/>
          </a:xfrm>
          <a:prstGeom prst="rect">
            <a:avLst/>
          </a:prstGeom>
        </p:spPr>
      </p:pic>
      <p:sp>
        <p:nvSpPr>
          <p:cNvPr id="21" name="文本框 20"/>
          <p:cNvSpPr txBox="1"/>
          <p:nvPr>
            <p:custDataLst>
              <p:tags r:id="rId11"/>
            </p:custDataLst>
          </p:nvPr>
        </p:nvSpPr>
        <p:spPr>
          <a:xfrm>
            <a:off x="4594860" y="243205"/>
            <a:ext cx="219583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 b="1">
                <a:latin typeface="Times New Roman" panose="02020603050405020304" pitchFamily="18" charset="0"/>
                <a:cs typeface="Times New Roman" panose="02020603050405020304" pitchFamily="18" charset="0"/>
              </a:rPr>
              <a:t>C. Drug similarity fusion network</a:t>
            </a:r>
            <a:endParaRPr lang="en-US" altLang="zh-CN" sz="1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lum bright="-6000"/>
          </a:blip>
          <a:srcRect l="14579" t="14882" r="8224" b="18052"/>
          <a:stretch>
            <a:fillRect/>
          </a:stretch>
        </p:blipFill>
        <p:spPr>
          <a:xfrm>
            <a:off x="330200" y="327660"/>
            <a:ext cx="3577590" cy="3208655"/>
          </a:xfrm>
          <a:prstGeom prst="rect">
            <a:avLst/>
          </a:prstGeom>
        </p:spPr>
      </p:pic>
      <p:sp>
        <p:nvSpPr>
          <p:cNvPr id="16" name="文本框 15"/>
          <p:cNvSpPr txBox="1"/>
          <p:nvPr>
            <p:custDataLst>
              <p:tags r:id="rId3"/>
            </p:custDataLst>
          </p:nvPr>
        </p:nvSpPr>
        <p:spPr>
          <a:xfrm>
            <a:off x="203200" y="3833363"/>
            <a:ext cx="6238875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Supplementary </a:t>
            </a:r>
            <a:r>
              <a:rPr lang="zh-CN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Figure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Heatmaps of IC50-SN by spectral clustering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commondata" val="eyJoZGlkIjoiNWQxNmQzYjBlNDAzMDNjZGFmN2M5NWMwOGMwNTJiZjMifQ==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201</Words>
  <Application>WPS 演示</Application>
  <PresentationFormat>A4 纸张(210x297 毫米)</PresentationFormat>
  <Paragraphs>12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3" baseType="lpstr">
      <vt:lpstr>Arial</vt:lpstr>
      <vt:lpstr>宋体</vt:lpstr>
      <vt:lpstr>Wingdings</vt:lpstr>
      <vt:lpstr>Times New Roman</vt:lpstr>
      <vt:lpstr>微软雅黑</vt:lpstr>
      <vt:lpstr>Arial Unicode MS</vt:lpstr>
      <vt:lpstr>等线 Light</vt:lpstr>
      <vt:lpstr>Calibri Light</vt:lpstr>
      <vt:lpstr>等线</vt:lpstr>
      <vt:lpstr>Calibri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ZHAO WAN</dc:creator>
  <cp:lastModifiedBy>wzm</cp:lastModifiedBy>
  <cp:revision>6</cp:revision>
  <dcterms:created xsi:type="dcterms:W3CDTF">2023-12-05T07:46:00Z</dcterms:created>
  <dcterms:modified xsi:type="dcterms:W3CDTF">2024-02-23T09:27:10Z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7A35D69113264621A6F469906BF9FF3A_12</vt:lpwstr>
  </property>
  <property fmtid="{D5CDD505-2E9C-101B-9397-08002B2CF9AE}" pid="3" name="KSOProductBuildVer">
    <vt:lpwstr>2052-12.1.0.16388</vt:lpwstr>
  </property>
</Properties>
</file>