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6" d="100"/>
          <a:sy n="86" d="100"/>
        </p:scale>
        <p:origin x="1356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53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1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15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924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85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835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78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055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4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33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1B79B-B2BA-4133-97FC-6329760EA996}" type="datetimeFigureOut">
              <a:rPr lang="en-US" smtClean="0"/>
              <a:t>3/11/2024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5EA4-B938-41E5-8B65-C2F4B1F598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908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980" y="1564105"/>
            <a:ext cx="6635828" cy="8352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47344" y="802872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56232" y="802872"/>
            <a:ext cx="515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2B3270-4A54-8D47-84D8-AC7AC4436666}"/>
              </a:ext>
            </a:extLst>
          </p:cNvPr>
          <p:cNvSpPr/>
          <p:nvPr/>
        </p:nvSpPr>
        <p:spPr>
          <a:xfrm>
            <a:off x="-299" y="104100"/>
            <a:ext cx="229833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S1</a:t>
            </a:r>
            <a:endParaRPr lang="en-US" sz="12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131127" y="907378"/>
          <a:ext cx="3123909" cy="199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9" r:id="rId4" imgW="6865267" imgH="4391135" progId="Prism9.Document">
                  <p:embed/>
                </p:oleObj>
              </mc:Choice>
              <mc:Fallback>
                <p:oleObj name="Prism 9" r:id="rId4" imgW="6865267" imgH="4391135" progId="Prism9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1127" y="907378"/>
                        <a:ext cx="3123909" cy="199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02467" y="2619545"/>
            <a:ext cx="51192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(µM)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18653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834" y="187489"/>
            <a:ext cx="67098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/>
              <a:t>Figure S1: LB-100 engages stress-related, inflammatory response, and mitogenic signaling transcriptional programs in CRC cells</a:t>
            </a:r>
            <a:endParaRPr lang="en-US" sz="1400"/>
          </a:p>
          <a:p>
            <a:pPr algn="just"/>
            <a:r>
              <a:rPr lang="en-US" sz="1400" b="1"/>
              <a:t>(A)</a:t>
            </a:r>
            <a:r>
              <a:rPr lang="en-US" sz="1400"/>
              <a:t> Dose-response assays show the effect of LB-100 in 7 CRC models. Cell viability was estimated by resazurin fluorescence after 5 days in the presence of the drug or DMSO control. The normalized values are plotted. </a:t>
            </a:r>
            <a:r>
              <a:rPr lang="en-US" sz="1400" b="1"/>
              <a:t>(B)</a:t>
            </a:r>
            <a:r>
              <a:rPr lang="en-US" sz="1400"/>
              <a:t> The heat map shows all “Hallmarks” and “KEGG” molecular signatures significantly enriched by LB-100 (4 µM) in both HT-29 and SW-480 cells in at least one of the addressed time points. Asterisks indicate significance level (* p-value &lt;0.05, ** p-value &lt;0.01, *** p-value &lt;0.001)</a:t>
            </a:r>
          </a:p>
        </p:txBody>
      </p:sp>
    </p:spTree>
    <p:extLst>
      <p:ext uri="{BB962C8B-B14F-4D97-AF65-F5344CB8AC3E}">
        <p14:creationId xmlns:p14="http://schemas.microsoft.com/office/powerpoint/2010/main" val="3877308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127</Words>
  <Application>Microsoft Office PowerPoint</Application>
  <PresentationFormat>A4 Paper (210x297 mm)</PresentationFormat>
  <Paragraphs>6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Prism 9</vt:lpstr>
      <vt:lpstr>PowerPoint Presentation</vt:lpstr>
      <vt:lpstr>PowerPoint Presentation</vt:lpstr>
    </vt:vector>
  </TitlesOfParts>
  <Company>NKI-AVL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Matheus Dos Santos Dias</dc:creator>
  <cp:lastModifiedBy>Matheus Dos Santos Dias</cp:lastModifiedBy>
  <cp:revision>1</cp:revision>
  <dcterms:created xsi:type="dcterms:W3CDTF">2024-03-11T08:05:26Z</dcterms:created>
  <dcterms:modified xsi:type="dcterms:W3CDTF">2024-03-11T08:07:40Z</dcterms:modified>
</cp:coreProperties>
</file>