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5185" y="706251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185" y="5212853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/>
          <a:srcRect t="4482"/>
          <a:stretch/>
        </p:blipFill>
        <p:spPr>
          <a:xfrm>
            <a:off x="1074082" y="1130851"/>
            <a:ext cx="5292000" cy="35280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3"/>
          <a:srcRect t="4678"/>
          <a:stretch/>
        </p:blipFill>
        <p:spPr>
          <a:xfrm>
            <a:off x="1074082" y="5656262"/>
            <a:ext cx="5292000" cy="352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49231" y="914151"/>
            <a:ext cx="4047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HT-29 </a:t>
            </a:r>
            <a:r>
              <a:rPr lang="en-US" sz="1000" b="1" dirty="0" err="1" smtClean="0"/>
              <a:t>CRISPRa</a:t>
            </a:r>
            <a:r>
              <a:rPr lang="en-US" sz="1000" b="1" dirty="0" smtClean="0"/>
              <a:t>:  negative selection in the presence of LB-100</a:t>
            </a:r>
            <a:endParaRPr lang="nl-NL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49231" y="5429820"/>
            <a:ext cx="4047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SW-480 CRISPR-KO:  positive selection in the presence of LB-100</a:t>
            </a:r>
            <a:endParaRPr lang="nl-NL" sz="10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1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S2: Genome-wide CRISPR screens identify genes modulating LB-100 toxicity in CRC cells</a:t>
            </a:r>
            <a:endParaRPr lang="en-US" sz="1400" dirty="0"/>
          </a:p>
          <a:p>
            <a:pPr algn="just"/>
            <a:r>
              <a:rPr lang="en-US" sz="1400" b="1" dirty="0"/>
              <a:t>(A) </a:t>
            </a:r>
            <a:r>
              <a:rPr lang="en-US" sz="1400" dirty="0"/>
              <a:t>The</a:t>
            </a:r>
            <a:r>
              <a:rPr lang="en-US" sz="1400" b="1" dirty="0"/>
              <a:t> </a:t>
            </a:r>
            <a:r>
              <a:rPr lang="en-US" sz="1400" dirty="0"/>
              <a:t>bubble plot shows genes whose overexpression in the </a:t>
            </a:r>
            <a:r>
              <a:rPr lang="en-US" sz="1400" dirty="0" err="1"/>
              <a:t>CRISPRa</a:t>
            </a:r>
            <a:r>
              <a:rPr lang="en-US" sz="1400" dirty="0"/>
              <a:t> screen was selectively toxic for LB-100-treated (5 µM) cells comparing to untreated controls. 6 different gRNAs per gene were tested in 3 independent replicates. Cells on both conditions were grown for 12 population doublings before DNA harvesting and sequencing. Hits were called based on 0.25 false discovery rate (FDR) and at least 1 log2 fold-change difference between treated and untreated samples. FDR values &lt; 10e-10 are truncated to 10e-10. Only the hits mentioned on the main text are named and colored, the full list of hits is presented on the supplementary table S2. </a:t>
            </a:r>
            <a:r>
              <a:rPr lang="en-US" sz="1400" b="1" dirty="0"/>
              <a:t>(B) </a:t>
            </a:r>
            <a:r>
              <a:rPr lang="en-US" sz="1400" dirty="0"/>
              <a:t>The</a:t>
            </a:r>
            <a:r>
              <a:rPr lang="en-US" sz="1400" b="1" dirty="0"/>
              <a:t> </a:t>
            </a:r>
            <a:r>
              <a:rPr lang="en-US" sz="1400" dirty="0"/>
              <a:t>bubble plot shows genes whose knockout in the CRISPR-KO screen was enriched in LB-100 (6 µM) treated cells comparing to untreated (DMSO) controls. 4 different gRNAs per gene were tested in 3 independent replicates. Cells on both conditions were grown for at least 6 population doublings before DNA harvesting and sequencing. Hits were called based on 0.25 false discovery rate (FDR) and at least 1 log2 fold-change difference between treated and untreated samples. FDR values &lt; 10e-10 are truncated to 10e-10. Only the hits mentioned on the main text are named and colored, the full list of hits is presented on the supplementary table S3.</a:t>
            </a:r>
          </a:p>
        </p:txBody>
      </p:sp>
    </p:spTree>
    <p:extLst>
      <p:ext uri="{BB962C8B-B14F-4D97-AF65-F5344CB8AC3E}">
        <p14:creationId xmlns:p14="http://schemas.microsoft.com/office/powerpoint/2010/main" val="4071517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278</Words>
  <Application>Microsoft Office PowerPoint</Application>
  <PresentationFormat>A4 Paper (210x297 mm)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2</cp:revision>
  <dcterms:created xsi:type="dcterms:W3CDTF">2024-03-11T08:05:26Z</dcterms:created>
  <dcterms:modified xsi:type="dcterms:W3CDTF">2024-03-11T08:08:22Z</dcterms:modified>
</cp:coreProperties>
</file>