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9" r:id="rId2"/>
    <p:sldId id="270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-18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F607-0400-4A8E-82F3-ED6EC55CBBCB}" type="datetimeFigureOut">
              <a:rPr lang="es-ES" smtClean="0"/>
              <a:t>11/03/2024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F5A4F-8E9D-48EA-BCFB-24A92EFE561B}" type="slidenum">
              <a:rPr lang="es-ES" smtClean="0"/>
              <a:t>‹#›</a:t>
            </a:fld>
            <a:endParaRPr lang="es-E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C7CB0127-E69F-CA65-2C5F-F4CE16AF53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24227" y="223065"/>
            <a:ext cx="2618195" cy="370648"/>
          </a:xfrm>
        </p:spPr>
        <p:txBody>
          <a:bodyPr/>
          <a:lstStyle>
            <a:lvl1pPr marL="0" indent="0" algn="ctr">
              <a:buFontTx/>
              <a:buNone/>
              <a:defRPr sz="127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5B883452-28F6-4184-6CB3-621A4823D5B7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761389" y="948674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661C8F22-A8EC-A20D-749B-E6887BAAA8FA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3771251" y="948674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0" name="Marcador de posición de imagen 7">
            <a:extLst>
              <a:ext uri="{FF2B5EF4-FFF2-40B4-BE49-F238E27FC236}">
                <a16:creationId xmlns:a16="http://schemas.microsoft.com/office/drawing/2014/main" id="{90E9FA4D-5FB4-538C-8ADB-2634C929EECC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761389" y="2567127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11" name="Marcador de posición de imagen 7">
            <a:extLst>
              <a:ext uri="{FF2B5EF4-FFF2-40B4-BE49-F238E27FC236}">
                <a16:creationId xmlns:a16="http://schemas.microsoft.com/office/drawing/2014/main" id="{9BAD6C11-8CB6-FE62-D22D-D43C1A6E59D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3771251" y="2567127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2" name="Marcador de posición de imagen 7">
            <a:extLst>
              <a:ext uri="{FF2B5EF4-FFF2-40B4-BE49-F238E27FC236}">
                <a16:creationId xmlns:a16="http://schemas.microsoft.com/office/drawing/2014/main" id="{D77CBB66-AC7D-8956-53FA-CC2B006C1AF0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761389" y="4185206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13" name="Marcador de posición de imagen 7">
            <a:extLst>
              <a:ext uri="{FF2B5EF4-FFF2-40B4-BE49-F238E27FC236}">
                <a16:creationId xmlns:a16="http://schemas.microsoft.com/office/drawing/2014/main" id="{0CA6C646-B8A1-51C1-2C68-0EDEBBD20926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771251" y="4185206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14" name="Marcador de posición de imagen 7">
            <a:extLst>
              <a:ext uri="{FF2B5EF4-FFF2-40B4-BE49-F238E27FC236}">
                <a16:creationId xmlns:a16="http://schemas.microsoft.com/office/drawing/2014/main" id="{AD3B16C5-7C35-6FF1-9B30-AC590B1EFC19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761389" y="5803285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15" name="Marcador de posición de imagen 7">
            <a:extLst>
              <a:ext uri="{FF2B5EF4-FFF2-40B4-BE49-F238E27FC236}">
                <a16:creationId xmlns:a16="http://schemas.microsoft.com/office/drawing/2014/main" id="{FF0B4B72-4EA4-2B6E-172A-B660DAC3C6A9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3771251" y="5803285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16" name="Marcador de posición de imagen 7">
            <a:extLst>
              <a:ext uri="{FF2B5EF4-FFF2-40B4-BE49-F238E27FC236}">
                <a16:creationId xmlns:a16="http://schemas.microsoft.com/office/drawing/2014/main" id="{0A417DBE-963E-FB2A-51B9-91686E482CBE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761588" y="7421364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17" name="Marcador de posición de imagen 7">
            <a:extLst>
              <a:ext uri="{FF2B5EF4-FFF2-40B4-BE49-F238E27FC236}">
                <a16:creationId xmlns:a16="http://schemas.microsoft.com/office/drawing/2014/main" id="{DDDE4452-0109-22DF-1019-F52F874F9FE7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3771251" y="7421364"/>
            <a:ext cx="2916408" cy="157765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Haga clic en el icono para agregar una imagen</a:t>
            </a:r>
          </a:p>
        </p:txBody>
      </p:sp>
      <p:sp>
        <p:nvSpPr>
          <p:cNvPr id="23" name="Marcador de texto 22">
            <a:extLst>
              <a:ext uri="{FF2B5EF4-FFF2-40B4-BE49-F238E27FC236}">
                <a16:creationId xmlns:a16="http://schemas.microsoft.com/office/drawing/2014/main" id="{068D687A-8CB6-7067-A642-49889D7DEF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72818" y="1608802"/>
            <a:ext cx="508374" cy="257395"/>
          </a:xfrm>
        </p:spPr>
        <p:txBody>
          <a:bodyPr/>
          <a:lstStyle>
            <a:lvl1pPr marL="0" indent="0" algn="ctr">
              <a:buFontTx/>
              <a:buNone/>
              <a:defRPr sz="1089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24" name="Marcador de texto 22">
            <a:extLst>
              <a:ext uri="{FF2B5EF4-FFF2-40B4-BE49-F238E27FC236}">
                <a16:creationId xmlns:a16="http://schemas.microsoft.com/office/drawing/2014/main" id="{151076B4-A60D-45A7-E337-25DC04224AF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2818" y="3227255"/>
            <a:ext cx="508374" cy="257395"/>
          </a:xfrm>
        </p:spPr>
        <p:txBody>
          <a:bodyPr/>
          <a:lstStyle>
            <a:lvl1pPr marL="0" indent="0" algn="ctr">
              <a:buFontTx/>
              <a:buNone/>
              <a:defRPr sz="1089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>
              <a:buFontTx/>
              <a:buNone/>
              <a:defRPr/>
            </a:lvl2pPr>
            <a:lvl3pPr marL="685783" indent="0">
              <a:buFontTx/>
              <a:buNone/>
              <a:defRPr/>
            </a:lvl3pPr>
            <a:lvl4pPr marL="1028675" indent="0">
              <a:buFontTx/>
              <a:buNone/>
              <a:defRPr/>
            </a:lvl4pPr>
            <a:lvl5pPr marL="1371568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25" name="Marcador de texto 22">
            <a:extLst>
              <a:ext uri="{FF2B5EF4-FFF2-40B4-BE49-F238E27FC236}">
                <a16:creationId xmlns:a16="http://schemas.microsoft.com/office/drawing/2014/main" id="{955210FC-5902-7DC2-96A8-C34066FAD22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72818" y="4845335"/>
            <a:ext cx="508374" cy="257395"/>
          </a:xfrm>
        </p:spPr>
        <p:txBody>
          <a:bodyPr/>
          <a:lstStyle>
            <a:lvl1pPr marL="0" indent="0" algn="ctr">
              <a:buFontTx/>
              <a:buNone/>
              <a:defRPr sz="1089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>
              <a:buFontTx/>
              <a:buNone/>
              <a:defRPr/>
            </a:lvl2pPr>
            <a:lvl3pPr marL="685783" indent="0">
              <a:buFontTx/>
              <a:buNone/>
              <a:defRPr/>
            </a:lvl3pPr>
            <a:lvl4pPr marL="1028675" indent="0">
              <a:buFontTx/>
              <a:buNone/>
              <a:defRPr/>
            </a:lvl4pPr>
            <a:lvl5pPr marL="1371568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26" name="Marcador de texto 22">
            <a:extLst>
              <a:ext uri="{FF2B5EF4-FFF2-40B4-BE49-F238E27FC236}">
                <a16:creationId xmlns:a16="http://schemas.microsoft.com/office/drawing/2014/main" id="{779079F4-E72F-685C-FD13-3EED422342E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2818" y="6463413"/>
            <a:ext cx="508374" cy="257395"/>
          </a:xfrm>
        </p:spPr>
        <p:txBody>
          <a:bodyPr/>
          <a:lstStyle>
            <a:lvl1pPr marL="0" indent="0" algn="ctr">
              <a:buFontTx/>
              <a:buNone/>
              <a:defRPr sz="1089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>
              <a:buFontTx/>
              <a:buNone/>
              <a:defRPr/>
            </a:lvl2pPr>
            <a:lvl3pPr marL="685783" indent="0">
              <a:buFontTx/>
              <a:buNone/>
              <a:defRPr/>
            </a:lvl3pPr>
            <a:lvl4pPr marL="1028675" indent="0">
              <a:buFontTx/>
              <a:buNone/>
              <a:defRPr/>
            </a:lvl4pPr>
            <a:lvl5pPr marL="1371568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27" name="Marcador de texto 22">
            <a:extLst>
              <a:ext uri="{FF2B5EF4-FFF2-40B4-BE49-F238E27FC236}">
                <a16:creationId xmlns:a16="http://schemas.microsoft.com/office/drawing/2014/main" id="{68782AC5-D5F6-A38D-1E65-091AECD381F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72818" y="8044529"/>
            <a:ext cx="508374" cy="257395"/>
          </a:xfrm>
        </p:spPr>
        <p:txBody>
          <a:bodyPr/>
          <a:lstStyle>
            <a:lvl1pPr marL="0" indent="0" algn="ctr">
              <a:buFontTx/>
              <a:buNone/>
              <a:defRPr sz="1089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>
              <a:buFontTx/>
              <a:buNone/>
              <a:defRPr/>
            </a:lvl2pPr>
            <a:lvl3pPr marL="685783" indent="0">
              <a:buFontTx/>
              <a:buNone/>
              <a:defRPr/>
            </a:lvl3pPr>
            <a:lvl4pPr marL="1028675" indent="0">
              <a:buFontTx/>
              <a:buNone/>
              <a:defRPr/>
            </a:lvl4pPr>
            <a:lvl5pPr marL="1371568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29" name="Marcador de texto 28">
            <a:extLst>
              <a:ext uri="{FF2B5EF4-FFF2-40B4-BE49-F238E27FC236}">
                <a16:creationId xmlns:a16="http://schemas.microsoft.com/office/drawing/2014/main" id="{F93427A1-739E-F357-0405-190013CFDEB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614010" y="661617"/>
            <a:ext cx="1211167" cy="219153"/>
          </a:xfrm>
        </p:spPr>
        <p:txBody>
          <a:bodyPr/>
          <a:lstStyle>
            <a:lvl1pPr marL="0" indent="0" algn="ctr">
              <a:buFontTx/>
              <a:buNone/>
              <a:defRPr sz="1089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>
              <a:buFontTx/>
              <a:buNone/>
              <a:defRPr/>
            </a:lvl2pPr>
            <a:lvl3pPr marL="685783" indent="0">
              <a:buFontTx/>
              <a:buNone/>
              <a:defRPr/>
            </a:lvl3pPr>
            <a:lvl4pPr marL="1028675" indent="0">
              <a:buFontTx/>
              <a:buNone/>
              <a:defRPr/>
            </a:lvl4pPr>
            <a:lvl5pPr marL="1371568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30" name="Marcador de texto 28">
            <a:extLst>
              <a:ext uri="{FF2B5EF4-FFF2-40B4-BE49-F238E27FC236}">
                <a16:creationId xmlns:a16="http://schemas.microsoft.com/office/drawing/2014/main" id="{634785DB-E646-E6DF-7748-62E2840BAA1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623873" y="661617"/>
            <a:ext cx="1211167" cy="219153"/>
          </a:xfrm>
        </p:spPr>
        <p:txBody>
          <a:bodyPr/>
          <a:lstStyle>
            <a:lvl1pPr marL="0" indent="0" algn="ctr">
              <a:buFontTx/>
              <a:buNone/>
              <a:defRPr sz="1089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>
              <a:buFontTx/>
              <a:buNone/>
              <a:defRPr/>
            </a:lvl2pPr>
            <a:lvl3pPr marL="685783" indent="0">
              <a:buFontTx/>
              <a:buNone/>
              <a:defRPr/>
            </a:lvl3pPr>
            <a:lvl4pPr marL="1028675" indent="0">
              <a:buFontTx/>
              <a:buNone/>
              <a:defRPr/>
            </a:lvl4pPr>
            <a:lvl5pPr marL="1371568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47332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>
          <p15:clr>
            <a:srgbClr val="FBAE40"/>
          </p15:clr>
        </p15:guide>
        <p15:guide id="2" pos="23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33" Type="http://schemas.openxmlformats.org/officeDocument/2006/relationships/image" Target="../media/image32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Marcador de posición de imagen 20">
            <a:extLst>
              <a:ext uri="{FF2B5EF4-FFF2-40B4-BE49-F238E27FC236}">
                <a16:creationId xmlns:a16="http://schemas.microsoft.com/office/drawing/2014/main" id="{9BF4571F-01D8-8719-FAA6-3524151A3D0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3885440" y="5386788"/>
            <a:ext cx="1427286" cy="756000"/>
          </a:xfrm>
        </p:spPr>
      </p:pic>
      <p:pic>
        <p:nvPicPr>
          <p:cNvPr id="23" name="Marcador de posición de imagen 22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997D7063-35C3-DBAF-AFE1-2865BEDBD33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5329209" y="5386788"/>
            <a:ext cx="1427286" cy="756000"/>
          </a:xfrm>
        </p:spPr>
      </p:pic>
      <p:pic>
        <p:nvPicPr>
          <p:cNvPr id="25" name="Marcador de posición de imagen 24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CCEACA70-105B-8F46-3996-CF7C4DFF200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3885440" y="6936170"/>
            <a:ext cx="1427286" cy="756000"/>
          </a:xfrm>
        </p:spPr>
      </p:pic>
      <p:pic>
        <p:nvPicPr>
          <p:cNvPr id="27" name="Marcador de posición de imagen 26" descr="Imagen que contiene piedra, alfombra, gato&#10;&#10;Descripción generada automáticamente">
            <a:extLst>
              <a:ext uri="{FF2B5EF4-FFF2-40B4-BE49-F238E27FC236}">
                <a16:creationId xmlns:a16="http://schemas.microsoft.com/office/drawing/2014/main" id="{25E5B9EE-D5E8-B099-C88A-079F9B0B835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5329209" y="6936170"/>
            <a:ext cx="1427286" cy="756000"/>
          </a:xfrm>
        </p:spPr>
      </p:pic>
      <p:pic>
        <p:nvPicPr>
          <p:cNvPr id="29" name="Marcador de posición de imagen 28" descr="Imagen que contiene animal, gato, parado&#10;&#10;Descripción generada automáticamente">
            <a:extLst>
              <a:ext uri="{FF2B5EF4-FFF2-40B4-BE49-F238E27FC236}">
                <a16:creationId xmlns:a16="http://schemas.microsoft.com/office/drawing/2014/main" id="{B7580D1B-C709-BF4C-56E4-BE347DD8D83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" r="421"/>
          <a:stretch>
            <a:fillRect/>
          </a:stretch>
        </p:blipFill>
        <p:spPr>
          <a:xfrm>
            <a:off x="3885440" y="6161479"/>
            <a:ext cx="1427286" cy="756000"/>
          </a:xfrm>
        </p:spPr>
      </p:pic>
      <p:pic>
        <p:nvPicPr>
          <p:cNvPr id="31" name="Marcador de posición de imagen 30" descr="Imagen que contiene jugando, alfombra, parado, pelota&#10;&#10;Descripción generada automáticamente">
            <a:extLst>
              <a:ext uri="{FF2B5EF4-FFF2-40B4-BE49-F238E27FC236}">
                <a16:creationId xmlns:a16="http://schemas.microsoft.com/office/drawing/2014/main" id="{3FAFEB02-FFF4-B823-D716-C979A4243EE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" r="421"/>
          <a:stretch>
            <a:fillRect/>
          </a:stretch>
        </p:blipFill>
        <p:spPr>
          <a:xfrm>
            <a:off x="5329209" y="6161479"/>
            <a:ext cx="1427286" cy="756000"/>
          </a:xfrm>
        </p:spPr>
      </p:pic>
      <p:pic>
        <p:nvPicPr>
          <p:cNvPr id="33" name="Marcador de posición de imagen 32" descr="Imagen que contiene hombre, parado&#10;&#10;Descripción generada automáticamente">
            <a:extLst>
              <a:ext uri="{FF2B5EF4-FFF2-40B4-BE49-F238E27FC236}">
                <a16:creationId xmlns:a16="http://schemas.microsoft.com/office/drawing/2014/main" id="{07170D11-8F5F-75F3-26F9-7214790ACCE7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" r="375"/>
          <a:stretch>
            <a:fillRect/>
          </a:stretch>
        </p:blipFill>
        <p:spPr>
          <a:xfrm>
            <a:off x="3885440" y="7710862"/>
            <a:ext cx="1427286" cy="756000"/>
          </a:xfrm>
        </p:spPr>
      </p:pic>
      <p:pic>
        <p:nvPicPr>
          <p:cNvPr id="35" name="Marcador de posición de imagen 34" descr="Imagen que contiene piedra, alfombra&#10;&#10;Descripción generada automáticamente">
            <a:extLst>
              <a:ext uri="{FF2B5EF4-FFF2-40B4-BE49-F238E27FC236}">
                <a16:creationId xmlns:a16="http://schemas.microsoft.com/office/drawing/2014/main" id="{561FA05A-57B2-C680-D31A-C28DB85ADF67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" r="375"/>
          <a:stretch>
            <a:fillRect/>
          </a:stretch>
        </p:blipFill>
        <p:spPr>
          <a:xfrm>
            <a:off x="5329209" y="7710862"/>
            <a:ext cx="1427286" cy="756000"/>
          </a:xfrm>
        </p:spPr>
      </p:pic>
      <p:pic>
        <p:nvPicPr>
          <p:cNvPr id="17" name="Marcador de posición de imagen 40" descr="Imagen que contiene alfombra&#10;&#10;Descripción generada automáticamente">
            <a:extLst>
              <a:ext uri="{FF2B5EF4-FFF2-40B4-BE49-F238E27FC236}">
                <a16:creationId xmlns:a16="http://schemas.microsoft.com/office/drawing/2014/main" id="{4BDAC73F-CCA0-2215-5EF8-2CB953AECC5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5329209" y="1426594"/>
            <a:ext cx="1427286" cy="756000"/>
          </a:xfrm>
        </p:spPr>
      </p:pic>
      <p:pic>
        <p:nvPicPr>
          <p:cNvPr id="20" name="Marcador de posición de imagen 32" descr="Dibujo de un animal con la boca abierta&#10;&#10;Descripción generada automáticamente con confianza baja">
            <a:extLst>
              <a:ext uri="{FF2B5EF4-FFF2-40B4-BE49-F238E27FC236}">
                <a16:creationId xmlns:a16="http://schemas.microsoft.com/office/drawing/2014/main" id="{28A8A168-E1EB-C873-E943-465EE31D0D6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3885440" y="2974858"/>
            <a:ext cx="1427286" cy="756000"/>
          </a:xfrm>
        </p:spPr>
      </p:pic>
      <p:pic>
        <p:nvPicPr>
          <p:cNvPr id="22" name="Marcador de posición de imagen 36" descr="Imagen que contiene alfombra, parado&#10;&#10;Descripción generada automáticamente">
            <a:extLst>
              <a:ext uri="{FF2B5EF4-FFF2-40B4-BE49-F238E27FC236}">
                <a16:creationId xmlns:a16="http://schemas.microsoft.com/office/drawing/2014/main" id="{C4C07552-21DD-85A5-BA25-7AF5BEE4880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5329209" y="2974858"/>
            <a:ext cx="1427286" cy="756000"/>
          </a:xfrm>
        </p:spPr>
      </p:pic>
      <p:pic>
        <p:nvPicPr>
          <p:cNvPr id="24" name="Marcador de posición de imagen 28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98720DE0-AAAE-3424-F86E-1D05D37D6C5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" r="421"/>
          <a:stretch>
            <a:fillRect/>
          </a:stretch>
        </p:blipFill>
        <p:spPr>
          <a:xfrm>
            <a:off x="3885440" y="2200655"/>
            <a:ext cx="1427286" cy="756000"/>
          </a:xfrm>
        </p:spPr>
      </p:pic>
      <p:pic>
        <p:nvPicPr>
          <p:cNvPr id="26" name="Marcador de posición de imagen 30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BB424A3A-23BA-BBA7-DD2A-E7680399144A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" r="421"/>
          <a:stretch>
            <a:fillRect/>
          </a:stretch>
        </p:blipFill>
        <p:spPr>
          <a:xfrm>
            <a:off x="5329209" y="2200655"/>
            <a:ext cx="1427286" cy="756000"/>
          </a:xfrm>
        </p:spPr>
      </p:pic>
      <p:pic>
        <p:nvPicPr>
          <p:cNvPr id="28" name="Marcador de posición de imagen 20">
            <a:extLst>
              <a:ext uri="{FF2B5EF4-FFF2-40B4-BE49-F238E27FC236}">
                <a16:creationId xmlns:a16="http://schemas.microsoft.com/office/drawing/2014/main" id="{D0361EBE-113E-B007-7C10-F8188131507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9" b="2909"/>
          <a:stretch>
            <a:fillRect/>
          </a:stretch>
        </p:blipFill>
        <p:spPr>
          <a:xfrm>
            <a:off x="3885440" y="3750582"/>
            <a:ext cx="1427286" cy="756000"/>
          </a:xfrm>
        </p:spPr>
      </p:pic>
      <p:pic>
        <p:nvPicPr>
          <p:cNvPr id="30" name="Marcador de posición de imagen 26" descr="Imagen que contiene cortina, alfombra&#10;&#10;Descripción generada automáticamente">
            <a:extLst>
              <a:ext uri="{FF2B5EF4-FFF2-40B4-BE49-F238E27FC236}">
                <a16:creationId xmlns:a16="http://schemas.microsoft.com/office/drawing/2014/main" id="{7AA4F4B3-BCCB-C6B4-B086-2E7BD315B26A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9" b="2909"/>
          <a:stretch>
            <a:fillRect/>
          </a:stretch>
        </p:blipFill>
        <p:spPr>
          <a:xfrm>
            <a:off x="5329209" y="3750582"/>
            <a:ext cx="1427286" cy="756000"/>
          </a:xfrm>
        </p:spPr>
      </p:pic>
      <p:pic>
        <p:nvPicPr>
          <p:cNvPr id="32" name="Marcador de posición de imagen 38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C61609A9-C4C6-825A-149A-C365F689168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3885440" y="1426594"/>
            <a:ext cx="1427286" cy="756000"/>
          </a:xfrm>
        </p:spPr>
      </p:pic>
      <p:pic>
        <p:nvPicPr>
          <p:cNvPr id="43" name="Marcador de posición de imagen 20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DB30668E-873F-CD5A-7836-CD7ED335EC5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896244" y="5386788"/>
            <a:ext cx="1427286" cy="756000"/>
          </a:xfrm>
        </p:spPr>
      </p:pic>
      <p:pic>
        <p:nvPicPr>
          <p:cNvPr id="44" name="Marcador de posición de imagen 22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5DE683EA-1F3D-B119-C609-B554FB933EC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2340013" y="5386788"/>
            <a:ext cx="1427286" cy="756000"/>
          </a:xfrm>
        </p:spPr>
      </p:pic>
      <p:pic>
        <p:nvPicPr>
          <p:cNvPr id="45" name="Marcador de posición de imagen 5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E90C5CCC-1345-D85A-DE2E-6A425460080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" r="1296"/>
          <a:stretch>
            <a:fillRect/>
          </a:stretch>
        </p:blipFill>
        <p:spPr>
          <a:xfrm>
            <a:off x="2340013" y="6161479"/>
            <a:ext cx="1427286" cy="756000"/>
          </a:xfrm>
        </p:spPr>
      </p:pic>
      <p:pic>
        <p:nvPicPr>
          <p:cNvPr id="46" name="Marcador de posición de imagen 9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FD2DD541-5951-EB9F-822E-34977625159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" r="1296"/>
          <a:stretch>
            <a:fillRect/>
          </a:stretch>
        </p:blipFill>
        <p:spPr>
          <a:xfrm>
            <a:off x="896244" y="6161479"/>
            <a:ext cx="1427286" cy="756000"/>
          </a:xfrm>
        </p:spPr>
      </p:pic>
      <p:pic>
        <p:nvPicPr>
          <p:cNvPr id="47" name="Marcador de posición de imagen 27" descr="Dibujo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EEBFF76F-10B5-007B-91A1-88AF24EDBFB2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" r="1296"/>
          <a:stretch>
            <a:fillRect/>
          </a:stretch>
        </p:blipFill>
        <p:spPr>
          <a:xfrm>
            <a:off x="2340013" y="6936170"/>
            <a:ext cx="1427286" cy="756000"/>
          </a:xfrm>
        </p:spPr>
      </p:pic>
      <p:pic>
        <p:nvPicPr>
          <p:cNvPr id="48" name="Marcador de posición de imagen 35" descr="Un dibujo de un animal&#10;&#10;Descripción generada automáticamente con confianza media">
            <a:extLst>
              <a:ext uri="{FF2B5EF4-FFF2-40B4-BE49-F238E27FC236}">
                <a16:creationId xmlns:a16="http://schemas.microsoft.com/office/drawing/2014/main" id="{68BB3FE9-FB8F-71F2-749E-01E7A4EA9F9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" r="1296"/>
          <a:stretch>
            <a:fillRect/>
          </a:stretch>
        </p:blipFill>
        <p:spPr>
          <a:xfrm>
            <a:off x="896244" y="6936170"/>
            <a:ext cx="1427286" cy="756000"/>
          </a:xfrm>
        </p:spPr>
      </p:pic>
      <p:pic>
        <p:nvPicPr>
          <p:cNvPr id="49" name="Marcador de posición de imagen 39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BDB1E698-3CE8-A98E-3264-AF4477D680A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r="1250"/>
          <a:stretch>
            <a:fillRect/>
          </a:stretch>
        </p:blipFill>
        <p:spPr>
          <a:xfrm>
            <a:off x="2340013" y="7710862"/>
            <a:ext cx="1427286" cy="756000"/>
          </a:xfrm>
        </p:spPr>
      </p:pic>
      <p:pic>
        <p:nvPicPr>
          <p:cNvPr id="50" name="Marcador de posición de imagen 43" descr="Imagen que contiene Mapa&#10;&#10;Descripción generada automáticamente">
            <a:extLst>
              <a:ext uri="{FF2B5EF4-FFF2-40B4-BE49-F238E27FC236}">
                <a16:creationId xmlns:a16="http://schemas.microsoft.com/office/drawing/2014/main" id="{C74E3BDA-56BE-D8BD-145E-F310AA2F972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r="1250"/>
          <a:stretch>
            <a:fillRect/>
          </a:stretch>
        </p:blipFill>
        <p:spPr>
          <a:xfrm>
            <a:off x="896244" y="7710862"/>
            <a:ext cx="1427286" cy="756000"/>
          </a:xfrm>
        </p:spPr>
      </p:pic>
      <p:pic>
        <p:nvPicPr>
          <p:cNvPr id="51" name="Marcador de posición de imagen 20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A6B052C4-6D7A-C07E-8EBE-913AF5C5FBD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" r="1296"/>
          <a:stretch>
            <a:fillRect/>
          </a:stretch>
        </p:blipFill>
        <p:spPr>
          <a:xfrm>
            <a:off x="896244" y="1426594"/>
            <a:ext cx="1427294" cy="756000"/>
          </a:xfrm>
        </p:spPr>
      </p:pic>
      <p:pic>
        <p:nvPicPr>
          <p:cNvPr id="52" name="Marcador de posición de imagen 22" descr="Imagen que contiene rosa, paraguas, edificio, niña&#10;&#10;Descripción generada automáticamente">
            <a:extLst>
              <a:ext uri="{FF2B5EF4-FFF2-40B4-BE49-F238E27FC236}">
                <a16:creationId xmlns:a16="http://schemas.microsoft.com/office/drawing/2014/main" id="{6D709556-170D-E9E2-FB49-A052DECA6BC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2340013" y="1426594"/>
            <a:ext cx="1427294" cy="756000"/>
          </a:xfrm>
        </p:spPr>
      </p:pic>
      <p:pic>
        <p:nvPicPr>
          <p:cNvPr id="53" name="Marcador de posición de imagen 24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F65A0FA6-C414-9F6D-9FA1-305B8D04F56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" r="1296"/>
          <a:stretch>
            <a:fillRect/>
          </a:stretch>
        </p:blipFill>
        <p:spPr>
          <a:xfrm>
            <a:off x="896244" y="2975920"/>
            <a:ext cx="1427294" cy="756000"/>
          </a:xfrm>
        </p:spPr>
      </p:pic>
      <p:pic>
        <p:nvPicPr>
          <p:cNvPr id="54" name="Marcador de posición de imagen 26" descr="Un paraguas rosa&#10;&#10;Descripción generada automáticamente con confianza media">
            <a:extLst>
              <a:ext uri="{FF2B5EF4-FFF2-40B4-BE49-F238E27FC236}">
                <a16:creationId xmlns:a16="http://schemas.microsoft.com/office/drawing/2014/main" id="{1AE5F342-7D7B-7AC6-7171-FF6A849E7C7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2340013" y="2974858"/>
            <a:ext cx="1427294" cy="756000"/>
          </a:xfrm>
        </p:spPr>
      </p:pic>
      <p:pic>
        <p:nvPicPr>
          <p:cNvPr id="55" name="Marcador de posición de imagen 28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61D02443-59F5-ED5C-5CAA-B931DC6C974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" r="1296"/>
          <a:stretch>
            <a:fillRect/>
          </a:stretch>
        </p:blipFill>
        <p:spPr>
          <a:xfrm>
            <a:off x="896244" y="2201257"/>
            <a:ext cx="1427294" cy="756000"/>
          </a:xfrm>
        </p:spPr>
      </p:pic>
      <p:pic>
        <p:nvPicPr>
          <p:cNvPr id="56" name="Marcador de posición de imagen 30" descr="Imagen que contiene exterior, montaña, nieve, ladrillo&#10;&#10;Descripción generada automáticamente">
            <a:extLst>
              <a:ext uri="{FF2B5EF4-FFF2-40B4-BE49-F238E27FC236}">
                <a16:creationId xmlns:a16="http://schemas.microsoft.com/office/drawing/2014/main" id="{5AAACF75-4CE8-07C1-93FE-5777CC65895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 b="2865"/>
          <a:stretch>
            <a:fillRect/>
          </a:stretch>
        </p:blipFill>
        <p:spPr>
          <a:xfrm>
            <a:off x="2340013" y="2200655"/>
            <a:ext cx="1427294" cy="756000"/>
          </a:xfrm>
        </p:spPr>
      </p:pic>
      <p:pic>
        <p:nvPicPr>
          <p:cNvPr id="57" name="Marcador de posición de imagen 32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11637F7-9EE9-DC94-25D9-01F9974BEC14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r="1250"/>
          <a:stretch>
            <a:fillRect/>
          </a:stretch>
        </p:blipFill>
        <p:spPr>
          <a:xfrm>
            <a:off x="896244" y="3750582"/>
            <a:ext cx="1427294" cy="756000"/>
          </a:xfrm>
        </p:spPr>
      </p:pic>
      <p:pic>
        <p:nvPicPr>
          <p:cNvPr id="58" name="Marcador de posición de imagen 34" descr="Imagen que contiene exterior, edificio, ladrillo, rosa&#10;&#10;Descripción generada automáticamente">
            <a:extLst>
              <a:ext uri="{FF2B5EF4-FFF2-40B4-BE49-F238E27FC236}">
                <a16:creationId xmlns:a16="http://schemas.microsoft.com/office/drawing/2014/main" id="{D180A619-2B38-A903-DAD1-A3EBF18D0442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9" b="2909"/>
          <a:stretch>
            <a:fillRect/>
          </a:stretch>
        </p:blipFill>
        <p:spPr>
          <a:xfrm>
            <a:off x="2340013" y="3750582"/>
            <a:ext cx="1427294" cy="756000"/>
          </a:xfrm>
        </p:spPr>
      </p:pic>
      <p:sp>
        <p:nvSpPr>
          <p:cNvPr id="59" name="TextBox 58"/>
          <p:cNvSpPr txBox="1"/>
          <p:nvPr/>
        </p:nvSpPr>
        <p:spPr>
          <a:xfrm>
            <a:off x="-408507" y="7873418"/>
            <a:ext cx="13271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LB-100 + </a:t>
            </a:r>
            <a:r>
              <a:rPr lang="en-US" sz="1100" b="1" dirty="0" err="1"/>
              <a:t>A</a:t>
            </a:r>
            <a:r>
              <a:rPr lang="en-US" sz="1100" b="1" dirty="0" err="1" smtClean="0"/>
              <a:t>davosertib</a:t>
            </a:r>
            <a:endParaRPr lang="en-US" sz="11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-426702" y="7193305"/>
            <a:ext cx="1327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err="1" smtClean="0"/>
              <a:t>Adavosertib</a:t>
            </a:r>
            <a:endParaRPr lang="en-US" sz="11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-423000" y="6412903"/>
            <a:ext cx="1327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LB-100</a:t>
            </a:r>
            <a:endParaRPr lang="en-US" sz="11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-48334" y="5625778"/>
            <a:ext cx="9524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Vehicles</a:t>
            </a:r>
            <a:endParaRPr lang="en-US" sz="11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-429174" y="3899923"/>
            <a:ext cx="13271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LB-100 + </a:t>
            </a:r>
            <a:r>
              <a:rPr lang="en-US" sz="1100" b="1" dirty="0" err="1"/>
              <a:t>A</a:t>
            </a:r>
            <a:r>
              <a:rPr lang="en-US" sz="1100" b="1" dirty="0" err="1" smtClean="0"/>
              <a:t>davosertib</a:t>
            </a:r>
            <a:endParaRPr lang="en-US" sz="11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-447369" y="3219810"/>
            <a:ext cx="1327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err="1" smtClean="0"/>
              <a:t>Adavosertib</a:t>
            </a:r>
            <a:endParaRPr lang="en-US" sz="11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-443667" y="2439408"/>
            <a:ext cx="1327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LB-100</a:t>
            </a:r>
            <a:endParaRPr lang="en-US" sz="11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-69001" y="1659903"/>
            <a:ext cx="9524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Vehicles</a:t>
            </a:r>
            <a:endParaRPr lang="en-US" sz="11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913009" y="4811997"/>
            <a:ext cx="2844000" cy="564647"/>
            <a:chOff x="920085" y="4293377"/>
            <a:chExt cx="2844000" cy="564647"/>
          </a:xfrm>
        </p:grpSpPr>
        <p:sp>
          <p:nvSpPr>
            <p:cNvPr id="75" name="TextBox 74"/>
            <p:cNvSpPr txBox="1"/>
            <p:nvPr/>
          </p:nvSpPr>
          <p:spPr>
            <a:xfrm>
              <a:off x="1313674" y="4293377"/>
              <a:ext cx="20566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Lung</a:t>
              </a:r>
              <a:endParaRPr lang="en-US" sz="1400" b="1" dirty="0"/>
            </a:p>
          </p:txBody>
        </p:sp>
        <p:cxnSp>
          <p:nvCxnSpPr>
            <p:cNvPr id="76" name="Straight Connector 75"/>
            <p:cNvCxnSpPr/>
            <p:nvPr/>
          </p:nvCxnSpPr>
          <p:spPr>
            <a:xfrm flipV="1">
              <a:off x="920085" y="4622610"/>
              <a:ext cx="2844000" cy="340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1162163" y="4596414"/>
              <a:ext cx="9524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10x</a:t>
              </a:r>
              <a:endParaRPr lang="en-US" sz="1100" b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574047" y="4596414"/>
              <a:ext cx="9524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200x</a:t>
              </a:r>
              <a:endParaRPr lang="en-US" sz="1100" b="1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904408" y="857278"/>
            <a:ext cx="2844000" cy="564647"/>
            <a:chOff x="920085" y="4293377"/>
            <a:chExt cx="2844000" cy="564647"/>
          </a:xfrm>
        </p:grpSpPr>
        <p:sp>
          <p:nvSpPr>
            <p:cNvPr id="80" name="TextBox 79"/>
            <p:cNvSpPr txBox="1"/>
            <p:nvPr/>
          </p:nvSpPr>
          <p:spPr>
            <a:xfrm>
              <a:off x="1313674" y="4293377"/>
              <a:ext cx="20566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Heart</a:t>
              </a:r>
              <a:endParaRPr lang="en-US" sz="1400" b="1" dirty="0"/>
            </a:p>
          </p:txBody>
        </p:sp>
        <p:cxnSp>
          <p:nvCxnSpPr>
            <p:cNvPr id="81" name="Straight Connector 80"/>
            <p:cNvCxnSpPr/>
            <p:nvPr/>
          </p:nvCxnSpPr>
          <p:spPr>
            <a:xfrm flipV="1">
              <a:off x="920085" y="4622610"/>
              <a:ext cx="2844000" cy="340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1162163" y="4596414"/>
              <a:ext cx="9524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2</a:t>
              </a:r>
              <a:r>
                <a:rPr lang="en-US" sz="1100" b="1" dirty="0" smtClean="0"/>
                <a:t>0x</a:t>
              </a:r>
              <a:endParaRPr lang="en-US" sz="1100" b="1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574047" y="4596414"/>
              <a:ext cx="9524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4</a:t>
              </a:r>
              <a:r>
                <a:rPr lang="en-US" sz="1100" b="1" dirty="0" smtClean="0"/>
                <a:t>00x</a:t>
              </a:r>
              <a:endParaRPr lang="en-US" sz="1100" b="1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908215" y="4809518"/>
            <a:ext cx="2844000" cy="564647"/>
            <a:chOff x="920085" y="4293377"/>
            <a:chExt cx="2844000" cy="564647"/>
          </a:xfrm>
        </p:grpSpPr>
        <p:sp>
          <p:nvSpPr>
            <p:cNvPr id="85" name="TextBox 84"/>
            <p:cNvSpPr txBox="1"/>
            <p:nvPr/>
          </p:nvSpPr>
          <p:spPr>
            <a:xfrm>
              <a:off x="1313674" y="4293377"/>
              <a:ext cx="20566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Spleen</a:t>
              </a:r>
              <a:endParaRPr lang="en-US" sz="1400" b="1" dirty="0"/>
            </a:p>
          </p:txBody>
        </p:sp>
        <p:cxnSp>
          <p:nvCxnSpPr>
            <p:cNvPr id="86" name="Straight Connector 85"/>
            <p:cNvCxnSpPr/>
            <p:nvPr/>
          </p:nvCxnSpPr>
          <p:spPr>
            <a:xfrm flipV="1">
              <a:off x="920085" y="4622610"/>
              <a:ext cx="2844000" cy="340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1162163" y="4596414"/>
              <a:ext cx="9524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15x</a:t>
              </a:r>
              <a:endParaRPr lang="en-US" sz="1100" b="1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574047" y="4596414"/>
              <a:ext cx="9524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200x</a:t>
              </a:r>
              <a:endParaRPr lang="en-US" sz="1100" b="1" dirty="0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898293" y="857278"/>
            <a:ext cx="2844000" cy="564647"/>
            <a:chOff x="920085" y="4293377"/>
            <a:chExt cx="2844000" cy="564647"/>
          </a:xfrm>
        </p:grpSpPr>
        <p:sp>
          <p:nvSpPr>
            <p:cNvPr id="90" name="TextBox 89"/>
            <p:cNvSpPr txBox="1"/>
            <p:nvPr/>
          </p:nvSpPr>
          <p:spPr>
            <a:xfrm>
              <a:off x="1313674" y="4293377"/>
              <a:ext cx="20566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Liver</a:t>
              </a:r>
              <a:endParaRPr lang="en-US" sz="1400" b="1" dirty="0"/>
            </a:p>
          </p:txBody>
        </p:sp>
        <p:cxnSp>
          <p:nvCxnSpPr>
            <p:cNvPr id="91" name="Straight Connector 90"/>
            <p:cNvCxnSpPr/>
            <p:nvPr/>
          </p:nvCxnSpPr>
          <p:spPr>
            <a:xfrm flipV="1">
              <a:off x="920085" y="4622610"/>
              <a:ext cx="2844000" cy="340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1162163" y="4596414"/>
              <a:ext cx="9524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6</a:t>
              </a:r>
              <a:r>
                <a:rPr lang="en-US" sz="1100" b="1" dirty="0" smtClean="0"/>
                <a:t>x</a:t>
              </a:r>
              <a:endParaRPr lang="en-US" sz="1100" b="1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574047" y="4596414"/>
              <a:ext cx="9524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200x</a:t>
              </a:r>
              <a:endParaRPr lang="en-US" sz="1100" b="1" dirty="0"/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S7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10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Figure S7: Normal tissues from the </a:t>
            </a:r>
            <a:r>
              <a:rPr lang="en-US" sz="1400" b="1" dirty="0" err="1"/>
              <a:t>orthotopic</a:t>
            </a:r>
            <a:r>
              <a:rPr lang="en-US" sz="1400" b="1" dirty="0"/>
              <a:t> CRC PDXs are not affected by LB-100, </a:t>
            </a:r>
            <a:r>
              <a:rPr lang="en-US" sz="1400" b="1" dirty="0" err="1"/>
              <a:t>adavosertib</a:t>
            </a:r>
            <a:r>
              <a:rPr lang="en-US" sz="1400" b="1" dirty="0"/>
              <a:t>, or the combination.</a:t>
            </a:r>
            <a:endParaRPr lang="en-US" sz="1400" dirty="0"/>
          </a:p>
          <a:p>
            <a:pPr algn="just"/>
            <a:r>
              <a:rPr lang="en-US" sz="1400" dirty="0"/>
              <a:t>Representative Hematoxylin &amp; Eosin (H&amp;E) </a:t>
            </a:r>
            <a:r>
              <a:rPr lang="en-US" sz="1400" dirty="0" err="1"/>
              <a:t>stainings</a:t>
            </a:r>
            <a:r>
              <a:rPr lang="en-US" sz="1400" dirty="0"/>
              <a:t> of the heart, liver, lung, and spleen from the PDOX1 PDXs treated as indicated. Original magnifications are indicated. </a:t>
            </a:r>
          </a:p>
        </p:txBody>
      </p:sp>
    </p:spTree>
    <p:extLst>
      <p:ext uri="{BB962C8B-B14F-4D97-AF65-F5344CB8AC3E}">
        <p14:creationId xmlns:p14="http://schemas.microsoft.com/office/powerpoint/2010/main" val="455178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80</Words>
  <Application>Microsoft Office PowerPoint</Application>
  <PresentationFormat>A4 Paper (210x297 mm)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7</cp:revision>
  <dcterms:created xsi:type="dcterms:W3CDTF">2024-03-11T08:05:26Z</dcterms:created>
  <dcterms:modified xsi:type="dcterms:W3CDTF">2024-03-11T08:11:38Z</dcterms:modified>
</cp:coreProperties>
</file>