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7" r:id="rId2"/>
    <p:sldId id="27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528" y="486267"/>
            <a:ext cx="5438945" cy="612617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table S1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2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Supplementary table 1: </a:t>
            </a:r>
            <a:r>
              <a:rPr lang="en-US" sz="1400" b="1" dirty="0" smtClean="0"/>
              <a:t>Cancer cell </a:t>
            </a:r>
            <a:r>
              <a:rPr lang="en-US" sz="1400" b="1" dirty="0"/>
              <a:t>lines with oncogenic drivers</a:t>
            </a:r>
            <a:endParaRPr lang="en-US" sz="1400" dirty="0"/>
          </a:p>
          <a:p>
            <a:pPr algn="just"/>
            <a:r>
              <a:rPr lang="en-US" sz="1400" dirty="0"/>
              <a:t>The mutational status of the cell lines was compiled from the ATCC, Catalogue of Somatic Mutations in Cancer (COSMIC) and Cell Model Passport, </a:t>
            </a:r>
            <a:r>
              <a:rPr lang="en-US" sz="1400" dirty="0" err="1"/>
              <a:t>Wellcome</a:t>
            </a:r>
            <a:r>
              <a:rPr lang="en-US" sz="1400" dirty="0"/>
              <a:t> Trust Sanger Institute, and </a:t>
            </a:r>
            <a:r>
              <a:rPr lang="en-US" sz="1400" dirty="0" err="1"/>
              <a:t>Depmap</a:t>
            </a:r>
            <a:r>
              <a:rPr lang="en-US" sz="1400" dirty="0"/>
              <a:t> portal databases.</a:t>
            </a:r>
          </a:p>
        </p:txBody>
      </p:sp>
    </p:spTree>
    <p:extLst>
      <p:ext uri="{BB962C8B-B14F-4D97-AF65-F5344CB8AC3E}">
        <p14:creationId xmlns:p14="http://schemas.microsoft.com/office/powerpoint/2010/main" val="298558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50</Words>
  <Application>Microsoft Office PowerPoint</Application>
  <PresentationFormat>A4 Paper (210x297 mm)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11</cp:revision>
  <dcterms:created xsi:type="dcterms:W3CDTF">2024-03-11T08:05:26Z</dcterms:created>
  <dcterms:modified xsi:type="dcterms:W3CDTF">2024-03-11T08:17:13Z</dcterms:modified>
</cp:coreProperties>
</file>