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9" r:id="rId2"/>
    <p:sldId id="280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282" y="507578"/>
            <a:ext cx="5369437" cy="185910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table S2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4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Supplementary table 2: Full list of genes whose overexpression was selectively toxic in the presence of LB-100 in HT-29 cells in the </a:t>
            </a:r>
            <a:r>
              <a:rPr lang="en-US" sz="1400" b="1" dirty="0" err="1"/>
              <a:t>CRISPRa</a:t>
            </a:r>
            <a:r>
              <a:rPr lang="en-US" sz="1400" b="1" dirty="0"/>
              <a:t> screen</a:t>
            </a:r>
            <a:endParaRPr lang="en-US" sz="1400" dirty="0"/>
          </a:p>
          <a:p>
            <a:pPr algn="just"/>
            <a:r>
              <a:rPr lang="en-US" sz="1400" dirty="0"/>
              <a:t>FDR smaller or equal to 0.25 and log2 fold change smaller or equal to -1 in treated/untreated comparison were criteria for hit selection.</a:t>
            </a:r>
          </a:p>
        </p:txBody>
      </p:sp>
    </p:spTree>
    <p:extLst>
      <p:ext uri="{BB962C8B-B14F-4D97-AF65-F5344CB8AC3E}">
        <p14:creationId xmlns:p14="http://schemas.microsoft.com/office/powerpoint/2010/main" val="936408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55</Words>
  <Application>Microsoft Office PowerPoint</Application>
  <PresentationFormat>A4 Paper (210x297 mm)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12</cp:revision>
  <dcterms:created xsi:type="dcterms:W3CDTF">2024-03-11T08:05:26Z</dcterms:created>
  <dcterms:modified xsi:type="dcterms:W3CDTF">2024-03-11T08:17:54Z</dcterms:modified>
</cp:coreProperties>
</file>