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81" r:id="rId2"/>
    <p:sldId id="282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6" d="100"/>
          <a:sy n="86" d="100"/>
        </p:scale>
        <p:origin x="13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F63D9-6FC3-4DB3-A21D-5493ADF3A9FB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267F8-05A7-422D-ACBA-27DC1DE81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76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53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6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15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24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5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3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78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55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3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33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0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400" y="512010"/>
            <a:ext cx="5371200" cy="95269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-299" y="104100"/>
            <a:ext cx="22983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table S3</a:t>
            </a:r>
            <a:endParaRPr lang="en-US"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31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834" y="187489"/>
            <a:ext cx="67098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/>
              <a:t>Supplementary table 3: Full list of genes whose knockout attenuated LB-100 toxicity in SW-480 cells in the CRISPR-KO screen</a:t>
            </a:r>
            <a:endParaRPr lang="en-US" sz="1400"/>
          </a:p>
          <a:p>
            <a:pPr algn="just"/>
            <a:r>
              <a:rPr lang="en-US" sz="1400" dirty="0"/>
              <a:t>FDR smaller or equal to 0.25 and log2 fold change greater or equal to 1 in treated/untreated comparison were criteria for hit selection. </a:t>
            </a:r>
          </a:p>
        </p:txBody>
      </p:sp>
    </p:spTree>
    <p:extLst>
      <p:ext uri="{BB962C8B-B14F-4D97-AF65-F5344CB8AC3E}">
        <p14:creationId xmlns:p14="http://schemas.microsoft.com/office/powerpoint/2010/main" val="221403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49</Words>
  <Application>Microsoft Office PowerPoint</Application>
  <PresentationFormat>A4 Paper (210x297 mm)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NKI-AVL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Matheus Dos Santos Dias</dc:creator>
  <cp:lastModifiedBy>Matheus Dos Santos Dias</cp:lastModifiedBy>
  <cp:revision>13</cp:revision>
  <dcterms:created xsi:type="dcterms:W3CDTF">2024-03-11T08:05:26Z</dcterms:created>
  <dcterms:modified xsi:type="dcterms:W3CDTF">2024-03-11T08:18:24Z</dcterms:modified>
</cp:coreProperties>
</file>