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83" r:id="rId2"/>
    <p:sldId id="284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60746" y="481251"/>
            <a:ext cx="5736508" cy="8800757"/>
            <a:chOff x="536985" y="481251"/>
            <a:chExt cx="5736508" cy="880075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t="3660" r="-26"/>
            <a:stretch/>
          </p:blipFill>
          <p:spPr>
            <a:xfrm>
              <a:off x="537981" y="3928148"/>
              <a:ext cx="2877620" cy="3047016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536985" y="481251"/>
              <a:ext cx="5736508" cy="8800757"/>
              <a:chOff x="536985" y="481251"/>
              <a:chExt cx="5736508" cy="880075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3"/>
              <a:srcRect t="5430" r="223"/>
              <a:stretch/>
            </p:blipFill>
            <p:spPr>
              <a:xfrm>
                <a:off x="536985" y="6960167"/>
                <a:ext cx="2878616" cy="2101848"/>
              </a:xfrm>
              <a:prstGeom prst="rect">
                <a:avLst/>
              </a:prstGeom>
            </p:spPr>
          </p:pic>
          <p:grpSp>
            <p:nvGrpSpPr>
              <p:cNvPr id="7" name="Group 6"/>
              <p:cNvGrpSpPr/>
              <p:nvPr/>
            </p:nvGrpSpPr>
            <p:grpSpPr>
              <a:xfrm>
                <a:off x="537980" y="481251"/>
                <a:ext cx="5735513" cy="4725183"/>
                <a:chOff x="537980" y="481251"/>
                <a:chExt cx="5735513" cy="4725183"/>
              </a:xfrm>
            </p:grpSpPr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37980" y="481251"/>
                  <a:ext cx="2880000" cy="3469092"/>
                </a:xfrm>
                <a:prstGeom prst="rect">
                  <a:avLst/>
                </a:prstGeom>
              </p:spPr>
            </p:pic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393493" y="481251"/>
                  <a:ext cx="2880000" cy="4725183"/>
                </a:xfrm>
                <a:prstGeom prst="rect">
                  <a:avLst/>
                </a:prstGeom>
              </p:spPr>
            </p:pic>
          </p:grpSp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6"/>
              <a:srcRect t="2712"/>
              <a:stretch/>
            </p:blipFill>
            <p:spPr>
              <a:xfrm>
                <a:off x="3393493" y="5186946"/>
                <a:ext cx="2880000" cy="4095062"/>
              </a:xfrm>
              <a:prstGeom prst="rect">
                <a:avLst/>
              </a:prstGeom>
            </p:spPr>
          </p:pic>
        </p:grp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table S4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87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/>
              <a:t>Supplementary table 4: The composition of the stress-focused drug library</a:t>
            </a:r>
            <a:endParaRPr lang="en-US" sz="1400"/>
          </a:p>
          <a:p>
            <a:pPr algn="just"/>
            <a:r>
              <a:rPr lang="en-US" sz="1400" dirty="0"/>
              <a:t>Compounds comprising the stress-focused drug library with their respective targets.</a:t>
            </a:r>
          </a:p>
        </p:txBody>
      </p:sp>
    </p:spTree>
    <p:extLst>
      <p:ext uri="{BB962C8B-B14F-4D97-AF65-F5344CB8AC3E}">
        <p14:creationId xmlns:p14="http://schemas.microsoft.com/office/powerpoint/2010/main" val="1673197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25</Words>
  <Application>Microsoft Office PowerPoint</Application>
  <PresentationFormat>A4 Paper (210x297 mm)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14</cp:revision>
  <dcterms:created xsi:type="dcterms:W3CDTF">2024-03-11T08:05:26Z</dcterms:created>
  <dcterms:modified xsi:type="dcterms:W3CDTF">2024-03-11T08:19:26Z</dcterms:modified>
</cp:coreProperties>
</file>