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95" r:id="rId2"/>
    <p:sldId id="296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-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841" y="492926"/>
            <a:ext cx="4692318" cy="85530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table S7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08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Supplementary table 7: Full list of genes whose knockout was selectively toxic in the presence of LB-100 in SW-480 cells in the CRISPR-KO screen </a:t>
            </a:r>
            <a:endParaRPr lang="en-US" sz="1400" dirty="0"/>
          </a:p>
          <a:p>
            <a:pPr algn="just"/>
            <a:r>
              <a:rPr lang="en-US" sz="1400" dirty="0"/>
              <a:t>FDR smaller or equal to 0.25 and log2 fold change smaller or equal to -1 in treated/untreated comparison were criteria for hit selection. </a:t>
            </a:r>
          </a:p>
        </p:txBody>
      </p:sp>
    </p:spTree>
    <p:extLst>
      <p:ext uri="{BB962C8B-B14F-4D97-AF65-F5344CB8AC3E}">
        <p14:creationId xmlns:p14="http://schemas.microsoft.com/office/powerpoint/2010/main" val="3779205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55</Words>
  <Application>Microsoft Office PowerPoint</Application>
  <PresentationFormat>A4 Paper (210x297 mm)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17</cp:revision>
  <dcterms:created xsi:type="dcterms:W3CDTF">2024-03-11T08:05:26Z</dcterms:created>
  <dcterms:modified xsi:type="dcterms:W3CDTF">2024-03-11T08:22:09Z</dcterms:modified>
</cp:coreProperties>
</file>