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</p:sldIdLst>
  <p:sldSz cx="27435175" cy="20575588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137169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27433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41150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54867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6858457" algn="l" defTabSz="2743383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8230149" algn="l" defTabSz="2743383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9601840" algn="l" defTabSz="2743383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10973532" algn="l" defTabSz="2743383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481">
          <p15:clr>
            <a:srgbClr val="A4A3A4"/>
          </p15:clr>
        </p15:guide>
        <p15:guide id="2" pos="86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39" autoAdjust="0"/>
  </p:normalViewPr>
  <p:slideViewPr>
    <p:cSldViewPr>
      <p:cViewPr varScale="1">
        <p:scale>
          <a:sx n="28" d="100"/>
          <a:sy n="28" d="100"/>
        </p:scale>
        <p:origin x="162" y="798"/>
      </p:cViewPr>
      <p:guideLst>
        <p:guide orient="horz" pos="6481"/>
        <p:guide pos="86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57638" y="6391770"/>
            <a:ext cx="23319899" cy="441041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15276" y="11659500"/>
            <a:ext cx="19204623" cy="5258206"/>
          </a:xfrm>
        </p:spPr>
        <p:txBody>
          <a:bodyPr/>
          <a:lstStyle>
            <a:lvl1pPr marL="0" indent="0" algn="ctr">
              <a:buNone/>
              <a:defRPr/>
            </a:lvl1pPr>
            <a:lvl2pPr marL="1371691" indent="0" algn="ctr">
              <a:buNone/>
              <a:defRPr/>
            </a:lvl2pPr>
            <a:lvl3pPr marL="2743383" indent="0" algn="ctr">
              <a:buNone/>
              <a:defRPr/>
            </a:lvl3pPr>
            <a:lvl4pPr marL="4115074" indent="0" algn="ctr">
              <a:buNone/>
              <a:defRPr/>
            </a:lvl4pPr>
            <a:lvl5pPr marL="5486766" indent="0" algn="ctr">
              <a:buNone/>
              <a:defRPr/>
            </a:lvl5pPr>
            <a:lvl6pPr marL="6858457" indent="0" algn="ctr">
              <a:buNone/>
              <a:defRPr/>
            </a:lvl6pPr>
            <a:lvl7pPr marL="8230149" indent="0" algn="ctr">
              <a:buNone/>
              <a:defRPr/>
            </a:lvl7pPr>
            <a:lvl8pPr marL="9601840" indent="0" algn="ctr">
              <a:buNone/>
              <a:defRPr/>
            </a:lvl8pPr>
            <a:lvl9pPr marL="10973532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2FE5B-7AAD-4EEA-9D40-1A1F094AC3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92891-20E8-4435-9BDB-7973D0DB02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9890502" y="823979"/>
            <a:ext cx="6172914" cy="1755593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71759" y="823979"/>
            <a:ext cx="18061490" cy="1755593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46064-04D5-4D70-BAD9-B5464E17050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E5402-DA5C-49D1-8D0B-B72B84AA650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7190" y="13221722"/>
            <a:ext cx="23319899" cy="4086540"/>
          </a:xfrm>
        </p:spPr>
        <p:txBody>
          <a:bodyPr anchor="t"/>
          <a:lstStyle>
            <a:lvl1pPr algn="l">
              <a:defRPr sz="12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67190" y="8720814"/>
            <a:ext cx="23319899" cy="4500908"/>
          </a:xfrm>
        </p:spPr>
        <p:txBody>
          <a:bodyPr anchor="b"/>
          <a:lstStyle>
            <a:lvl1pPr marL="0" indent="0">
              <a:buNone/>
              <a:defRPr sz="6000"/>
            </a:lvl1pPr>
            <a:lvl2pPr marL="1371691" indent="0">
              <a:buNone/>
              <a:defRPr sz="5400"/>
            </a:lvl2pPr>
            <a:lvl3pPr marL="2743383" indent="0">
              <a:buNone/>
              <a:defRPr sz="4800"/>
            </a:lvl3pPr>
            <a:lvl4pPr marL="4115074" indent="0">
              <a:buNone/>
              <a:defRPr sz="4200"/>
            </a:lvl4pPr>
            <a:lvl5pPr marL="5486766" indent="0">
              <a:buNone/>
              <a:defRPr sz="4200"/>
            </a:lvl5pPr>
            <a:lvl6pPr marL="6858457" indent="0">
              <a:buNone/>
              <a:defRPr sz="4200"/>
            </a:lvl6pPr>
            <a:lvl7pPr marL="8230149" indent="0">
              <a:buNone/>
              <a:defRPr sz="4200"/>
            </a:lvl7pPr>
            <a:lvl8pPr marL="9601840" indent="0">
              <a:buNone/>
              <a:defRPr sz="4200"/>
            </a:lvl8pPr>
            <a:lvl9pPr marL="10973532" indent="0">
              <a:buNone/>
              <a:defRPr sz="4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7311B-3DE8-4CBB-8669-9B7E292D09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71759" y="4800972"/>
            <a:ext cx="12117202" cy="13578937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0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3946214" y="4800972"/>
            <a:ext cx="12117202" cy="13578937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0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07C6A-58D1-42E8-B10F-5466785E950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759" y="4605695"/>
            <a:ext cx="12121967" cy="1919434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91" indent="0">
              <a:buNone/>
              <a:defRPr sz="6000" b="1"/>
            </a:lvl2pPr>
            <a:lvl3pPr marL="2743383" indent="0">
              <a:buNone/>
              <a:defRPr sz="5400" b="1"/>
            </a:lvl3pPr>
            <a:lvl4pPr marL="4115074" indent="0">
              <a:buNone/>
              <a:defRPr sz="4800" b="1"/>
            </a:lvl4pPr>
            <a:lvl5pPr marL="5486766" indent="0">
              <a:buNone/>
              <a:defRPr sz="4800" b="1"/>
            </a:lvl5pPr>
            <a:lvl6pPr marL="6858457" indent="0">
              <a:buNone/>
              <a:defRPr sz="4800" b="1"/>
            </a:lvl6pPr>
            <a:lvl7pPr marL="8230149" indent="0">
              <a:buNone/>
              <a:defRPr sz="4800" b="1"/>
            </a:lvl7pPr>
            <a:lvl8pPr marL="9601840" indent="0">
              <a:buNone/>
              <a:defRPr sz="4800" b="1"/>
            </a:lvl8pPr>
            <a:lvl9pPr marL="10973532" indent="0">
              <a:buNone/>
              <a:defRPr sz="4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371759" y="6525129"/>
            <a:ext cx="12121967" cy="11854779"/>
          </a:xfrm>
        </p:spPr>
        <p:txBody>
          <a:bodyPr/>
          <a:lstStyle>
            <a:lvl1pPr>
              <a:defRPr sz="7200"/>
            </a:lvl1pPr>
            <a:lvl2pPr>
              <a:defRPr sz="60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3936690" y="4605695"/>
            <a:ext cx="12126728" cy="1919434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91" indent="0">
              <a:buNone/>
              <a:defRPr sz="6000" b="1"/>
            </a:lvl2pPr>
            <a:lvl3pPr marL="2743383" indent="0">
              <a:buNone/>
              <a:defRPr sz="5400" b="1"/>
            </a:lvl3pPr>
            <a:lvl4pPr marL="4115074" indent="0">
              <a:buNone/>
              <a:defRPr sz="4800" b="1"/>
            </a:lvl4pPr>
            <a:lvl5pPr marL="5486766" indent="0">
              <a:buNone/>
              <a:defRPr sz="4800" b="1"/>
            </a:lvl5pPr>
            <a:lvl6pPr marL="6858457" indent="0">
              <a:buNone/>
              <a:defRPr sz="4800" b="1"/>
            </a:lvl6pPr>
            <a:lvl7pPr marL="8230149" indent="0">
              <a:buNone/>
              <a:defRPr sz="4800" b="1"/>
            </a:lvl7pPr>
            <a:lvl8pPr marL="9601840" indent="0">
              <a:buNone/>
              <a:defRPr sz="4800" b="1"/>
            </a:lvl8pPr>
            <a:lvl9pPr marL="10973532" indent="0">
              <a:buNone/>
              <a:defRPr sz="4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3936690" y="6525129"/>
            <a:ext cx="12126728" cy="11854779"/>
          </a:xfrm>
        </p:spPr>
        <p:txBody>
          <a:bodyPr/>
          <a:lstStyle>
            <a:lvl1pPr>
              <a:defRPr sz="7200"/>
            </a:lvl1pPr>
            <a:lvl2pPr>
              <a:defRPr sz="60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35B8D-30C6-4791-A987-57BDDF5542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05A7B-DE50-4F91-A86B-192A478893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C606E-F54C-4FEB-9B3F-500E4C3E10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760" y="819213"/>
            <a:ext cx="9025984" cy="3486419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26391" y="819215"/>
            <a:ext cx="15337025" cy="17560694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71760" y="4305634"/>
            <a:ext cx="9025984" cy="14074275"/>
          </a:xfrm>
        </p:spPr>
        <p:txBody>
          <a:bodyPr/>
          <a:lstStyle>
            <a:lvl1pPr marL="0" indent="0">
              <a:buNone/>
              <a:defRPr sz="4200"/>
            </a:lvl1pPr>
            <a:lvl2pPr marL="1371691" indent="0">
              <a:buNone/>
              <a:defRPr sz="3600"/>
            </a:lvl2pPr>
            <a:lvl3pPr marL="2743383" indent="0">
              <a:buNone/>
              <a:defRPr sz="3000"/>
            </a:lvl3pPr>
            <a:lvl4pPr marL="4115074" indent="0">
              <a:buNone/>
              <a:defRPr sz="2700"/>
            </a:lvl4pPr>
            <a:lvl5pPr marL="5486766" indent="0">
              <a:buNone/>
              <a:defRPr sz="2700"/>
            </a:lvl5pPr>
            <a:lvl6pPr marL="6858457" indent="0">
              <a:buNone/>
              <a:defRPr sz="2700"/>
            </a:lvl6pPr>
            <a:lvl7pPr marL="8230149" indent="0">
              <a:buNone/>
              <a:defRPr sz="2700"/>
            </a:lvl7pPr>
            <a:lvl8pPr marL="9601840" indent="0">
              <a:buNone/>
              <a:defRPr sz="2700"/>
            </a:lvl8pPr>
            <a:lvl9pPr marL="10973532" indent="0">
              <a:buNone/>
              <a:defRPr sz="27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F3AA1-8CC4-4514-8B62-ADBAE1DA928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77486" y="14402912"/>
            <a:ext cx="16461105" cy="1700345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377486" y="1838467"/>
            <a:ext cx="16461105" cy="12345353"/>
          </a:xfrm>
        </p:spPr>
        <p:txBody>
          <a:bodyPr/>
          <a:lstStyle>
            <a:lvl1pPr marL="0" indent="0">
              <a:buNone/>
              <a:defRPr sz="9600"/>
            </a:lvl1pPr>
            <a:lvl2pPr marL="1371691" indent="0">
              <a:buNone/>
              <a:defRPr sz="8400"/>
            </a:lvl2pPr>
            <a:lvl3pPr marL="2743383" indent="0">
              <a:buNone/>
              <a:defRPr sz="7200"/>
            </a:lvl3pPr>
            <a:lvl4pPr marL="4115074" indent="0">
              <a:buNone/>
              <a:defRPr sz="6000"/>
            </a:lvl4pPr>
            <a:lvl5pPr marL="5486766" indent="0">
              <a:buNone/>
              <a:defRPr sz="6000"/>
            </a:lvl5pPr>
            <a:lvl6pPr marL="6858457" indent="0">
              <a:buNone/>
              <a:defRPr sz="6000"/>
            </a:lvl6pPr>
            <a:lvl7pPr marL="8230149" indent="0">
              <a:buNone/>
              <a:defRPr sz="6000"/>
            </a:lvl7pPr>
            <a:lvl8pPr marL="9601840" indent="0">
              <a:buNone/>
              <a:defRPr sz="6000"/>
            </a:lvl8pPr>
            <a:lvl9pPr marL="10973532" indent="0">
              <a:buNone/>
              <a:defRPr sz="6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77486" y="16103257"/>
            <a:ext cx="16461105" cy="2414772"/>
          </a:xfrm>
        </p:spPr>
        <p:txBody>
          <a:bodyPr/>
          <a:lstStyle>
            <a:lvl1pPr marL="0" indent="0">
              <a:buNone/>
              <a:defRPr sz="4200"/>
            </a:lvl1pPr>
            <a:lvl2pPr marL="1371691" indent="0">
              <a:buNone/>
              <a:defRPr sz="3600"/>
            </a:lvl2pPr>
            <a:lvl3pPr marL="2743383" indent="0">
              <a:buNone/>
              <a:defRPr sz="3000"/>
            </a:lvl3pPr>
            <a:lvl4pPr marL="4115074" indent="0">
              <a:buNone/>
              <a:defRPr sz="2700"/>
            </a:lvl4pPr>
            <a:lvl5pPr marL="5486766" indent="0">
              <a:buNone/>
              <a:defRPr sz="2700"/>
            </a:lvl5pPr>
            <a:lvl6pPr marL="6858457" indent="0">
              <a:buNone/>
              <a:defRPr sz="2700"/>
            </a:lvl6pPr>
            <a:lvl7pPr marL="8230149" indent="0">
              <a:buNone/>
              <a:defRPr sz="2700"/>
            </a:lvl7pPr>
            <a:lvl8pPr marL="9601840" indent="0">
              <a:buNone/>
              <a:defRPr sz="2700"/>
            </a:lvl8pPr>
            <a:lvl9pPr marL="10973532" indent="0">
              <a:buNone/>
              <a:defRPr sz="27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2A157-BA01-4DB4-99C2-7EE9DCACDB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759" y="823977"/>
            <a:ext cx="24691658" cy="342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4338" tIns="137169" rIns="274338" bIns="1371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759" y="4800972"/>
            <a:ext cx="24691658" cy="1357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4338" tIns="137169" rIns="274338" bIns="1371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759" y="18737121"/>
            <a:ext cx="6401541" cy="1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4338" tIns="137169" rIns="274338" bIns="137169" numCol="1" anchor="t" anchorCtr="0" compatLnSpc="1">
            <a:prstTxWarp prst="textNoShape">
              <a:avLst/>
            </a:prstTxWarp>
          </a:bodyPr>
          <a:lstStyle>
            <a:lvl1pPr>
              <a:defRPr sz="4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73685" y="18737121"/>
            <a:ext cx="8687805" cy="1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4338" tIns="137169" rIns="274338" bIns="137169" numCol="1" anchor="t" anchorCtr="0" compatLnSpc="1">
            <a:prstTxWarp prst="textNoShape">
              <a:avLst/>
            </a:prstTxWarp>
          </a:bodyPr>
          <a:lstStyle>
            <a:lvl1pPr algn="ctr">
              <a:defRPr sz="4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661875" y="18737121"/>
            <a:ext cx="6401541" cy="1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4338" tIns="137169" rIns="274338" bIns="137169" numCol="1" anchor="t" anchorCtr="0" compatLnSpc="1">
            <a:prstTxWarp prst="textNoShape">
              <a:avLst/>
            </a:prstTxWarp>
          </a:bodyPr>
          <a:lstStyle>
            <a:lvl1pPr algn="r">
              <a:defRPr sz="4200"/>
            </a:lvl1pPr>
          </a:lstStyle>
          <a:p>
            <a:pPr>
              <a:defRPr/>
            </a:pPr>
            <a:fld id="{0EC1F81F-654C-4B52-A5B9-1A11872FA77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5pPr>
      <a:lvl6pPr marL="1371691" algn="ctr" rtl="0" fontAlgn="base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6pPr>
      <a:lvl7pPr marL="2743383" algn="ctr" rtl="0" fontAlgn="base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7pPr>
      <a:lvl8pPr marL="4115074" algn="ctr" rtl="0" fontAlgn="base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8pPr>
      <a:lvl9pPr marL="5486766" algn="ctr" rtl="0" fontAlgn="base">
        <a:spcBef>
          <a:spcPct val="0"/>
        </a:spcBef>
        <a:spcAft>
          <a:spcPct val="0"/>
        </a:spcAft>
        <a:defRPr sz="13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028769" indent="-1028769" algn="l" rtl="0" eaLnBrk="0" fontAlgn="base" hangingPunct="0">
        <a:spcBef>
          <a:spcPct val="20000"/>
        </a:spcBef>
        <a:spcAft>
          <a:spcPct val="0"/>
        </a:spcAft>
        <a:buChar char="•"/>
        <a:defRPr sz="9600">
          <a:solidFill>
            <a:schemeClr val="tx1"/>
          </a:solidFill>
          <a:latin typeface="+mn-lt"/>
          <a:ea typeface="+mn-ea"/>
          <a:cs typeface="+mn-cs"/>
        </a:defRPr>
      </a:lvl1pPr>
      <a:lvl2pPr marL="2228999" indent="-857307" algn="l" rtl="0" eaLnBrk="0" fontAlgn="base" hangingPunct="0">
        <a:spcBef>
          <a:spcPct val="20000"/>
        </a:spcBef>
        <a:spcAft>
          <a:spcPct val="0"/>
        </a:spcAft>
        <a:buChar char="–"/>
        <a:defRPr sz="8400">
          <a:solidFill>
            <a:schemeClr val="tx1"/>
          </a:solidFill>
          <a:latin typeface="+mn-lt"/>
          <a:cs typeface="+mn-cs"/>
        </a:defRPr>
      </a:lvl2pPr>
      <a:lvl3pPr marL="3429229" indent="-685846" algn="l" rtl="0" eaLnBrk="0" fontAlgn="base" hangingPunct="0">
        <a:spcBef>
          <a:spcPct val="20000"/>
        </a:spcBef>
        <a:spcAft>
          <a:spcPct val="0"/>
        </a:spcAft>
        <a:buChar char="•"/>
        <a:defRPr sz="7200">
          <a:solidFill>
            <a:schemeClr val="tx1"/>
          </a:solidFill>
          <a:latin typeface="+mn-lt"/>
          <a:cs typeface="+mn-cs"/>
        </a:defRPr>
      </a:lvl3pPr>
      <a:lvl4pPr marL="4800920" indent="-685846" algn="l" rtl="0" eaLnBrk="0" fontAlgn="base" hangingPunct="0">
        <a:spcBef>
          <a:spcPct val="20000"/>
        </a:spcBef>
        <a:spcAft>
          <a:spcPct val="0"/>
        </a:spcAft>
        <a:buChar char="–"/>
        <a:defRPr sz="6000">
          <a:solidFill>
            <a:schemeClr val="tx1"/>
          </a:solidFill>
          <a:latin typeface="+mn-lt"/>
          <a:cs typeface="+mn-cs"/>
        </a:defRPr>
      </a:lvl4pPr>
      <a:lvl5pPr marL="6172611" indent="-685846" algn="l" rtl="0" eaLnBrk="0" fontAlgn="base" hangingPunct="0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+mn-lt"/>
          <a:cs typeface="+mn-cs"/>
        </a:defRPr>
      </a:lvl5pPr>
      <a:lvl6pPr marL="7544303" indent="-685846" algn="l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+mn-lt"/>
          <a:cs typeface="+mn-cs"/>
        </a:defRPr>
      </a:lvl6pPr>
      <a:lvl7pPr marL="8915994" indent="-685846" algn="l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+mn-lt"/>
          <a:cs typeface="+mn-cs"/>
        </a:defRPr>
      </a:lvl7pPr>
      <a:lvl8pPr marL="10287686" indent="-685846" algn="l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+mn-lt"/>
          <a:cs typeface="+mn-cs"/>
        </a:defRPr>
      </a:lvl8pPr>
      <a:lvl9pPr marL="11659377" indent="-685846" algn="l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91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383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5074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766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457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30149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840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3532" algn="l" defTabSz="2743383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B6A075-FB87-38A3-EE8C-4C020D958BCC}"/>
              </a:ext>
            </a:extLst>
          </p:cNvPr>
          <p:cNvGrpSpPr/>
          <p:nvPr/>
        </p:nvGrpSpPr>
        <p:grpSpPr>
          <a:xfrm>
            <a:off x="8231187" y="4725194"/>
            <a:ext cx="9073261" cy="9697198"/>
            <a:chOff x="3348038" y="404813"/>
            <a:chExt cx="3024187" cy="3232150"/>
          </a:xfrm>
        </p:grpSpPr>
        <p:pic>
          <p:nvPicPr>
            <p:cNvPr id="2051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33682" t="53157" r="23369" b="2560"/>
            <a:stretch>
              <a:fillRect/>
            </a:stretch>
          </p:blipFill>
          <p:spPr bwMode="auto">
            <a:xfrm>
              <a:off x="3714750" y="404813"/>
              <a:ext cx="2657475" cy="323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 l="58025" t="4904" r="37317" b="60641"/>
            <a:stretch>
              <a:fillRect/>
            </a:stretch>
          </p:blipFill>
          <p:spPr bwMode="auto">
            <a:xfrm>
              <a:off x="3348038" y="798513"/>
              <a:ext cx="360362" cy="2520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6B32D6A-21A2-CE5E-DFB1-5016E85F6215}"/>
              </a:ext>
            </a:extLst>
          </p:cNvPr>
          <p:cNvSpPr txBox="1"/>
          <p:nvPr/>
        </p:nvSpPr>
        <p:spPr>
          <a:xfrm>
            <a:off x="7074652" y="2282721"/>
            <a:ext cx="110811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accent6">
                    <a:lumMod val="75000"/>
                  </a:schemeClr>
                </a:solidFill>
              </a:rPr>
              <a:t>Original blot for Figure 7A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t="51667"/>
          <a:stretch>
            <a:fillRect/>
          </a:stretch>
        </p:blipFill>
        <p:spPr bwMode="auto">
          <a:xfrm>
            <a:off x="2592387" y="4039394"/>
            <a:ext cx="21309891" cy="10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Connecteur droit avec flèche 10"/>
          <p:cNvCxnSpPr/>
          <p:nvPr/>
        </p:nvCxnSpPr>
        <p:spPr>
          <a:xfrm>
            <a:off x="16689387" y="5791994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5658683" y="5791994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6232187" y="4953794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SGE S+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4800428" y="4965827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SGE S-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6462546" y="3734594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5431842" y="3734594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005346" y="2896394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SGE S+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573587" y="2908427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SGE S-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41EC23-0462-7451-44D2-8C8F4EF23E6D}"/>
              </a:ext>
            </a:extLst>
          </p:cNvPr>
          <p:cNvSpPr txBox="1"/>
          <p:nvPr/>
        </p:nvSpPr>
        <p:spPr>
          <a:xfrm>
            <a:off x="4027132" y="909683"/>
            <a:ext cx="1844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accent6">
                    <a:lumMod val="75000"/>
                  </a:schemeClr>
                </a:solidFill>
              </a:rPr>
              <a:t>SGE S- and S+ measured on other blots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950734-740E-BBFA-BDC1-1A857C2F9167}"/>
              </a:ext>
            </a:extLst>
          </p:cNvPr>
          <p:cNvSpPr txBox="1"/>
          <p:nvPr/>
        </p:nvSpPr>
        <p:spPr>
          <a:xfrm>
            <a:off x="6119457" y="3374493"/>
            <a:ext cx="110811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accent6">
                    <a:lumMod val="75000"/>
                  </a:schemeClr>
                </a:solidFill>
              </a:rPr>
              <a:t>Original blot for Figure 7B 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8E5F20B-136F-6E3D-5772-2F99BFE69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9059" r="59231" b="50681"/>
          <a:stretch>
            <a:fillRect/>
          </a:stretch>
        </p:blipFill>
        <p:spPr bwMode="auto">
          <a:xfrm>
            <a:off x="7316293" y="5715441"/>
            <a:ext cx="8687470" cy="914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4342428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Custom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Modèle par défaut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Administrateur</dc:creator>
  <cp:lastModifiedBy>Clare McFadden</cp:lastModifiedBy>
  <cp:revision>53</cp:revision>
  <cp:lastPrinted>1601-01-01T00:00:00Z</cp:lastPrinted>
  <dcterms:created xsi:type="dcterms:W3CDTF">1601-01-01T00:00:00Z</dcterms:created>
  <dcterms:modified xsi:type="dcterms:W3CDTF">2024-06-13T12:18:46Z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