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0"/>
    <p:restoredTop sz="95840"/>
  </p:normalViewPr>
  <p:slideViewPr>
    <p:cSldViewPr snapToGrid="0">
      <p:cViewPr varScale="1">
        <p:scale>
          <a:sx n="85" d="100"/>
          <a:sy n="85" d="100"/>
        </p:scale>
        <p:origin x="108" y="5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CC0621-F8D4-0597-EA34-CA63F577EA5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D281243-AF4A-B0FE-8D41-387B8E68302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812C0D-5147-F88D-0298-C2C8D2CAE6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0A88-6BC4-D247-8CA4-93328D473A80}" type="datetimeFigureOut">
              <a:rPr lang="en-US" smtClean="0"/>
              <a:t>12/19/2023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DAF03D-8BB9-3DA4-96A3-013C0B8341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8CF943-C640-9FA7-E004-08C6F35E53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4462B-EE06-474A-AF7D-EF49CECD51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05354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1799F4-FDE1-6817-8940-03B8E9D659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1CE6153-C172-F234-9CE7-B4EE8201260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178A54-361B-82A3-5F74-B8ABC8E680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0A88-6BC4-D247-8CA4-93328D473A80}" type="datetimeFigureOut">
              <a:rPr lang="en-US" smtClean="0"/>
              <a:t>12/19/2023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0F6F2E-217E-DE02-CE7E-0611C339E5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993497-2E9A-8F48-5749-55EDF7C482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4462B-EE06-474A-AF7D-EF49CECD51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56429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BF9C583-7A05-8B68-6F08-EF4C8BD9769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8994A0C-4207-BD28-0B2D-C6A0A9698E6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7586ED-37DE-5EDE-4852-905671DB60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0A88-6BC4-D247-8CA4-93328D473A80}" type="datetimeFigureOut">
              <a:rPr lang="en-US" smtClean="0"/>
              <a:t>12/19/2023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CC77A0-9D03-6B52-3403-2B10B5A5F8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E89EBB-8516-B2B1-9712-7C08B80C30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4462B-EE06-474A-AF7D-EF49CECD51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10421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7D7703-647B-F4E7-F7AB-3E114C2DAB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D9978E-15B1-E47C-7D41-7A176C48756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6CFBC9-72E5-4EB4-738F-69DF2DFAE9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0A88-6BC4-D247-8CA4-93328D473A80}" type="datetimeFigureOut">
              <a:rPr lang="en-US" smtClean="0"/>
              <a:t>12/19/2023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FCDF1C-ABA6-172B-B29C-A531E69F00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348617-8555-2B1E-3D89-CC6C956E54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4462B-EE06-474A-AF7D-EF49CECD51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76062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9DF58C-F176-27D4-1CCA-4F2C75DD51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D93FA15-0DF2-5201-BD12-65FBF9444F7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C345F3-D331-C913-2B92-3C2278BF28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0A88-6BC4-D247-8CA4-93328D473A80}" type="datetimeFigureOut">
              <a:rPr lang="en-US" smtClean="0"/>
              <a:t>12/19/2023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0C7338-CF86-51FE-7D3C-846FED251E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7F2CB1-9758-8582-B03B-591B090FBD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4462B-EE06-474A-AF7D-EF49CECD51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07228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9E959B-3575-6921-FB45-1FFC10A80C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7A442F-FE0B-B798-3D29-75E6A78C43D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E057DC9-26E4-2A28-04B1-6AD49CAC1CA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CE5F4E-C454-89D5-AF90-97183E2DC6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0A88-6BC4-D247-8CA4-93328D473A80}" type="datetimeFigureOut">
              <a:rPr lang="en-US" smtClean="0"/>
              <a:t>12/19/2023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AA8D4CE-AEAA-81F9-EE27-B313571CE8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D78F254-E145-B066-649E-957B952AA9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4462B-EE06-474A-AF7D-EF49CECD51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38784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668531-9B8F-5C72-76DA-55BCF6A90B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F1F4E0-2AC8-8B59-DE7C-733472FD6F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7196E3E-7706-D8AA-90F3-87643BCEDC1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CA66650-9FAD-36A2-F151-09252BF7E38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B5855D1-E9F1-99A8-294E-5AE292D2712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27F2C9D-E271-ED97-8C33-44DD7829D4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0A88-6BC4-D247-8CA4-93328D473A80}" type="datetimeFigureOut">
              <a:rPr lang="en-US" smtClean="0"/>
              <a:t>12/19/2023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AC36E4B-8DEF-4944-1087-8C7DC57968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7A0595A-19CE-3792-0BAC-2CC124CBF6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4462B-EE06-474A-AF7D-EF49CECD51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8156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03E543-7B2E-4CB9-0FF1-AE46D3C5B8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9A408C6-8D06-4AAC-A116-D7F18F61C0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0A88-6BC4-D247-8CA4-93328D473A80}" type="datetimeFigureOut">
              <a:rPr lang="en-US" smtClean="0"/>
              <a:t>12/19/2023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0C7E71-8BFB-A845-8949-9B9C851C68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A31EFC9-5B36-3061-E8EF-0DEA3A2A4C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4462B-EE06-474A-AF7D-EF49CECD51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38380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879EAD1-95DD-5450-2DF0-872388B8E8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0A88-6BC4-D247-8CA4-93328D473A80}" type="datetimeFigureOut">
              <a:rPr lang="en-US" smtClean="0"/>
              <a:t>12/19/2023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53895BD-6D66-784C-C2A6-6C6A3D8B8B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FE3758B-F886-5010-3D2C-82D4A6861E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4462B-EE06-474A-AF7D-EF49CECD51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1636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00EC5B-392B-1CC8-6254-19B1638AB9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9BD16E-C337-A1C3-5120-6585E8CD1B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209C2E3-390B-9DC5-D527-4A3D39D8E76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8ED7E7-47B7-C256-349C-D8BBC853F4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0A88-6BC4-D247-8CA4-93328D473A80}" type="datetimeFigureOut">
              <a:rPr lang="en-US" smtClean="0"/>
              <a:t>12/19/2023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2390ACE-1A06-2E8D-1228-E11313A183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E5D4C36-A011-548A-E836-F813333E14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4462B-EE06-474A-AF7D-EF49CECD51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29672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D119D1-6824-68AF-4F75-E8F0043C91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6CCDA5D-D5C8-F415-755D-DFF097130E0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F0040E-05A0-EA84-9913-6C29586A4D5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2413EA6-418B-2941-D63B-1088773CC2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0A88-6BC4-D247-8CA4-93328D473A80}" type="datetimeFigureOut">
              <a:rPr lang="en-US" smtClean="0"/>
              <a:t>12/19/2023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653E9F5-F447-C103-59FC-1D1B4A0C2A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A99B2FD-84BD-2230-733D-9EDA8E2DBB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4462B-EE06-474A-AF7D-EF49CECD51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86301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F49D1FD-15AB-147B-C634-5CFEA488D6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D15BB11-D630-713A-114E-00489D4E4A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E232D3-6C22-A0F2-C42B-57FD85462A7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4B0A88-6BC4-D247-8CA4-93328D473A80}" type="datetimeFigureOut">
              <a:rPr lang="en-US" smtClean="0"/>
              <a:t>12/19/2023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73FD785-CDA0-FC7B-E77F-29731A1BEE3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142363-84D5-8D6F-1DD0-0248C10BD2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54462B-EE06-474A-AF7D-EF49CECD51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67501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close-up of a plastic bag&#10;&#10;Description automatically generated">
            <a:extLst>
              <a:ext uri="{FF2B5EF4-FFF2-40B4-BE49-F238E27FC236}">
                <a16:creationId xmlns:a16="http://schemas.microsoft.com/office/drawing/2014/main" id="{5385CD2A-8CB2-81CF-8E30-00AFA19135D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0649" b="7187"/>
          <a:stretch/>
        </p:blipFill>
        <p:spPr>
          <a:xfrm>
            <a:off x="337936" y="1104405"/>
            <a:ext cx="4984700" cy="4263242"/>
          </a:xfrm>
          <a:prstGeom prst="rect">
            <a:avLst/>
          </a:prstGeom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7BE9C5F3-37B9-725E-95F8-B08D4BE9A668}"/>
              </a:ext>
            </a:extLst>
          </p:cNvPr>
          <p:cNvCxnSpPr/>
          <p:nvPr/>
        </p:nvCxnSpPr>
        <p:spPr>
          <a:xfrm>
            <a:off x="4175233" y="1679311"/>
            <a:ext cx="225631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81ABBC1E-771E-2005-2F7D-8E3AA538B604}"/>
              </a:ext>
            </a:extLst>
          </p:cNvPr>
          <p:cNvSpPr txBox="1"/>
          <p:nvPr/>
        </p:nvSpPr>
        <p:spPr>
          <a:xfrm>
            <a:off x="6431545" y="1494645"/>
            <a:ext cx="15969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p-c-KIT 170kDa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29103031-5F52-744E-3FB3-C46300096E31}"/>
              </a:ext>
            </a:extLst>
          </p:cNvPr>
          <p:cNvCxnSpPr>
            <a:cxnSpLocks/>
          </p:cNvCxnSpPr>
          <p:nvPr/>
        </p:nvCxnSpPr>
        <p:spPr>
          <a:xfrm>
            <a:off x="3898191" y="3608119"/>
            <a:ext cx="25908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0AA08F65-D378-E03F-4384-55CE9ABC6885}"/>
              </a:ext>
            </a:extLst>
          </p:cNvPr>
          <p:cNvSpPr txBox="1"/>
          <p:nvPr/>
        </p:nvSpPr>
        <p:spPr>
          <a:xfrm>
            <a:off x="6431545" y="3423453"/>
            <a:ext cx="15969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p-c-KIT 170kDa</a:t>
            </a:r>
          </a:p>
        </p:txBody>
      </p:sp>
      <p:sp>
        <p:nvSpPr>
          <p:cNvPr id="33" name="Right Brace 32">
            <a:extLst>
              <a:ext uri="{FF2B5EF4-FFF2-40B4-BE49-F238E27FC236}">
                <a16:creationId xmlns:a16="http://schemas.microsoft.com/office/drawing/2014/main" id="{0C919289-5E15-614F-F390-B16957E10D27}"/>
              </a:ext>
            </a:extLst>
          </p:cNvPr>
          <p:cNvSpPr/>
          <p:nvPr/>
        </p:nvSpPr>
        <p:spPr>
          <a:xfrm rot="16703861">
            <a:off x="3215493" y="760190"/>
            <a:ext cx="359288" cy="1293847"/>
          </a:xfrm>
          <a:prstGeom prst="rightBrac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ight Brace 33">
            <a:extLst>
              <a:ext uri="{FF2B5EF4-FFF2-40B4-BE49-F238E27FC236}">
                <a16:creationId xmlns:a16="http://schemas.microsoft.com/office/drawing/2014/main" id="{4209EF39-CF1B-736E-F7FE-CBBE97122622}"/>
              </a:ext>
            </a:extLst>
          </p:cNvPr>
          <p:cNvSpPr/>
          <p:nvPr/>
        </p:nvSpPr>
        <p:spPr>
          <a:xfrm rot="16703861">
            <a:off x="2199128" y="906129"/>
            <a:ext cx="302332" cy="720813"/>
          </a:xfrm>
          <a:prstGeom prst="rightBrac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ight Brace 34">
            <a:extLst>
              <a:ext uri="{FF2B5EF4-FFF2-40B4-BE49-F238E27FC236}">
                <a16:creationId xmlns:a16="http://schemas.microsoft.com/office/drawing/2014/main" id="{FEBE75E6-0EEB-B9E0-4285-F475DA005667}"/>
              </a:ext>
            </a:extLst>
          </p:cNvPr>
          <p:cNvSpPr/>
          <p:nvPr/>
        </p:nvSpPr>
        <p:spPr>
          <a:xfrm rot="16703861">
            <a:off x="3321862" y="3132326"/>
            <a:ext cx="283226" cy="518930"/>
          </a:xfrm>
          <a:prstGeom prst="rightBrace">
            <a:avLst>
              <a:gd name="adj1" fmla="val 8333"/>
              <a:gd name="adj2" fmla="val 50780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ight Brace 35">
            <a:extLst>
              <a:ext uri="{FF2B5EF4-FFF2-40B4-BE49-F238E27FC236}">
                <a16:creationId xmlns:a16="http://schemas.microsoft.com/office/drawing/2014/main" id="{ADE45643-4E09-E0E3-3767-E0A17A5DEFAF}"/>
              </a:ext>
            </a:extLst>
          </p:cNvPr>
          <p:cNvSpPr/>
          <p:nvPr/>
        </p:nvSpPr>
        <p:spPr>
          <a:xfrm rot="16703861">
            <a:off x="2340243" y="2604359"/>
            <a:ext cx="359288" cy="1293847"/>
          </a:xfrm>
          <a:prstGeom prst="rightBrac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D98C27A2-6816-AA38-3F49-A2C894E2E300}"/>
              </a:ext>
            </a:extLst>
          </p:cNvPr>
          <p:cNvSpPr txBox="1"/>
          <p:nvPr/>
        </p:nvSpPr>
        <p:spPr>
          <a:xfrm>
            <a:off x="3157026" y="970894"/>
            <a:ext cx="5838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DMSO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DC5B0D09-3130-F7CC-E884-16ADC6DD5ECA}"/>
              </a:ext>
            </a:extLst>
          </p:cNvPr>
          <p:cNvSpPr txBox="1"/>
          <p:nvPr/>
        </p:nvSpPr>
        <p:spPr>
          <a:xfrm>
            <a:off x="1721404" y="879930"/>
            <a:ext cx="12577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BK40143 5mg/kg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83ECEF14-46E1-E7D1-AC04-6B3DD2C7986F}"/>
              </a:ext>
            </a:extLst>
          </p:cNvPr>
          <p:cNvSpPr txBox="1"/>
          <p:nvPr/>
        </p:nvSpPr>
        <p:spPr>
          <a:xfrm>
            <a:off x="2917453" y="3036963"/>
            <a:ext cx="12577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BK40143 5mg/kg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2AE5C35D-B6A4-1811-29B5-B5EAE9222A1E}"/>
              </a:ext>
            </a:extLst>
          </p:cNvPr>
          <p:cNvSpPr txBox="1"/>
          <p:nvPr/>
        </p:nvSpPr>
        <p:spPr>
          <a:xfrm>
            <a:off x="1770981" y="2846789"/>
            <a:ext cx="13363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BK40197 45mg/kg</a:t>
            </a:r>
          </a:p>
        </p:txBody>
      </p:sp>
    </p:spTree>
    <p:extLst>
      <p:ext uri="{BB962C8B-B14F-4D97-AF65-F5344CB8AC3E}">
        <p14:creationId xmlns:p14="http://schemas.microsoft.com/office/powerpoint/2010/main" val="36729600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333A446-520C-59EB-52BB-EFC61904E6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8346" y="515134"/>
            <a:ext cx="4279011" cy="5887106"/>
          </a:xfrm>
          <a:prstGeom prst="rect">
            <a:avLst/>
          </a:prstGeom>
        </p:spPr>
      </p:pic>
      <p:sp>
        <p:nvSpPr>
          <p:cNvPr id="4" name="Right Brace 3">
            <a:extLst>
              <a:ext uri="{FF2B5EF4-FFF2-40B4-BE49-F238E27FC236}">
                <a16:creationId xmlns:a16="http://schemas.microsoft.com/office/drawing/2014/main" id="{CBA4460A-E272-533A-8D0F-B1A7F84222E8}"/>
              </a:ext>
            </a:extLst>
          </p:cNvPr>
          <p:cNvSpPr/>
          <p:nvPr/>
        </p:nvSpPr>
        <p:spPr>
          <a:xfrm rot="16525755">
            <a:off x="3411509" y="2769348"/>
            <a:ext cx="363972" cy="1122549"/>
          </a:xfrm>
          <a:prstGeom prst="rightBrac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ight Brace 5">
            <a:extLst>
              <a:ext uri="{FF2B5EF4-FFF2-40B4-BE49-F238E27FC236}">
                <a16:creationId xmlns:a16="http://schemas.microsoft.com/office/drawing/2014/main" id="{A49C4E81-56C6-3A72-94A6-7F80BBEB9CB3}"/>
              </a:ext>
            </a:extLst>
          </p:cNvPr>
          <p:cNvSpPr/>
          <p:nvPr/>
        </p:nvSpPr>
        <p:spPr>
          <a:xfrm rot="16564773">
            <a:off x="2562973" y="2968376"/>
            <a:ext cx="302332" cy="622503"/>
          </a:xfrm>
          <a:prstGeom prst="rightBrac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ight Brace 9">
            <a:extLst>
              <a:ext uri="{FF2B5EF4-FFF2-40B4-BE49-F238E27FC236}">
                <a16:creationId xmlns:a16="http://schemas.microsoft.com/office/drawing/2014/main" id="{3B7C1A04-05CC-5E74-ADC1-5CBF2F428134}"/>
              </a:ext>
            </a:extLst>
          </p:cNvPr>
          <p:cNvSpPr/>
          <p:nvPr/>
        </p:nvSpPr>
        <p:spPr>
          <a:xfrm rot="16200000">
            <a:off x="3689675" y="4875973"/>
            <a:ext cx="283226" cy="475585"/>
          </a:xfrm>
          <a:prstGeom prst="rightBrace">
            <a:avLst>
              <a:gd name="adj1" fmla="val 8333"/>
              <a:gd name="adj2" fmla="val 50780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ight Brace 11">
            <a:extLst>
              <a:ext uri="{FF2B5EF4-FFF2-40B4-BE49-F238E27FC236}">
                <a16:creationId xmlns:a16="http://schemas.microsoft.com/office/drawing/2014/main" id="{EB035880-D98F-B9B6-76AE-CCED7DD71838}"/>
              </a:ext>
            </a:extLst>
          </p:cNvPr>
          <p:cNvSpPr/>
          <p:nvPr/>
        </p:nvSpPr>
        <p:spPr>
          <a:xfrm rot="16200000">
            <a:off x="2856892" y="4518774"/>
            <a:ext cx="321258" cy="1151951"/>
          </a:xfrm>
          <a:prstGeom prst="rightBrac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0238404-4A14-547B-2762-41A4EB1A431E}"/>
              </a:ext>
            </a:extLst>
          </p:cNvPr>
          <p:cNvSpPr txBox="1"/>
          <p:nvPr/>
        </p:nvSpPr>
        <p:spPr>
          <a:xfrm>
            <a:off x="3376634" y="2871884"/>
            <a:ext cx="5838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DMSO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0791E66-EF57-3555-9782-556C15B3AA39}"/>
              </a:ext>
            </a:extLst>
          </p:cNvPr>
          <p:cNvSpPr txBox="1"/>
          <p:nvPr/>
        </p:nvSpPr>
        <p:spPr>
          <a:xfrm>
            <a:off x="2130951" y="2871884"/>
            <a:ext cx="12577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BK40143 5mg/kg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2EE1612-CC42-0684-1C7A-2370E5C8A491}"/>
              </a:ext>
            </a:extLst>
          </p:cNvPr>
          <p:cNvSpPr txBox="1"/>
          <p:nvPr/>
        </p:nvSpPr>
        <p:spPr>
          <a:xfrm>
            <a:off x="3091932" y="4763462"/>
            <a:ext cx="107753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BK40143 5mg/kg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47EFA85-EADF-8358-810B-EA8596308841}"/>
              </a:ext>
            </a:extLst>
          </p:cNvPr>
          <p:cNvSpPr txBox="1"/>
          <p:nvPr/>
        </p:nvSpPr>
        <p:spPr>
          <a:xfrm>
            <a:off x="2073588" y="4763462"/>
            <a:ext cx="114326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BK40197 45mg/kg</a:t>
            </a:r>
          </a:p>
        </p:txBody>
      </p:sp>
    </p:spTree>
    <p:extLst>
      <p:ext uri="{BB962C8B-B14F-4D97-AF65-F5344CB8AC3E}">
        <p14:creationId xmlns:p14="http://schemas.microsoft.com/office/powerpoint/2010/main" val="28804055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30</Words>
  <Application>Microsoft Office PowerPoint</Application>
  <PresentationFormat>Widescreen</PresentationFormat>
  <Paragraphs>10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Max Eric Stevenson</dc:creator>
  <cp:lastModifiedBy>Charbel Moussa</cp:lastModifiedBy>
  <cp:revision>1</cp:revision>
  <dcterms:created xsi:type="dcterms:W3CDTF">2023-12-19T16:23:11Z</dcterms:created>
  <dcterms:modified xsi:type="dcterms:W3CDTF">2023-12-19T17:02:49Z</dcterms:modified>
</cp:coreProperties>
</file>