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5" autoAdjust="0"/>
    <p:restoredTop sz="96314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E1062-B6C6-4A48-8652-D715CC1E460E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AB5EB-278C-449E-B35A-310F4A906AA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51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25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8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9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02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5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3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6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51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63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17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2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56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11">
            <a:extLst>
              <a:ext uri="{FF2B5EF4-FFF2-40B4-BE49-F238E27FC236}">
                <a16:creationId xmlns:a16="http://schemas.microsoft.com/office/drawing/2014/main" id="{F3CB1FAE-2358-4D90-9A43-DE9CBDCF6025}"/>
              </a:ext>
            </a:extLst>
          </p:cNvPr>
          <p:cNvGrpSpPr/>
          <p:nvPr/>
        </p:nvGrpSpPr>
        <p:grpSpPr>
          <a:xfrm>
            <a:off x="143400" y="248185"/>
            <a:ext cx="5185945" cy="1745333"/>
            <a:chOff x="143400" y="248185"/>
            <a:chExt cx="5185945" cy="174533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D43703D3-343C-463B-97A6-CA9BD5EE1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7" t="38766" r="18638" b="38095"/>
            <a:stretch/>
          </p:blipFill>
          <p:spPr>
            <a:xfrm>
              <a:off x="226065" y="443633"/>
              <a:ext cx="5103280" cy="1549885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10305845-A29B-42AD-A3CA-A8223F8AF6F5}"/>
                </a:ext>
              </a:extLst>
            </p:cNvPr>
            <p:cNvSpPr txBox="1"/>
            <p:nvPr/>
          </p:nvSpPr>
          <p:spPr bwMode="auto">
            <a:xfrm>
              <a:off x="143400" y="248185"/>
              <a:ext cx="1580882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 pSer10 H3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FE3DABC0-198B-4E43-B3EE-98C56115B56D}"/>
              </a:ext>
            </a:extLst>
          </p:cNvPr>
          <p:cNvGrpSpPr/>
          <p:nvPr/>
        </p:nvGrpSpPr>
        <p:grpSpPr>
          <a:xfrm>
            <a:off x="-160013" y="2088936"/>
            <a:ext cx="5319878" cy="1617770"/>
            <a:chOff x="-160013" y="2088936"/>
            <a:chExt cx="5319878" cy="161777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BA72E927-2389-4EF6-B81A-219BD03497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5" t="40709" r="17765" b="38224"/>
            <a:stretch/>
          </p:blipFill>
          <p:spPr>
            <a:xfrm>
              <a:off x="226065" y="2278081"/>
              <a:ext cx="4933800" cy="1428625"/>
            </a:xfrm>
            <a:prstGeom prst="rect">
              <a:avLst/>
            </a:prstGeom>
          </p:spPr>
        </p:pic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A82AD78B-0AF7-405A-BC41-F038EADE1444}"/>
                </a:ext>
              </a:extLst>
            </p:cNvPr>
            <p:cNvSpPr txBox="1"/>
            <p:nvPr/>
          </p:nvSpPr>
          <p:spPr bwMode="auto">
            <a:xfrm>
              <a:off x="-160013" y="2088936"/>
              <a:ext cx="244601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MNHOC#22_pSer139 </a:t>
              </a:r>
              <a:r>
                <a:rPr lang="el-GR" sz="1100" b="1" dirty="0">
                  <a:cs typeface="Arial" panose="020B0604020202020204" pitchFamily="34" charset="0"/>
                </a:rPr>
                <a:t>γ</a:t>
              </a:r>
              <a:r>
                <a:rPr lang="it-IT" sz="1100" b="1" dirty="0">
                  <a:cs typeface="Arial" panose="020B0604020202020204" pitchFamily="34" charset="0"/>
                </a:rPr>
                <a:t>H2AX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C1961FD5-FC66-4604-8080-A0C38FE264E2}"/>
              </a:ext>
            </a:extLst>
          </p:cNvPr>
          <p:cNvGrpSpPr/>
          <p:nvPr/>
        </p:nvGrpSpPr>
        <p:grpSpPr>
          <a:xfrm>
            <a:off x="143400" y="3871737"/>
            <a:ext cx="4932438" cy="1586554"/>
            <a:chOff x="143400" y="3871737"/>
            <a:chExt cx="4932438" cy="1586554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23DFCCDD-D0C0-4937-8FA0-64D1036A1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96" t="43432" r="19874" b="36461"/>
            <a:stretch/>
          </p:blipFill>
          <p:spPr>
            <a:xfrm>
              <a:off x="226065" y="4106763"/>
              <a:ext cx="4849773" cy="1351528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622FF6D-7110-4740-A2B3-491BB30C444E}"/>
                </a:ext>
              </a:extLst>
            </p:cNvPr>
            <p:cNvSpPr txBox="1"/>
            <p:nvPr/>
          </p:nvSpPr>
          <p:spPr bwMode="auto">
            <a:xfrm>
              <a:off x="143400" y="3871737"/>
              <a:ext cx="244601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</a:t>
              </a:r>
              <a:r>
                <a:rPr lang="it-IT" sz="1100" b="1" dirty="0">
                  <a:cs typeface="Arial" panose="020B0604020202020204" pitchFamily="34" charset="0"/>
                </a:rPr>
                <a:t>GAPDH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F43CB17D-1839-4841-B4BC-1BAE0D7C197F}"/>
              </a:ext>
            </a:extLst>
          </p:cNvPr>
          <p:cNvGrpSpPr/>
          <p:nvPr/>
        </p:nvGrpSpPr>
        <p:grpSpPr>
          <a:xfrm>
            <a:off x="6233650" y="248185"/>
            <a:ext cx="5347173" cy="1615328"/>
            <a:chOff x="6233650" y="248185"/>
            <a:chExt cx="5347173" cy="1615328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CA51BBDD-9104-4E71-A68A-A3B0E4A4B7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8" t="36205" r="16111" b="40269"/>
            <a:stretch/>
          </p:blipFill>
          <p:spPr>
            <a:xfrm>
              <a:off x="6334643" y="505180"/>
              <a:ext cx="5246180" cy="1358333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8BA1A621-FD20-4473-A504-C5013A9DC1DC}"/>
                </a:ext>
              </a:extLst>
            </p:cNvPr>
            <p:cNvSpPr txBox="1"/>
            <p:nvPr/>
          </p:nvSpPr>
          <p:spPr bwMode="auto">
            <a:xfrm>
              <a:off x="6233650" y="248185"/>
              <a:ext cx="1620957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MNHOC#266_pSer10 H3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B5DB5654-8F41-4AAA-8948-72157DFCB2BE}"/>
              </a:ext>
            </a:extLst>
          </p:cNvPr>
          <p:cNvGrpSpPr/>
          <p:nvPr/>
        </p:nvGrpSpPr>
        <p:grpSpPr>
          <a:xfrm>
            <a:off x="6250584" y="1980865"/>
            <a:ext cx="5332561" cy="1797219"/>
            <a:chOff x="6250584" y="1980865"/>
            <a:chExt cx="5332561" cy="1797219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4E98E202-D1DA-422E-82C1-F90F1F126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62" t="38210" r="15806" b="34422"/>
            <a:stretch/>
          </p:blipFill>
          <p:spPr>
            <a:xfrm>
              <a:off x="6334643" y="2190491"/>
              <a:ext cx="5248502" cy="1587593"/>
            </a:xfrm>
            <a:prstGeom prst="rect">
              <a:avLst/>
            </a:prstGeom>
          </p:spPr>
        </p:pic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D09465BD-2C9B-4378-B02E-085D7383D3DB}"/>
                </a:ext>
              </a:extLst>
            </p:cNvPr>
            <p:cNvSpPr txBox="1"/>
            <p:nvPr/>
          </p:nvSpPr>
          <p:spPr bwMode="auto">
            <a:xfrm>
              <a:off x="6250584" y="1980865"/>
              <a:ext cx="22654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MNHOC#266_pSer139 </a:t>
              </a:r>
              <a:r>
                <a:rPr lang="el-GR" sz="1100" b="1" dirty="0">
                  <a:cs typeface="Arial" panose="020B0604020202020204" pitchFamily="34" charset="0"/>
                </a:rPr>
                <a:t>γ</a:t>
              </a:r>
              <a:r>
                <a:rPr lang="it-IT" sz="1100" b="1" dirty="0">
                  <a:cs typeface="Arial" panose="020B0604020202020204" pitchFamily="34" charset="0"/>
                </a:rPr>
                <a:t>H2AX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BB036F7E-82BD-4DEC-AFF5-E6CBD1B445B5}"/>
              </a:ext>
            </a:extLst>
          </p:cNvPr>
          <p:cNvGrpSpPr/>
          <p:nvPr/>
        </p:nvGrpSpPr>
        <p:grpSpPr>
          <a:xfrm>
            <a:off x="6219765" y="3953617"/>
            <a:ext cx="5475936" cy="1377306"/>
            <a:chOff x="6219765" y="3953617"/>
            <a:chExt cx="5475936" cy="1377306"/>
          </a:xfrm>
        </p:grpSpPr>
        <p:pic>
          <p:nvPicPr>
            <p:cNvPr id="29" name="Picture 3" descr="L:\Farmacologia Molecolare\Federica\Cardiff oncol_PLK1i and Olaparib\#266S_attività e PD\HOC266_WB immagini\WB_HOC266 PD_GAPDH_2min_16-6-21.tif">
              <a:extLst>
                <a:ext uri="{FF2B5EF4-FFF2-40B4-BE49-F238E27FC236}">
                  <a16:creationId xmlns:a16="http://schemas.microsoft.com/office/drawing/2014/main" id="{A61178A0-7D95-4747-8473-A20E8F67CB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1" t="38295" r="13467" b="33202"/>
            <a:stretch/>
          </p:blipFill>
          <p:spPr bwMode="auto">
            <a:xfrm>
              <a:off x="6219765" y="4105062"/>
              <a:ext cx="5475936" cy="1225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BA405B20-7480-46B1-872F-8618ADD3C834}"/>
                </a:ext>
              </a:extLst>
            </p:cNvPr>
            <p:cNvSpPr txBox="1"/>
            <p:nvPr/>
          </p:nvSpPr>
          <p:spPr bwMode="auto">
            <a:xfrm>
              <a:off x="6334643" y="3953617"/>
              <a:ext cx="22654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MNHOC#266_GAPDH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F1AB7DD-9C5B-457C-9705-B79C850654BA}"/>
              </a:ext>
            </a:extLst>
          </p:cNvPr>
          <p:cNvSpPr txBox="1"/>
          <p:nvPr/>
        </p:nvSpPr>
        <p:spPr>
          <a:xfrm>
            <a:off x="10312075" y="6369029"/>
            <a:ext cx="1855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Supplementary Figure S12</a:t>
            </a:r>
          </a:p>
        </p:txBody>
      </p:sp>
    </p:spTree>
    <p:extLst>
      <p:ext uri="{BB962C8B-B14F-4D97-AF65-F5344CB8AC3E}">
        <p14:creationId xmlns:p14="http://schemas.microsoft.com/office/powerpoint/2010/main" val="3106589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GD</dc:creator>
  <cp:lastModifiedBy>Michela Chiappa</cp:lastModifiedBy>
  <cp:revision>191</cp:revision>
  <cp:lastPrinted>2023-08-29T07:47:01Z</cp:lastPrinted>
  <dcterms:created xsi:type="dcterms:W3CDTF">2023-01-04T10:42:59Z</dcterms:created>
  <dcterms:modified xsi:type="dcterms:W3CDTF">2024-06-21T16:24:27Z</dcterms:modified>
</cp:coreProperties>
</file>